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980" r:id="rId4"/>
    <p:sldMasterId id="2147484997" r:id="rId5"/>
  </p:sldMasterIdLst>
  <p:notesMasterIdLst>
    <p:notesMasterId r:id="rId86"/>
  </p:notesMasterIdLst>
  <p:handoutMasterIdLst>
    <p:handoutMasterId r:id="rId87"/>
  </p:handoutMasterIdLst>
  <p:sldIdLst>
    <p:sldId id="2147478584" r:id="rId6"/>
    <p:sldId id="3087" r:id="rId7"/>
    <p:sldId id="2147477614" r:id="rId8"/>
    <p:sldId id="10219" r:id="rId9"/>
    <p:sldId id="3093" r:id="rId10"/>
    <p:sldId id="2147478596" r:id="rId11"/>
    <p:sldId id="2147478692" r:id="rId12"/>
    <p:sldId id="2147478591" r:id="rId13"/>
    <p:sldId id="2147478592" r:id="rId14"/>
    <p:sldId id="2147478590" r:id="rId15"/>
    <p:sldId id="2147478593" r:id="rId16"/>
    <p:sldId id="2147478594" r:id="rId17"/>
    <p:sldId id="2147478687" r:id="rId18"/>
    <p:sldId id="2147478597" r:id="rId19"/>
    <p:sldId id="2147478598" r:id="rId20"/>
    <p:sldId id="2147478688" r:id="rId21"/>
    <p:sldId id="2147478693" r:id="rId22"/>
    <p:sldId id="2147478660" r:id="rId23"/>
    <p:sldId id="2147478616" r:id="rId24"/>
    <p:sldId id="2147478633" r:id="rId25"/>
    <p:sldId id="2147478637" r:id="rId26"/>
    <p:sldId id="2147478618" r:id="rId27"/>
    <p:sldId id="2147478634" r:id="rId28"/>
    <p:sldId id="2147478658" r:id="rId29"/>
    <p:sldId id="2147478630" r:id="rId30"/>
    <p:sldId id="2147478639" r:id="rId31"/>
    <p:sldId id="2147478619" r:id="rId32"/>
    <p:sldId id="2147478617" r:id="rId33"/>
    <p:sldId id="2147478636" r:id="rId34"/>
    <p:sldId id="2147478641" r:id="rId35"/>
    <p:sldId id="2147478625" r:id="rId36"/>
    <p:sldId id="2147478640" r:id="rId37"/>
    <p:sldId id="2147478696" r:id="rId38"/>
    <p:sldId id="2147478699" r:id="rId39"/>
    <p:sldId id="2147478694" r:id="rId40"/>
    <p:sldId id="2147478683" r:id="rId41"/>
    <p:sldId id="2147478661" r:id="rId42"/>
    <p:sldId id="2147478659" r:id="rId43"/>
    <p:sldId id="2147478642" r:id="rId44"/>
    <p:sldId id="2147478689" r:id="rId45"/>
    <p:sldId id="2147478645" r:id="rId46"/>
    <p:sldId id="2147478669" r:id="rId47"/>
    <p:sldId id="2147478609" r:id="rId48"/>
    <p:sldId id="2147478646" r:id="rId49"/>
    <p:sldId id="2147478647" r:id="rId50"/>
    <p:sldId id="2147478651" r:id="rId51"/>
    <p:sldId id="2147478652" r:id="rId52"/>
    <p:sldId id="2147478653" r:id="rId53"/>
    <p:sldId id="2147478654" r:id="rId54"/>
    <p:sldId id="2147478655" r:id="rId55"/>
    <p:sldId id="2147478611" r:id="rId56"/>
    <p:sldId id="2147478662" r:id="rId57"/>
    <p:sldId id="2147478657" r:id="rId58"/>
    <p:sldId id="2147478672" r:id="rId59"/>
    <p:sldId id="2147478648" r:id="rId60"/>
    <p:sldId id="2147478671" r:id="rId61"/>
    <p:sldId id="2147478663" r:id="rId62"/>
    <p:sldId id="2147478700" r:id="rId63"/>
    <p:sldId id="2147478650" r:id="rId64"/>
    <p:sldId id="2147478673" r:id="rId65"/>
    <p:sldId id="2147478600" r:id="rId66"/>
    <p:sldId id="2147478670" r:id="rId67"/>
    <p:sldId id="2147478675" r:id="rId68"/>
    <p:sldId id="2147478676" r:id="rId69"/>
    <p:sldId id="2147478677" r:id="rId70"/>
    <p:sldId id="2147478679" r:id="rId71"/>
    <p:sldId id="2147478602" r:id="rId72"/>
    <p:sldId id="2147478588" r:id="rId73"/>
    <p:sldId id="2147478664" r:id="rId74"/>
    <p:sldId id="2147478665" r:id="rId75"/>
    <p:sldId id="2147478606" r:id="rId76"/>
    <p:sldId id="2147478690" r:id="rId77"/>
    <p:sldId id="2147478668" r:id="rId78"/>
    <p:sldId id="2147478620" r:id="rId79"/>
    <p:sldId id="2147478681" r:id="rId80"/>
    <p:sldId id="2147478680" r:id="rId81"/>
    <p:sldId id="2147478682" r:id="rId82"/>
    <p:sldId id="2147478684" r:id="rId83"/>
    <p:sldId id="2142532304" r:id="rId84"/>
    <p:sldId id="2147477739" r:id="rId8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8B656EC-D568-4EF7-8842-9FA1AE1192C9}">
          <p14:sldIdLst>
            <p14:sldId id="2147478584"/>
            <p14:sldId id="3087"/>
            <p14:sldId id="2147477614"/>
            <p14:sldId id="10219"/>
            <p14:sldId id="3093"/>
          </p14:sldIdLst>
        </p14:section>
        <p14:section name="Project Overview" id="{2CD1F48C-21AC-4075-A5FD-4C74B42DD495}">
          <p14:sldIdLst>
            <p14:sldId id="2147478596"/>
            <p14:sldId id="2147478692"/>
            <p14:sldId id="2147478591"/>
            <p14:sldId id="2147478592"/>
            <p14:sldId id="2147478590"/>
            <p14:sldId id="2147478593"/>
            <p14:sldId id="2147478594"/>
            <p14:sldId id="2147478687"/>
          </p14:sldIdLst>
        </p14:section>
        <p14:section name="Architecture Overview" id="{EE11EE85-B1B4-4EC0-BE2E-45F87487BECE}">
          <p14:sldIdLst>
            <p14:sldId id="2147478597"/>
            <p14:sldId id="2147478598"/>
            <p14:sldId id="2147478688"/>
            <p14:sldId id="2147478693"/>
            <p14:sldId id="2147478660"/>
            <p14:sldId id="2147478616"/>
            <p14:sldId id="2147478633"/>
            <p14:sldId id="2147478637"/>
          </p14:sldIdLst>
        </p14:section>
        <p14:section name="Language" id="{C5FF66AC-9DF1-468A-9A7D-358278103D77}">
          <p14:sldIdLst>
            <p14:sldId id="2147478618"/>
            <p14:sldId id="2147478634"/>
            <p14:sldId id="2147478658"/>
            <p14:sldId id="2147478630"/>
            <p14:sldId id="2147478639"/>
            <p14:sldId id="2147478619"/>
            <p14:sldId id="2147478617"/>
            <p14:sldId id="2147478636"/>
            <p14:sldId id="2147478641"/>
          </p14:sldIdLst>
        </p14:section>
        <p14:section name="AI capabilities" id="{9602483F-86DD-4BF0-B1A5-0F8D249A5C8D}">
          <p14:sldIdLst>
            <p14:sldId id="2147478625"/>
            <p14:sldId id="2147478640"/>
            <p14:sldId id="2147478696"/>
            <p14:sldId id="2147478699"/>
            <p14:sldId id="2147478694"/>
            <p14:sldId id="2147478683"/>
            <p14:sldId id="2147478661"/>
            <p14:sldId id="2147478659"/>
            <p14:sldId id="2147478642"/>
            <p14:sldId id="2147478689"/>
            <p14:sldId id="2147478645"/>
            <p14:sldId id="2147478669"/>
          </p14:sldIdLst>
        </p14:section>
        <p14:section name="Integrations &amp; Channels" id="{7D2EB585-189B-4595-95C2-9B2365F9DAB8}">
          <p14:sldIdLst>
            <p14:sldId id="2147478609"/>
            <p14:sldId id="2147478646"/>
            <p14:sldId id="2147478647"/>
            <p14:sldId id="2147478651"/>
            <p14:sldId id="2147478652"/>
            <p14:sldId id="2147478653"/>
            <p14:sldId id="2147478654"/>
            <p14:sldId id="2147478655"/>
          </p14:sldIdLst>
        </p14:section>
        <p14:section name="Security, monitoring &amp; governance" id="{24259275-A9C6-44AD-B2EE-8287F1CADBC7}">
          <p14:sldIdLst>
            <p14:sldId id="2147478611"/>
            <p14:sldId id="2147478662"/>
            <p14:sldId id="2147478657"/>
            <p14:sldId id="2147478672"/>
            <p14:sldId id="2147478648"/>
            <p14:sldId id="2147478671"/>
            <p14:sldId id="2147478663"/>
            <p14:sldId id="2147478700"/>
            <p14:sldId id="2147478650"/>
            <p14:sldId id="2147478673"/>
          </p14:sldIdLst>
        </p14:section>
        <p14:section name="Application Lifecycle Management" id="{BFA8B9DB-64D6-43D1-80D1-ED631ADD1447}">
          <p14:sldIdLst>
            <p14:sldId id="2147478600"/>
            <p14:sldId id="2147478670"/>
            <p14:sldId id="2147478675"/>
            <p14:sldId id="2147478676"/>
            <p14:sldId id="2147478677"/>
            <p14:sldId id="2147478679"/>
          </p14:sldIdLst>
        </p14:section>
        <p14:section name="Analytics &amp; KPIs" id="{3180715A-2BB2-49AA-ABA7-4C7E0365F6DB}">
          <p14:sldIdLst>
            <p14:sldId id="2147478602"/>
            <p14:sldId id="2147478588"/>
            <p14:sldId id="2147478664"/>
            <p14:sldId id="2147478665"/>
          </p14:sldIdLst>
        </p14:section>
        <p14:section name="Fit-gap &amp; top requests" id="{16492BF9-B235-42D6-8160-BFA0FD234D79}">
          <p14:sldIdLst>
            <p14:sldId id="2147478606"/>
            <p14:sldId id="2147478690"/>
            <p14:sldId id="2147478668"/>
          </p14:sldIdLst>
        </p14:section>
        <p14:section name="Dynamics 365 Omnichannel (optional)" id="{ACD7D070-A0C3-4EF4-A2FC-8F03ADF6AC48}">
          <p14:sldIdLst>
            <p14:sldId id="2147478620"/>
            <p14:sldId id="2147478681"/>
            <p14:sldId id="2147478680"/>
            <p14:sldId id="2147478682"/>
            <p14:sldId id="2147478684"/>
          </p14:sldIdLst>
        </p14:section>
        <p14:section name="End" id="{8820BFE3-D4FC-4160-86DA-85567D3F27CA}">
          <p14:sldIdLst>
            <p14:sldId id="2142532304"/>
            <p14:sldId id="2147477739"/>
          </p14:sldIdLst>
        </p14:section>
      </p14:sectionLst>
    </p:ext>
    <p:ext uri="{EFAFB233-063F-42B5-8137-9DF3F51BA10A}">
      <p15:sldGuideLst xmlns:p15="http://schemas.microsoft.com/office/powerpoint/2012/main">
        <p15:guide id="2" orient="horz" pos="2160">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F42E013-79A1-E06F-BD06-F77B79128252}" name="Veselina Eneva" initials="VE" userId="S::veneva@microsoft.com::8f9a69b8-91b1-4903-801a-6cdb628defa7" providerId="AD"/>
  <p188:author id="{3BA6344F-6803-4A82-F855-3E239AFE18E4}" name="Severin Bock" initials="SB" userId="Severin Bock" providerId="None"/>
  <p188:author id="{629CD356-5326-8D81-2403-50ADFEAB9B29}" name="Vince Angeloni" initials="VA" userId="S::viange@microsoft.com::dfd04b1d-6ff9-445f-8feb-fa5e6ce54e40" providerId="AD"/>
  <p188:author id="{19436A71-6289-DAC3-5935-2D0ED3A1B624}" name="Paul Langowski" initials="PL" userId="S::palangow@microsoft.com::1463dfd8-a46d-4816-b6fe-784616dadbf9" providerId="AD"/>
  <p188:author id="{7FF10B7B-E43B-7161-8F1E-42A5FB711343}" name="Parag Dessai" initials="PD" userId="S::paragdessai@microsoft.com::0d07f866-a1c1-4e49-90d6-4e75a2e82554" providerId="AD"/>
  <p188:author id="{9D3F1B88-585F-7FD7-8FB6-335A8BAEF878}" name="Ramanujam Raghunathan" initials="RR" userId="S::ramara@microsoft.com::166913e9-60d1-4850-b9be-8b0be705d107" providerId="AD"/>
  <p188:author id="{8B13289E-652D-9316-69A1-29BB24FF023C}" name="Jim Lewallen" initials="JL" userId="S::jameslew@microsoft.com::b7a89f54-243d-4b95-8e4b-129243a5ee99" providerId="AD"/>
  <p188:author id="{874911A8-C6C4-3FCF-F408-FF9AAF367C2B}" name="Mike Bonincontri" initials="MB" userId="S::mboninco@microsoft.com::98c61e87-3110-4131-9743-475448c96361" providerId="AD"/>
  <p188:author id="{B60D79B8-0641-D909-5731-867F9BC48679}" name="Adeel Edhi" initials="AE" userId="S::adeeledhi@microsoft.com::64e7d15d-d317-4178-b345-a91fc5cfabd3" providerId="AD"/>
  <p188:author id="{343F0AC0-6250-4799-C610-A4C895B70171}" name="Henry Jammes" initials="HJ" userId="S::hejammes@microsoft.com::5f22554b-fd15-4676-8c82-dc6122af2a80" providerId="AD"/>
  <p188:author id="{954B93C3-2123-2591-66B5-A2930B405BCA}" name="Christopher Lim" initials="CL" userId="S::chrlim@microsoft.com::f968ec5d-ece7-49c7-b2a7-1e73f064a379" providerId="AD"/>
  <p188:author id="{BB7FB2C4-F4BA-51CD-E7FF-6123717ABF13}" name="Rachel Profitt" initials="RP" userId="S::raprofit@microsoft.com::33e63d03-b0ce-4cee-8a7f-3417702ed3c2" providerId="AD"/>
  <p188:author id="{FAEDAAC8-0530-2237-4664-9A046A131C40}" name="Rich Black" initials="RB" userId="S::riblack@microsoft.com::b49cc34d-059b-4351-ba76-9f03c1133ec4" providerId="AD"/>
  <p188:author id="{A1A855D9-3655-3611-D721-1D05ACFA3F07}" name="Eric Pegors" initials="EP" userId="S::epegors@microsoft.com::180bc75c-1203-4cdc-9809-50698c116290" providerId="AD"/>
  <p188:author id="{CC4AB4EA-5A67-C4E2-FB4F-C6FA9979B584}" name="Nikolai Popov" initials="NP" userId="S::nikolaipopov@microsoft.com::6fad8797-b97c-4aa4-92df-3de28f364e2b" providerId="AD"/>
  <p188:author id="{01D663F0-26F9-6E97-705E-48BA964A34AD}" name="Adi Leibowitz" initials="AL" userId="S::adileibowitz@microsoft.com::7ca725d7-e3d2-4863-b386-effa70f453d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CBED"/>
    <a:srgbClr val="4ADEFC"/>
    <a:srgbClr val="201714"/>
    <a:srgbClr val="45B8D7"/>
    <a:srgbClr val="33BFEF"/>
    <a:srgbClr val="15ADD5"/>
    <a:srgbClr val="00B050"/>
    <a:srgbClr val="16BDDE"/>
    <a:srgbClr val="FEF000"/>
    <a:srgbClr val="DCF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4111D3-796B-4BB0-A370-070974EB9404}" v="1256" dt="2023-12-02T03:24:55.0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876" y="102"/>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presProps" Target="pres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90" Type="http://schemas.openxmlformats.org/officeDocument/2006/relationships/viewProps" Target="viewProps.xml"/><Relationship Id="rId95" Type="http://schemas.microsoft.com/office/2018/10/relationships/authors" Target="authors.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notesMaster" Target="notesMasters/notesMaster1.xml"/><Relationship Id="rId9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handoutMaster" Target="handoutMasters/handoutMaster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m Lewallen" userId="S::jameslew@microsoft.com::b7a89f54-243d-4b95-8e4b-129243a5ee99" providerId="AD" clId="Web-{9F353ABF-B2C2-5E1F-7DCC-7E787DAB6E57}"/>
    <pc:docChg chg="mod">
      <pc:chgData name="Jim Lewallen" userId="S::jameslew@microsoft.com::b7a89f54-243d-4b95-8e4b-129243a5ee99" providerId="AD" clId="Web-{9F353ABF-B2C2-5E1F-7DCC-7E787DAB6E57}" dt="2023-10-10T15:37:45.610" v="2"/>
      <pc:docMkLst>
        <pc:docMk/>
      </pc:docMkLst>
      <pc:sldChg chg="addCm">
        <pc:chgData name="Jim Lewallen" userId="S::jameslew@microsoft.com::b7a89f54-243d-4b95-8e4b-129243a5ee99" providerId="AD" clId="Web-{9F353ABF-B2C2-5E1F-7DCC-7E787DAB6E57}" dt="2023-10-10T15:37:45.610" v="2"/>
        <pc:sldMkLst>
          <pc:docMk/>
          <pc:sldMk cId="3937563190" sldId="2147478596"/>
        </pc:sldMkLst>
        <pc:extLst>
          <p:ext xmlns:p="http://schemas.openxmlformats.org/presentationml/2006/main" uri="{D6D511B9-2390-475A-947B-AFAB55BFBCF1}">
            <pc226:cmChg xmlns:pc226="http://schemas.microsoft.com/office/powerpoint/2022/06/main/command" chg="add">
              <pc226:chgData name="Jim Lewallen" userId="S::jameslew@microsoft.com::b7a89f54-243d-4b95-8e4b-129243a5ee99" providerId="AD" clId="Web-{9F353ABF-B2C2-5E1F-7DCC-7E787DAB6E57}" dt="2023-10-10T15:37:45.610" v="2"/>
              <pc2:cmMkLst xmlns:pc2="http://schemas.microsoft.com/office/powerpoint/2019/9/main/command">
                <pc:docMk/>
                <pc:sldMk cId="3937563190" sldId="2147478596"/>
                <pc2:cmMk id="{8E4A7E00-C723-4CC5-A9ED-47D60BDF873C}"/>
              </pc2:cmMkLst>
            </pc226:cmChg>
          </p:ext>
        </pc:extLst>
      </pc:sldChg>
      <pc:sldChg chg="addCm">
        <pc:chgData name="Jim Lewallen" userId="S::jameslew@microsoft.com::b7a89f54-243d-4b95-8e4b-129243a5ee99" providerId="AD" clId="Web-{9F353ABF-B2C2-5E1F-7DCC-7E787DAB6E57}" dt="2023-10-10T15:35:14.245" v="1"/>
        <pc:sldMkLst>
          <pc:docMk/>
          <pc:sldMk cId="2048969700" sldId="2147478636"/>
        </pc:sldMkLst>
        <pc:extLst>
          <p:ext xmlns:p="http://schemas.openxmlformats.org/presentationml/2006/main" uri="{D6D511B9-2390-475A-947B-AFAB55BFBCF1}">
            <pc226:cmChg xmlns:pc226="http://schemas.microsoft.com/office/powerpoint/2022/06/main/command" chg="add">
              <pc226:chgData name="Jim Lewallen" userId="S::jameslew@microsoft.com::b7a89f54-243d-4b95-8e4b-129243a5ee99" providerId="AD" clId="Web-{9F353ABF-B2C2-5E1F-7DCC-7E787DAB6E57}" dt="2023-10-10T15:35:14.245" v="1"/>
              <pc2:cmMkLst xmlns:pc2="http://schemas.microsoft.com/office/powerpoint/2019/9/main/command">
                <pc:docMk/>
                <pc:sldMk cId="2048969700" sldId="2147478636"/>
                <pc2:cmMk id="{7638A2F7-E2B9-4E52-93BD-381849D213B4}"/>
              </pc2:cmMkLst>
            </pc226:cmChg>
          </p:ext>
        </pc:extLst>
      </pc:sldChg>
    </pc:docChg>
  </pc:docChgLst>
  <pc:docChgLst>
    <pc:chgData name="Adi Leibowitz" userId="7ca725d7-e3d2-4863-b386-effa70f453d5" providerId="ADAL" clId="{05BBB230-51FC-4131-B389-A12FF33C872F}"/>
    <pc:docChg chg="modSld">
      <pc:chgData name="Adi Leibowitz" userId="7ca725d7-e3d2-4863-b386-effa70f453d5" providerId="ADAL" clId="{05BBB230-51FC-4131-B389-A12FF33C872F}" dt="2023-09-05T10:46:25.729" v="2" actId="20577"/>
      <pc:docMkLst>
        <pc:docMk/>
      </pc:docMkLst>
      <pc:sldChg chg="addCm">
        <pc:chgData name="Adi Leibowitz" userId="7ca725d7-e3d2-4863-b386-effa70f453d5" providerId="ADAL" clId="{05BBB230-51FC-4131-B389-A12FF33C872F}" dt="2023-09-05T10:45:19.735" v="0"/>
        <pc:sldMkLst>
          <pc:docMk/>
          <pc:sldMk cId="548508627" sldId="2147478630"/>
        </pc:sldMkLst>
        <pc:extLst>
          <p:ext xmlns:p="http://schemas.openxmlformats.org/presentationml/2006/main" uri="{D6D511B9-2390-475A-947B-AFAB55BFBCF1}">
            <pc226:cmChg xmlns:pc226="http://schemas.microsoft.com/office/powerpoint/2022/06/main/command" chg="add">
              <pc226:chgData name="Adi Leibowitz" userId="7ca725d7-e3d2-4863-b386-effa70f453d5" providerId="ADAL" clId="{05BBB230-51FC-4131-B389-A12FF33C872F}" dt="2023-09-05T10:45:19.735" v="0"/>
              <pc2:cmMkLst xmlns:pc2="http://schemas.microsoft.com/office/powerpoint/2019/9/main/command">
                <pc:docMk/>
                <pc:sldMk cId="548508627" sldId="2147478630"/>
                <pc2:cmMk id="{719C8A01-1C45-422E-AC17-8737C890DFE1}"/>
              </pc2:cmMkLst>
            </pc226:cmChg>
          </p:ext>
        </pc:extLst>
      </pc:sldChg>
      <pc:sldChg chg="modSp mod">
        <pc:chgData name="Adi Leibowitz" userId="7ca725d7-e3d2-4863-b386-effa70f453d5" providerId="ADAL" clId="{05BBB230-51FC-4131-B389-A12FF33C872F}" dt="2023-09-05T10:46:25.729" v="2" actId="20577"/>
        <pc:sldMkLst>
          <pc:docMk/>
          <pc:sldMk cId="2971486287" sldId="2147478642"/>
        </pc:sldMkLst>
        <pc:graphicFrameChg chg="modGraphic">
          <ac:chgData name="Adi Leibowitz" userId="7ca725d7-e3d2-4863-b386-effa70f453d5" providerId="ADAL" clId="{05BBB230-51FC-4131-B389-A12FF33C872F}" dt="2023-09-05T10:46:25.729" v="2" actId="20577"/>
          <ac:graphicFrameMkLst>
            <pc:docMk/>
            <pc:sldMk cId="2971486287" sldId="2147478642"/>
            <ac:graphicFrameMk id="4" creationId="{882C9BB9-AC4D-4894-D1FB-709C728B32AC}"/>
          </ac:graphicFrameMkLst>
        </pc:graphicFrameChg>
      </pc:sldChg>
    </pc:docChg>
  </pc:docChgLst>
  <pc:docChgLst>
    <pc:chgData name="Henry Jammes" userId="5f22554b-fd15-4676-8c82-dc6122af2a80" providerId="ADAL" clId="{434111D3-796B-4BB0-A370-070974EB9404}"/>
    <pc:docChg chg="undo redo custSel addSld delSld modSld sldOrd modMainMaster modSection">
      <pc:chgData name="Henry Jammes" userId="5f22554b-fd15-4676-8c82-dc6122af2a80" providerId="ADAL" clId="{434111D3-796B-4BB0-A370-070974EB9404}" dt="2023-12-02T03:24:40.645" v="35950" actId="20577"/>
      <pc:docMkLst>
        <pc:docMk/>
      </pc:docMkLst>
      <pc:sldChg chg="modSp mod">
        <pc:chgData name="Henry Jammes" userId="5f22554b-fd15-4676-8c82-dc6122af2a80" providerId="ADAL" clId="{434111D3-796B-4BB0-A370-070974EB9404}" dt="2023-10-25T19:15:39.976" v="16061" actId="20577"/>
        <pc:sldMkLst>
          <pc:docMk/>
          <pc:sldMk cId="1304563117" sldId="3093"/>
        </pc:sldMkLst>
        <pc:spChg chg="mod">
          <ac:chgData name="Henry Jammes" userId="5f22554b-fd15-4676-8c82-dc6122af2a80" providerId="ADAL" clId="{434111D3-796B-4BB0-A370-070974EB9404}" dt="2023-10-25T19:15:39.976" v="16061" actId="20577"/>
          <ac:spMkLst>
            <pc:docMk/>
            <pc:sldMk cId="1304563117" sldId="3093"/>
            <ac:spMk id="4" creationId="{7CE4786D-C856-4ED1-AD42-4D6D5704E74E}"/>
          </ac:spMkLst>
        </pc:spChg>
      </pc:sldChg>
      <pc:sldChg chg="modSp mod ord">
        <pc:chgData name="Henry Jammes" userId="5f22554b-fd15-4676-8c82-dc6122af2a80" providerId="ADAL" clId="{434111D3-796B-4BB0-A370-070974EB9404}" dt="2023-12-01T19:45:20.295" v="30172" actId="20577"/>
        <pc:sldMkLst>
          <pc:docMk/>
          <pc:sldMk cId="1094870920" sldId="10219"/>
        </pc:sldMkLst>
        <pc:spChg chg="mod">
          <ac:chgData name="Henry Jammes" userId="5f22554b-fd15-4676-8c82-dc6122af2a80" providerId="ADAL" clId="{434111D3-796B-4BB0-A370-070974EB9404}" dt="2023-12-01T19:45:20.295" v="30172" actId="20577"/>
          <ac:spMkLst>
            <pc:docMk/>
            <pc:sldMk cId="1094870920" sldId="10219"/>
            <ac:spMk id="16" creationId="{BD313791-C381-A7D0-9C4D-B6FF6A7CF41E}"/>
          </ac:spMkLst>
        </pc:spChg>
        <pc:spChg chg="mod">
          <ac:chgData name="Henry Jammes" userId="5f22554b-fd15-4676-8c82-dc6122af2a80" providerId="ADAL" clId="{434111D3-796B-4BB0-A370-070974EB9404}" dt="2023-10-25T21:26:37.720" v="16122" actId="6549"/>
          <ac:spMkLst>
            <pc:docMk/>
            <pc:sldMk cId="1094870920" sldId="10219"/>
            <ac:spMk id="103" creationId="{58D773B7-673F-419E-B0B9-B5B66FF34DCD}"/>
          </ac:spMkLst>
        </pc:spChg>
      </pc:sldChg>
      <pc:sldChg chg="addSp delSp modSp del mod">
        <pc:chgData name="Henry Jammes" userId="5f22554b-fd15-4676-8c82-dc6122af2a80" providerId="ADAL" clId="{434111D3-796B-4BB0-A370-070974EB9404}" dt="2023-11-24T17:00:30.728" v="27833" actId="47"/>
        <pc:sldMkLst>
          <pc:docMk/>
          <pc:sldMk cId="1738103016" sldId="2076138222"/>
        </pc:sldMkLst>
        <pc:spChg chg="mod">
          <ac:chgData name="Henry Jammes" userId="5f22554b-fd15-4676-8c82-dc6122af2a80" providerId="ADAL" clId="{434111D3-796B-4BB0-A370-070974EB9404}" dt="2023-10-31T13:58:48.337" v="22344"/>
          <ac:spMkLst>
            <pc:docMk/>
            <pc:sldMk cId="1738103016" sldId="2076138222"/>
            <ac:spMk id="4" creationId="{3FA93905-ADFA-9DE1-75C0-BB6BA49D323C}"/>
          </ac:spMkLst>
        </pc:spChg>
        <pc:spChg chg="mod">
          <ac:chgData name="Henry Jammes" userId="5f22554b-fd15-4676-8c82-dc6122af2a80" providerId="ADAL" clId="{434111D3-796B-4BB0-A370-070974EB9404}" dt="2023-10-31T13:58:48.337" v="22344"/>
          <ac:spMkLst>
            <pc:docMk/>
            <pc:sldMk cId="1738103016" sldId="2076138222"/>
            <ac:spMk id="6" creationId="{A0F5A0B3-C79B-C776-22BA-4314A8480EA9}"/>
          </ac:spMkLst>
        </pc:spChg>
        <pc:spChg chg="mod">
          <ac:chgData name="Henry Jammes" userId="5f22554b-fd15-4676-8c82-dc6122af2a80" providerId="ADAL" clId="{434111D3-796B-4BB0-A370-070974EB9404}" dt="2023-10-31T13:58:48.337" v="22344"/>
          <ac:spMkLst>
            <pc:docMk/>
            <pc:sldMk cId="1738103016" sldId="2076138222"/>
            <ac:spMk id="7" creationId="{B46E0425-66FF-FFF8-278B-56ED3D398124}"/>
          </ac:spMkLst>
        </pc:spChg>
        <pc:spChg chg="mod">
          <ac:chgData name="Henry Jammes" userId="5f22554b-fd15-4676-8c82-dc6122af2a80" providerId="ADAL" clId="{434111D3-796B-4BB0-A370-070974EB9404}" dt="2023-10-31T13:58:48.337" v="22344"/>
          <ac:spMkLst>
            <pc:docMk/>
            <pc:sldMk cId="1738103016" sldId="2076138222"/>
            <ac:spMk id="8" creationId="{7774CD43-FE3E-8A21-0264-F84A33D3938F}"/>
          </ac:spMkLst>
        </pc:spChg>
        <pc:spChg chg="mod">
          <ac:chgData name="Henry Jammes" userId="5f22554b-fd15-4676-8c82-dc6122af2a80" providerId="ADAL" clId="{434111D3-796B-4BB0-A370-070974EB9404}" dt="2023-10-31T13:58:48.337" v="22344"/>
          <ac:spMkLst>
            <pc:docMk/>
            <pc:sldMk cId="1738103016" sldId="2076138222"/>
            <ac:spMk id="9" creationId="{55F69219-0D87-893C-9A7D-F3652A974AB5}"/>
          </ac:spMkLst>
        </pc:spChg>
        <pc:spChg chg="mod">
          <ac:chgData name="Henry Jammes" userId="5f22554b-fd15-4676-8c82-dc6122af2a80" providerId="ADAL" clId="{434111D3-796B-4BB0-A370-070974EB9404}" dt="2023-10-31T13:58:48.337" v="22344"/>
          <ac:spMkLst>
            <pc:docMk/>
            <pc:sldMk cId="1738103016" sldId="2076138222"/>
            <ac:spMk id="12" creationId="{4FD84639-31A0-F66D-26E1-A81304C4C8BE}"/>
          </ac:spMkLst>
        </pc:spChg>
        <pc:spChg chg="mod">
          <ac:chgData name="Henry Jammes" userId="5f22554b-fd15-4676-8c82-dc6122af2a80" providerId="ADAL" clId="{434111D3-796B-4BB0-A370-070974EB9404}" dt="2023-10-31T13:58:48.337" v="22344"/>
          <ac:spMkLst>
            <pc:docMk/>
            <pc:sldMk cId="1738103016" sldId="2076138222"/>
            <ac:spMk id="14" creationId="{C5C0B55E-C60B-30B2-762A-39E773D0E2CC}"/>
          </ac:spMkLst>
        </pc:spChg>
        <pc:spChg chg="mod">
          <ac:chgData name="Henry Jammes" userId="5f22554b-fd15-4676-8c82-dc6122af2a80" providerId="ADAL" clId="{434111D3-796B-4BB0-A370-070974EB9404}" dt="2023-10-31T13:58:48.337" v="22344"/>
          <ac:spMkLst>
            <pc:docMk/>
            <pc:sldMk cId="1738103016" sldId="2076138222"/>
            <ac:spMk id="15" creationId="{99EEB884-E37D-1471-031C-6CA127CC2871}"/>
          </ac:spMkLst>
        </pc:spChg>
        <pc:spChg chg="mod">
          <ac:chgData name="Henry Jammes" userId="5f22554b-fd15-4676-8c82-dc6122af2a80" providerId="ADAL" clId="{434111D3-796B-4BB0-A370-070974EB9404}" dt="2023-10-31T13:58:48.337" v="22344"/>
          <ac:spMkLst>
            <pc:docMk/>
            <pc:sldMk cId="1738103016" sldId="2076138222"/>
            <ac:spMk id="16" creationId="{57C1F8FA-54CE-79C7-5EBF-285BD9469197}"/>
          </ac:spMkLst>
        </pc:spChg>
        <pc:spChg chg="mod">
          <ac:chgData name="Henry Jammes" userId="5f22554b-fd15-4676-8c82-dc6122af2a80" providerId="ADAL" clId="{434111D3-796B-4BB0-A370-070974EB9404}" dt="2023-10-31T13:58:48.337" v="22344"/>
          <ac:spMkLst>
            <pc:docMk/>
            <pc:sldMk cId="1738103016" sldId="2076138222"/>
            <ac:spMk id="17" creationId="{772F68A8-76ED-A41B-5E5C-F16E238415FF}"/>
          </ac:spMkLst>
        </pc:spChg>
        <pc:spChg chg="mod">
          <ac:chgData name="Henry Jammes" userId="5f22554b-fd15-4676-8c82-dc6122af2a80" providerId="ADAL" clId="{434111D3-796B-4BB0-A370-070974EB9404}" dt="2023-10-31T13:58:48.337" v="22344"/>
          <ac:spMkLst>
            <pc:docMk/>
            <pc:sldMk cId="1738103016" sldId="2076138222"/>
            <ac:spMk id="28" creationId="{D2BF615D-F8CA-AFCC-6DA6-642FEFD2837A}"/>
          </ac:spMkLst>
        </pc:spChg>
        <pc:spChg chg="mod">
          <ac:chgData name="Henry Jammes" userId="5f22554b-fd15-4676-8c82-dc6122af2a80" providerId="ADAL" clId="{434111D3-796B-4BB0-A370-070974EB9404}" dt="2023-10-31T13:58:48.337" v="22344"/>
          <ac:spMkLst>
            <pc:docMk/>
            <pc:sldMk cId="1738103016" sldId="2076138222"/>
            <ac:spMk id="34" creationId="{47605FE3-EFC0-394E-AE9A-22FBAB701AE1}"/>
          </ac:spMkLst>
        </pc:spChg>
        <pc:spChg chg="mod">
          <ac:chgData name="Henry Jammes" userId="5f22554b-fd15-4676-8c82-dc6122af2a80" providerId="ADAL" clId="{434111D3-796B-4BB0-A370-070974EB9404}" dt="2023-10-31T13:58:48.337" v="22344"/>
          <ac:spMkLst>
            <pc:docMk/>
            <pc:sldMk cId="1738103016" sldId="2076138222"/>
            <ac:spMk id="35" creationId="{04F26895-02FD-B124-A243-1E911B7A65D9}"/>
          </ac:spMkLst>
        </pc:spChg>
        <pc:spChg chg="mod">
          <ac:chgData name="Henry Jammes" userId="5f22554b-fd15-4676-8c82-dc6122af2a80" providerId="ADAL" clId="{434111D3-796B-4BB0-A370-070974EB9404}" dt="2023-10-31T13:58:48.337" v="22344"/>
          <ac:spMkLst>
            <pc:docMk/>
            <pc:sldMk cId="1738103016" sldId="2076138222"/>
            <ac:spMk id="36" creationId="{2A553926-A292-45A6-7DB5-B49DB80C78FC}"/>
          </ac:spMkLst>
        </pc:spChg>
        <pc:spChg chg="mod">
          <ac:chgData name="Henry Jammes" userId="5f22554b-fd15-4676-8c82-dc6122af2a80" providerId="ADAL" clId="{434111D3-796B-4BB0-A370-070974EB9404}" dt="2023-10-31T13:58:48.337" v="22344"/>
          <ac:spMkLst>
            <pc:docMk/>
            <pc:sldMk cId="1738103016" sldId="2076138222"/>
            <ac:spMk id="37" creationId="{A27A3955-93F0-84CC-C928-6F9277DFA06F}"/>
          </ac:spMkLst>
        </pc:spChg>
        <pc:spChg chg="del">
          <ac:chgData name="Henry Jammes" userId="5f22554b-fd15-4676-8c82-dc6122af2a80" providerId="ADAL" clId="{434111D3-796B-4BB0-A370-070974EB9404}" dt="2023-10-31T13:58:32.337" v="22342" actId="478"/>
          <ac:spMkLst>
            <pc:docMk/>
            <pc:sldMk cId="1738103016" sldId="2076138222"/>
            <ac:spMk id="61" creationId="{D741AE86-3A0B-4C0D-906B-241B8407F4E8}"/>
          </ac:spMkLst>
        </pc:spChg>
        <pc:spChg chg="del">
          <ac:chgData name="Henry Jammes" userId="5f22554b-fd15-4676-8c82-dc6122af2a80" providerId="ADAL" clId="{434111D3-796B-4BB0-A370-070974EB9404}" dt="2023-10-31T13:58:32.337" v="22342" actId="478"/>
          <ac:spMkLst>
            <pc:docMk/>
            <pc:sldMk cId="1738103016" sldId="2076138222"/>
            <ac:spMk id="62" creationId="{DADC6F8B-5ABC-4E59-AFAF-B72721FA8019}"/>
          </ac:spMkLst>
        </pc:spChg>
        <pc:spChg chg="del">
          <ac:chgData name="Henry Jammes" userId="5f22554b-fd15-4676-8c82-dc6122af2a80" providerId="ADAL" clId="{434111D3-796B-4BB0-A370-070974EB9404}" dt="2023-10-31T13:58:32.337" v="22342" actId="478"/>
          <ac:spMkLst>
            <pc:docMk/>
            <pc:sldMk cId="1738103016" sldId="2076138222"/>
            <ac:spMk id="63" creationId="{4EBC6EB1-A555-4570-9B4A-793318F1BAF2}"/>
          </ac:spMkLst>
        </pc:spChg>
        <pc:grpChg chg="add mod">
          <ac:chgData name="Henry Jammes" userId="5f22554b-fd15-4676-8c82-dc6122af2a80" providerId="ADAL" clId="{434111D3-796B-4BB0-A370-070974EB9404}" dt="2023-10-31T13:58:48.337" v="22344"/>
          <ac:grpSpMkLst>
            <pc:docMk/>
            <pc:sldMk cId="1738103016" sldId="2076138222"/>
            <ac:grpSpMk id="2" creationId="{EA4885A8-6D96-551D-1B61-808490E3A84F}"/>
          </ac:grpSpMkLst>
        </pc:grpChg>
        <pc:grpChg chg="mod">
          <ac:chgData name="Henry Jammes" userId="5f22554b-fd15-4676-8c82-dc6122af2a80" providerId="ADAL" clId="{434111D3-796B-4BB0-A370-070974EB9404}" dt="2023-10-31T13:58:48.337" v="22344"/>
          <ac:grpSpMkLst>
            <pc:docMk/>
            <pc:sldMk cId="1738103016" sldId="2076138222"/>
            <ac:grpSpMk id="3" creationId="{7CFED17B-FC29-A046-5CBB-2E793D2729C2}"/>
          </ac:grpSpMkLst>
        </pc:grpChg>
        <pc:grpChg chg="mod">
          <ac:chgData name="Henry Jammes" userId="5f22554b-fd15-4676-8c82-dc6122af2a80" providerId="ADAL" clId="{434111D3-796B-4BB0-A370-070974EB9404}" dt="2023-10-31T13:58:48.337" v="22344"/>
          <ac:grpSpMkLst>
            <pc:docMk/>
            <pc:sldMk cId="1738103016" sldId="2076138222"/>
            <ac:grpSpMk id="5" creationId="{88C74AA7-F9C8-AF7E-8D98-BC13E885AA24}"/>
          </ac:grpSpMkLst>
        </pc:grpChg>
        <pc:grpChg chg="add mod">
          <ac:chgData name="Henry Jammes" userId="5f22554b-fd15-4676-8c82-dc6122af2a80" providerId="ADAL" clId="{434111D3-796B-4BB0-A370-070974EB9404}" dt="2023-10-31T13:58:48.337" v="22344"/>
          <ac:grpSpMkLst>
            <pc:docMk/>
            <pc:sldMk cId="1738103016" sldId="2076138222"/>
            <ac:grpSpMk id="10" creationId="{CFBA8076-598E-DB00-B445-1593A2F3D0A3}"/>
          </ac:grpSpMkLst>
        </pc:grpChg>
        <pc:grpChg chg="mod">
          <ac:chgData name="Henry Jammes" userId="5f22554b-fd15-4676-8c82-dc6122af2a80" providerId="ADAL" clId="{434111D3-796B-4BB0-A370-070974EB9404}" dt="2023-10-31T13:58:48.337" v="22344"/>
          <ac:grpSpMkLst>
            <pc:docMk/>
            <pc:sldMk cId="1738103016" sldId="2076138222"/>
            <ac:grpSpMk id="11" creationId="{D4C43808-DDA0-1B38-BC9D-A690412E7187}"/>
          </ac:grpSpMkLst>
        </pc:grpChg>
        <pc:grpChg chg="mod">
          <ac:chgData name="Henry Jammes" userId="5f22554b-fd15-4676-8c82-dc6122af2a80" providerId="ADAL" clId="{434111D3-796B-4BB0-A370-070974EB9404}" dt="2023-10-31T13:58:48.337" v="22344"/>
          <ac:grpSpMkLst>
            <pc:docMk/>
            <pc:sldMk cId="1738103016" sldId="2076138222"/>
            <ac:grpSpMk id="13" creationId="{501A83D4-2EFF-F1E3-A08F-85DCDF2E96A6}"/>
          </ac:grpSpMkLst>
        </pc:grpChg>
        <pc:grpChg chg="add mod">
          <ac:chgData name="Henry Jammes" userId="5f22554b-fd15-4676-8c82-dc6122af2a80" providerId="ADAL" clId="{434111D3-796B-4BB0-A370-070974EB9404}" dt="2023-10-31T13:58:48.337" v="22344"/>
          <ac:grpSpMkLst>
            <pc:docMk/>
            <pc:sldMk cId="1738103016" sldId="2076138222"/>
            <ac:grpSpMk id="21" creationId="{8AA5A676-46D3-6C5A-A909-8441914BF6B5}"/>
          </ac:grpSpMkLst>
        </pc:grpChg>
        <pc:grpChg chg="mod">
          <ac:chgData name="Henry Jammes" userId="5f22554b-fd15-4676-8c82-dc6122af2a80" providerId="ADAL" clId="{434111D3-796B-4BB0-A370-070974EB9404}" dt="2023-10-31T13:58:48.337" v="22344"/>
          <ac:grpSpMkLst>
            <pc:docMk/>
            <pc:sldMk cId="1738103016" sldId="2076138222"/>
            <ac:grpSpMk id="25" creationId="{F4966C82-60B6-448F-4099-2D82A9687BD0}"/>
          </ac:grpSpMkLst>
        </pc:grpChg>
        <pc:grpChg chg="mod">
          <ac:chgData name="Henry Jammes" userId="5f22554b-fd15-4676-8c82-dc6122af2a80" providerId="ADAL" clId="{434111D3-796B-4BB0-A370-070974EB9404}" dt="2023-10-31T13:58:48.337" v="22344"/>
          <ac:grpSpMkLst>
            <pc:docMk/>
            <pc:sldMk cId="1738103016" sldId="2076138222"/>
            <ac:grpSpMk id="33" creationId="{520F8C5A-94CC-DC7F-E6E7-8D06A581014E}"/>
          </ac:grpSpMkLst>
        </pc:grpChg>
        <pc:grpChg chg="del">
          <ac:chgData name="Henry Jammes" userId="5f22554b-fd15-4676-8c82-dc6122af2a80" providerId="ADAL" clId="{434111D3-796B-4BB0-A370-070974EB9404}" dt="2023-10-31T13:58:32.337" v="22342" actId="478"/>
          <ac:grpSpMkLst>
            <pc:docMk/>
            <pc:sldMk cId="1738103016" sldId="2076138222"/>
            <ac:grpSpMk id="57" creationId="{3B40C76F-A62F-4E86-BEB6-6087AE78779E}"/>
          </ac:grpSpMkLst>
        </pc:grpChg>
        <pc:grpChg chg="del">
          <ac:chgData name="Henry Jammes" userId="5f22554b-fd15-4676-8c82-dc6122af2a80" providerId="ADAL" clId="{434111D3-796B-4BB0-A370-070974EB9404}" dt="2023-10-31T13:58:32.337" v="22342" actId="478"/>
          <ac:grpSpMkLst>
            <pc:docMk/>
            <pc:sldMk cId="1738103016" sldId="2076138222"/>
            <ac:grpSpMk id="58" creationId="{006998FA-AEBF-4BEB-AB64-0F2F54E63E95}"/>
          </ac:grpSpMkLst>
        </pc:grpChg>
        <pc:grpChg chg="del">
          <ac:chgData name="Henry Jammes" userId="5f22554b-fd15-4676-8c82-dc6122af2a80" providerId="ADAL" clId="{434111D3-796B-4BB0-A370-070974EB9404}" dt="2023-10-31T13:58:38.435" v="22343" actId="478"/>
          <ac:grpSpMkLst>
            <pc:docMk/>
            <pc:sldMk cId="1738103016" sldId="2076138222"/>
            <ac:grpSpMk id="60" creationId="{6FB5CA1F-422C-4CCE-8840-F5020C9B60AC}"/>
          </ac:grpSpMkLst>
        </pc:grpChg>
      </pc:sldChg>
      <pc:sldChg chg="addSp delSp modSp mod">
        <pc:chgData name="Henry Jammes" userId="5f22554b-fd15-4676-8c82-dc6122af2a80" providerId="ADAL" clId="{434111D3-796B-4BB0-A370-070974EB9404}" dt="2023-10-25T19:13:59.301" v="16007" actId="1035"/>
        <pc:sldMkLst>
          <pc:docMk/>
          <pc:sldMk cId="3650881495" sldId="2147477614"/>
        </pc:sldMkLst>
        <pc:spChg chg="mod">
          <ac:chgData name="Henry Jammes" userId="5f22554b-fd15-4676-8c82-dc6122af2a80" providerId="ADAL" clId="{434111D3-796B-4BB0-A370-070974EB9404}" dt="2023-10-25T19:13:03.025" v="15958" actId="20577"/>
          <ac:spMkLst>
            <pc:docMk/>
            <pc:sldMk cId="3650881495" sldId="2147477614"/>
            <ac:spMk id="2" creationId="{2971EE3D-5416-4275-9430-391606B78F29}"/>
          </ac:spMkLst>
        </pc:spChg>
        <pc:spChg chg="mod">
          <ac:chgData name="Henry Jammes" userId="5f22554b-fd15-4676-8c82-dc6122af2a80" providerId="ADAL" clId="{434111D3-796B-4BB0-A370-070974EB9404}" dt="2023-10-25T19:12:07.150" v="15937" actId="1076"/>
          <ac:spMkLst>
            <pc:docMk/>
            <pc:sldMk cId="3650881495" sldId="2147477614"/>
            <ac:spMk id="39" creationId="{FF988A4F-0E46-BB4A-3CBF-B4BBF3443955}"/>
          </ac:spMkLst>
        </pc:spChg>
        <pc:spChg chg="mod">
          <ac:chgData name="Henry Jammes" userId="5f22554b-fd15-4676-8c82-dc6122af2a80" providerId="ADAL" clId="{434111D3-796B-4BB0-A370-070974EB9404}" dt="2023-10-25T19:12:18.506" v="15943" actId="1076"/>
          <ac:spMkLst>
            <pc:docMk/>
            <pc:sldMk cId="3650881495" sldId="2147477614"/>
            <ac:spMk id="106" creationId="{E56D00D8-D6DB-FBBD-53F9-B0CE321357EA}"/>
          </ac:spMkLst>
        </pc:spChg>
        <pc:spChg chg="mod">
          <ac:chgData name="Henry Jammes" userId="5f22554b-fd15-4676-8c82-dc6122af2a80" providerId="ADAL" clId="{434111D3-796B-4BB0-A370-070974EB9404}" dt="2023-10-25T19:09:41.747" v="15871" actId="1076"/>
          <ac:spMkLst>
            <pc:docMk/>
            <pc:sldMk cId="3650881495" sldId="2147477614"/>
            <ac:spMk id="109" creationId="{856E5977-5A08-50F4-D7A5-D3118E7B02A6}"/>
          </ac:spMkLst>
        </pc:spChg>
        <pc:spChg chg="mod">
          <ac:chgData name="Henry Jammes" userId="5f22554b-fd15-4676-8c82-dc6122af2a80" providerId="ADAL" clId="{434111D3-796B-4BB0-A370-070974EB9404}" dt="2023-10-25T19:13:59.301" v="16007" actId="1035"/>
          <ac:spMkLst>
            <pc:docMk/>
            <pc:sldMk cId="3650881495" sldId="2147477614"/>
            <ac:spMk id="130" creationId="{BCCA67C2-FE0A-4C11-A779-62810A44FD93}"/>
          </ac:spMkLst>
        </pc:spChg>
        <pc:spChg chg="mod">
          <ac:chgData name="Henry Jammes" userId="5f22554b-fd15-4676-8c82-dc6122af2a80" providerId="ADAL" clId="{434111D3-796B-4BB0-A370-070974EB9404}" dt="2023-10-25T19:09:50.832" v="15888" actId="1037"/>
          <ac:spMkLst>
            <pc:docMk/>
            <pc:sldMk cId="3650881495" sldId="2147477614"/>
            <ac:spMk id="211" creationId="{AE2F74D0-30BB-4EEB-B016-2B40946349F8}"/>
          </ac:spMkLst>
        </pc:spChg>
        <pc:spChg chg="add del mod">
          <ac:chgData name="Henry Jammes" userId="5f22554b-fd15-4676-8c82-dc6122af2a80" providerId="ADAL" clId="{434111D3-796B-4BB0-A370-070974EB9404}" dt="2023-10-25T19:10:23.322" v="15921" actId="1038"/>
          <ac:spMkLst>
            <pc:docMk/>
            <pc:sldMk cId="3650881495" sldId="2147477614"/>
            <ac:spMk id="218" creationId="{17CAE501-3C14-47ED-94C4-38355AA4B32E}"/>
          </ac:spMkLst>
        </pc:spChg>
        <pc:spChg chg="mod">
          <ac:chgData name="Henry Jammes" userId="5f22554b-fd15-4676-8c82-dc6122af2a80" providerId="ADAL" clId="{434111D3-796B-4BB0-A370-070974EB9404}" dt="2023-10-25T19:10:33.507" v="15922" actId="408"/>
          <ac:spMkLst>
            <pc:docMk/>
            <pc:sldMk cId="3650881495" sldId="2147477614"/>
            <ac:spMk id="219" creationId="{3AAFB296-D278-41B9-837B-1550574BCF18}"/>
          </ac:spMkLst>
        </pc:spChg>
        <pc:spChg chg="mod">
          <ac:chgData name="Henry Jammes" userId="5f22554b-fd15-4676-8c82-dc6122af2a80" providerId="ADAL" clId="{434111D3-796B-4BB0-A370-070974EB9404}" dt="2023-10-25T19:10:33.507" v="15922" actId="408"/>
          <ac:spMkLst>
            <pc:docMk/>
            <pc:sldMk cId="3650881495" sldId="2147477614"/>
            <ac:spMk id="221" creationId="{31485E75-045D-4BCC-B8B7-F9EA0A94D117}"/>
          </ac:spMkLst>
        </pc:spChg>
        <pc:spChg chg="mod">
          <ac:chgData name="Henry Jammes" userId="5f22554b-fd15-4676-8c82-dc6122af2a80" providerId="ADAL" clId="{434111D3-796B-4BB0-A370-070974EB9404}" dt="2023-10-25T19:10:33.507" v="15922" actId="408"/>
          <ac:spMkLst>
            <pc:docMk/>
            <pc:sldMk cId="3650881495" sldId="2147477614"/>
            <ac:spMk id="222" creationId="{825A06E0-8D5A-43E2-90D1-D5E7942870D8}"/>
          </ac:spMkLst>
        </pc:spChg>
        <pc:spChg chg="mod">
          <ac:chgData name="Henry Jammes" userId="5f22554b-fd15-4676-8c82-dc6122af2a80" providerId="ADAL" clId="{434111D3-796B-4BB0-A370-070974EB9404}" dt="2023-10-25T19:10:33.507" v="15922" actId="408"/>
          <ac:spMkLst>
            <pc:docMk/>
            <pc:sldMk cId="3650881495" sldId="2147477614"/>
            <ac:spMk id="224" creationId="{CCBC4333-1CAC-4909-9601-59FC5853D25B}"/>
          </ac:spMkLst>
        </pc:spChg>
        <pc:spChg chg="mod">
          <ac:chgData name="Henry Jammes" userId="5f22554b-fd15-4676-8c82-dc6122af2a80" providerId="ADAL" clId="{434111D3-796B-4BB0-A370-070974EB9404}" dt="2023-10-25T19:10:33.507" v="15922" actId="408"/>
          <ac:spMkLst>
            <pc:docMk/>
            <pc:sldMk cId="3650881495" sldId="2147477614"/>
            <ac:spMk id="225" creationId="{01814F09-19F7-4042-83A6-121B123F1B1C}"/>
          </ac:spMkLst>
        </pc:spChg>
        <pc:spChg chg="mod">
          <ac:chgData name="Henry Jammes" userId="5f22554b-fd15-4676-8c82-dc6122af2a80" providerId="ADAL" clId="{434111D3-796B-4BB0-A370-070974EB9404}" dt="2023-10-25T19:11:10.685" v="15930" actId="1038"/>
          <ac:spMkLst>
            <pc:docMk/>
            <pc:sldMk cId="3650881495" sldId="2147477614"/>
            <ac:spMk id="226" creationId="{8CE44831-16E2-4C36-971D-736CE83F2D74}"/>
          </ac:spMkLst>
        </pc:spChg>
        <pc:spChg chg="del">
          <ac:chgData name="Henry Jammes" userId="5f22554b-fd15-4676-8c82-dc6122af2a80" providerId="ADAL" clId="{434111D3-796B-4BB0-A370-070974EB9404}" dt="2023-10-25T19:11:46.547" v="15933" actId="478"/>
          <ac:spMkLst>
            <pc:docMk/>
            <pc:sldMk cId="3650881495" sldId="2147477614"/>
            <ac:spMk id="241" creationId="{AF16BD43-E14B-3054-B3E8-62D86FD375CB}"/>
          </ac:spMkLst>
        </pc:spChg>
        <pc:spChg chg="mod">
          <ac:chgData name="Henry Jammes" userId="5f22554b-fd15-4676-8c82-dc6122af2a80" providerId="ADAL" clId="{434111D3-796B-4BB0-A370-070974EB9404}" dt="2023-10-25T19:12:40.351" v="15947" actId="6549"/>
          <ac:spMkLst>
            <pc:docMk/>
            <pc:sldMk cId="3650881495" sldId="2147477614"/>
            <ac:spMk id="244" creationId="{6EC0C67E-D6C7-3564-D99F-0ADB81B80862}"/>
          </ac:spMkLst>
        </pc:spChg>
        <pc:spChg chg="mod">
          <ac:chgData name="Henry Jammes" userId="5f22554b-fd15-4676-8c82-dc6122af2a80" providerId="ADAL" clId="{434111D3-796B-4BB0-A370-070974EB9404}" dt="2023-10-25T19:11:17.305" v="15932" actId="1076"/>
          <ac:spMkLst>
            <pc:docMk/>
            <pc:sldMk cId="3650881495" sldId="2147477614"/>
            <ac:spMk id="246" creationId="{BDE0AF6A-AF7E-494E-94EB-32664EE53261}"/>
          </ac:spMkLst>
        </pc:spChg>
        <pc:spChg chg="mod">
          <ac:chgData name="Henry Jammes" userId="5f22554b-fd15-4676-8c82-dc6122af2a80" providerId="ADAL" clId="{434111D3-796B-4BB0-A370-070974EB9404}" dt="2023-10-25T19:11:17.305" v="15932" actId="1076"/>
          <ac:spMkLst>
            <pc:docMk/>
            <pc:sldMk cId="3650881495" sldId="2147477614"/>
            <ac:spMk id="280" creationId="{D14926C7-23CF-44C4-9227-0AA0D13115A1}"/>
          </ac:spMkLst>
        </pc:spChg>
        <pc:picChg chg="mod">
          <ac:chgData name="Henry Jammes" userId="5f22554b-fd15-4676-8c82-dc6122af2a80" providerId="ADAL" clId="{434111D3-796B-4BB0-A370-070974EB9404}" dt="2023-10-25T19:11:17.305" v="15932" actId="1076"/>
          <ac:picMkLst>
            <pc:docMk/>
            <pc:sldMk cId="3650881495" sldId="2147477614"/>
            <ac:picMk id="51" creationId="{505587DE-A273-7CD1-C280-677775C589CD}"/>
          </ac:picMkLst>
        </pc:picChg>
        <pc:picChg chg="mod">
          <ac:chgData name="Henry Jammes" userId="5f22554b-fd15-4676-8c82-dc6122af2a80" providerId="ADAL" clId="{434111D3-796B-4BB0-A370-070974EB9404}" dt="2023-10-25T19:09:50.832" v="15888" actId="1037"/>
          <ac:picMkLst>
            <pc:docMk/>
            <pc:sldMk cId="3650881495" sldId="2147477614"/>
            <ac:picMk id="61" creationId="{48B203C9-22C9-34DD-083B-ADE932C775DB}"/>
          </ac:picMkLst>
        </pc:picChg>
        <pc:picChg chg="del">
          <ac:chgData name="Henry Jammes" userId="5f22554b-fd15-4676-8c82-dc6122af2a80" providerId="ADAL" clId="{434111D3-796B-4BB0-A370-070974EB9404}" dt="2023-10-25T19:11:46.547" v="15933" actId="478"/>
          <ac:picMkLst>
            <pc:docMk/>
            <pc:sldMk cId="3650881495" sldId="2147477614"/>
            <ac:picMk id="1026" creationId="{D42A248B-25DF-5383-4844-E52376781345}"/>
          </ac:picMkLst>
        </pc:picChg>
        <pc:cxnChg chg="mod">
          <ac:chgData name="Henry Jammes" userId="5f22554b-fd15-4676-8c82-dc6122af2a80" providerId="ADAL" clId="{434111D3-796B-4BB0-A370-070974EB9404}" dt="2023-10-25T19:10:44.186" v="15923" actId="14100"/>
          <ac:cxnSpMkLst>
            <pc:docMk/>
            <pc:sldMk cId="3650881495" sldId="2147477614"/>
            <ac:cxnSpMk id="40" creationId="{9EFD5717-9E62-D6F2-990D-4FD45861785B}"/>
          </ac:cxnSpMkLst>
        </pc:cxnChg>
        <pc:cxnChg chg="add del">
          <ac:chgData name="Henry Jammes" userId="5f22554b-fd15-4676-8c82-dc6122af2a80" providerId="ADAL" clId="{434111D3-796B-4BB0-A370-070974EB9404}" dt="2023-10-25T19:10:11.195" v="15894" actId="478"/>
          <ac:cxnSpMkLst>
            <pc:docMk/>
            <pc:sldMk cId="3650881495" sldId="2147477614"/>
            <ac:cxnSpMk id="43" creationId="{FE968076-06F5-F6AD-78DE-0EA8EDFB5FE6}"/>
          </ac:cxnSpMkLst>
        </pc:cxnChg>
      </pc:sldChg>
      <pc:sldChg chg="add">
        <pc:chgData name="Henry Jammes" userId="5f22554b-fd15-4676-8c82-dc6122af2a80" providerId="ADAL" clId="{434111D3-796B-4BB0-A370-070974EB9404}" dt="2023-11-24T17:00:28.431" v="27832"/>
        <pc:sldMkLst>
          <pc:docMk/>
          <pc:sldMk cId="368935146" sldId="2147477739"/>
        </pc:sldMkLst>
      </pc:sldChg>
      <pc:sldChg chg="addSp delSp modSp mod modAnim">
        <pc:chgData name="Henry Jammes" userId="5f22554b-fd15-4676-8c82-dc6122af2a80" providerId="ADAL" clId="{434111D3-796B-4BB0-A370-070974EB9404}" dt="2023-11-14T16:07:00.274" v="23811" actId="1076"/>
        <pc:sldMkLst>
          <pc:docMk/>
          <pc:sldMk cId="2288237846" sldId="2147478584"/>
        </pc:sldMkLst>
        <pc:spChg chg="mod">
          <ac:chgData name="Henry Jammes" userId="5f22554b-fd15-4676-8c82-dc6122af2a80" providerId="ADAL" clId="{434111D3-796B-4BB0-A370-070974EB9404}" dt="2023-11-14T14:18:39.434" v="23614" actId="1036"/>
          <ac:spMkLst>
            <pc:docMk/>
            <pc:sldMk cId="2288237846" sldId="2147478584"/>
            <ac:spMk id="2" creationId="{03E05BC7-FDFD-3087-A2E9-233604002B0C}"/>
          </ac:spMkLst>
        </pc:spChg>
        <pc:spChg chg="add mod">
          <ac:chgData name="Henry Jammes" userId="5f22554b-fd15-4676-8c82-dc6122af2a80" providerId="ADAL" clId="{434111D3-796B-4BB0-A370-070974EB9404}" dt="2023-11-14T14:18:37.071" v="23613" actId="1037"/>
          <ac:spMkLst>
            <pc:docMk/>
            <pc:sldMk cId="2288237846" sldId="2147478584"/>
            <ac:spMk id="6" creationId="{79B72EC2-2FF0-672A-D6F1-9B60715F25F6}"/>
          </ac:spMkLst>
        </pc:spChg>
        <pc:picChg chg="add del mod">
          <ac:chgData name="Henry Jammes" userId="5f22554b-fd15-4676-8c82-dc6122af2a80" providerId="ADAL" clId="{434111D3-796B-4BB0-A370-070974EB9404}" dt="2023-11-14T15:38:34.641" v="23805" actId="478"/>
          <ac:picMkLst>
            <pc:docMk/>
            <pc:sldMk cId="2288237846" sldId="2147478584"/>
            <ac:picMk id="3" creationId="{BE666BD3-556E-361C-88F9-A5A732B69DD9}"/>
          </ac:picMkLst>
        </pc:picChg>
        <pc:picChg chg="add del">
          <ac:chgData name="Henry Jammes" userId="5f22554b-fd15-4676-8c82-dc6122af2a80" providerId="ADAL" clId="{434111D3-796B-4BB0-A370-070974EB9404}" dt="2023-11-14T11:18:50.787" v="22391" actId="478"/>
          <ac:picMkLst>
            <pc:docMk/>
            <pc:sldMk cId="2288237846" sldId="2147478584"/>
            <ac:picMk id="6" creationId="{E501DF8D-E12E-64A3-4655-E433A31DA4AF}"/>
          </ac:picMkLst>
        </pc:picChg>
        <pc:picChg chg="add del mod">
          <ac:chgData name="Henry Jammes" userId="5f22554b-fd15-4676-8c82-dc6122af2a80" providerId="ADAL" clId="{434111D3-796B-4BB0-A370-070974EB9404}" dt="2023-11-14T11:48:37.766" v="22397" actId="478"/>
          <ac:picMkLst>
            <pc:docMk/>
            <pc:sldMk cId="2288237846" sldId="2147478584"/>
            <ac:picMk id="8" creationId="{B40D3B70-C524-6BB9-2E25-278BDAC46ADB}"/>
          </ac:picMkLst>
        </pc:picChg>
        <pc:picChg chg="add mod">
          <ac:chgData name="Henry Jammes" userId="5f22554b-fd15-4676-8c82-dc6122af2a80" providerId="ADAL" clId="{434111D3-796B-4BB0-A370-070974EB9404}" dt="2023-11-14T16:07:00.274" v="23811" actId="1076"/>
          <ac:picMkLst>
            <pc:docMk/>
            <pc:sldMk cId="2288237846" sldId="2147478584"/>
            <ac:picMk id="9" creationId="{DEC55A38-6369-2866-A3A8-4A7A43F58CE0}"/>
          </ac:picMkLst>
        </pc:picChg>
      </pc:sldChg>
      <pc:sldChg chg="modSp mod delCm modCm">
        <pc:chgData name="Henry Jammes" userId="5f22554b-fd15-4676-8c82-dc6122af2a80" providerId="ADAL" clId="{434111D3-796B-4BB0-A370-070974EB9404}" dt="2023-11-14T11:51:40.655" v="22399"/>
        <pc:sldMkLst>
          <pc:docMk/>
          <pc:sldMk cId="2004031996" sldId="2147478588"/>
        </pc:sldMkLst>
        <pc:spChg chg="mod">
          <ac:chgData name="Henry Jammes" userId="5f22554b-fd15-4676-8c82-dc6122af2a80" providerId="ADAL" clId="{434111D3-796B-4BB0-A370-070974EB9404}" dt="2023-09-29T20:31:41.129" v="11405"/>
          <ac:spMkLst>
            <pc:docMk/>
            <pc:sldMk cId="2004031996" sldId="2147478588"/>
            <ac:spMk id="3" creationId="{2E758D4B-7D03-36DA-2EF4-8BDD6A652170}"/>
          </ac:spMkLst>
        </pc:spChg>
        <pc:spChg chg="mod">
          <ac:chgData name="Henry Jammes" userId="5f22554b-fd15-4676-8c82-dc6122af2a80" providerId="ADAL" clId="{434111D3-796B-4BB0-A370-070974EB9404}" dt="2023-09-29T17:34:21.901" v="5808" actId="179"/>
          <ac:spMkLst>
            <pc:docMk/>
            <pc:sldMk cId="2004031996" sldId="2147478588"/>
            <ac:spMk id="4" creationId="{BD162D39-25AA-9CF9-400C-31163C0603F9}"/>
          </ac:spMkLst>
        </pc:spChg>
        <pc:spChg chg="mod">
          <ac:chgData name="Henry Jammes" userId="5f22554b-fd15-4676-8c82-dc6122af2a80" providerId="ADAL" clId="{434111D3-796B-4BB0-A370-070974EB9404}" dt="2023-11-14T11:51:40.655" v="22399"/>
          <ac:spMkLst>
            <pc:docMk/>
            <pc:sldMk cId="2004031996" sldId="2147478588"/>
            <ac:spMk id="5" creationId="{A8689823-38D4-73B1-091D-BAD68ED662CE}"/>
          </ac:spMkLst>
        </pc:spChg>
        <pc:spChg chg="mod">
          <ac:chgData name="Henry Jammes" userId="5f22554b-fd15-4676-8c82-dc6122af2a80" providerId="ADAL" clId="{434111D3-796B-4BB0-A370-070974EB9404}" dt="2023-10-25T23:05:34.630" v="20496" actId="20577"/>
          <ac:spMkLst>
            <pc:docMk/>
            <pc:sldMk cId="2004031996" sldId="2147478588"/>
            <ac:spMk id="6" creationId="{40C52872-34B2-96B9-F2BB-23D8E80B086C}"/>
          </ac:spMkLst>
        </pc:spChg>
        <pc:extLst>
          <p:ext xmlns:p="http://schemas.openxmlformats.org/presentationml/2006/main" uri="{D6D511B9-2390-475A-947B-AFAB55BFBCF1}">
            <pc226:cmChg xmlns:pc226="http://schemas.microsoft.com/office/powerpoint/2022/06/main/command" chg="del mod">
              <pc226:chgData name="Henry Jammes" userId="5f22554b-fd15-4676-8c82-dc6122af2a80" providerId="ADAL" clId="{434111D3-796B-4BB0-A370-070974EB9404}" dt="2023-10-25T23:04:45.167" v="20409"/>
              <pc2:cmMkLst xmlns:pc2="http://schemas.microsoft.com/office/powerpoint/2019/9/main/command">
                <pc:docMk/>
                <pc:sldMk cId="2004031996" sldId="2147478588"/>
                <pc2:cmMk id="{1172F043-4959-488C-B750-D79EAB180EB1}"/>
              </pc2:cmMkLst>
            </pc226:cmChg>
            <pc226:cmChg xmlns:pc226="http://schemas.microsoft.com/office/powerpoint/2022/06/main/command" chg="del mod modRxn">
              <pc226:chgData name="Henry Jammes" userId="5f22554b-fd15-4676-8c82-dc6122af2a80" providerId="ADAL" clId="{434111D3-796B-4BB0-A370-070974EB9404}" dt="2023-10-25T23:04:43.003" v="20406"/>
              <pc2:cmMkLst xmlns:pc2="http://schemas.microsoft.com/office/powerpoint/2019/9/main/command">
                <pc:docMk/>
                <pc:sldMk cId="2004031996" sldId="2147478588"/>
                <pc2:cmMk id="{F8656A5C-600E-4899-B4FC-5910FA6C224F}"/>
              </pc2:cmMkLst>
            </pc226:cmChg>
            <pc226:cmChg xmlns:pc226="http://schemas.microsoft.com/office/powerpoint/2022/06/main/command" chg="del mod">
              <pc226:chgData name="Henry Jammes" userId="5f22554b-fd15-4676-8c82-dc6122af2a80" providerId="ADAL" clId="{434111D3-796B-4BB0-A370-070974EB9404}" dt="2023-10-25T23:04:44.529" v="20408"/>
              <pc2:cmMkLst xmlns:pc2="http://schemas.microsoft.com/office/powerpoint/2019/9/main/command">
                <pc:docMk/>
                <pc:sldMk cId="2004031996" sldId="2147478588"/>
                <pc2:cmMk id="{FF874F5F-499C-4010-A81B-2B0BB5D72280}"/>
              </pc2:cmMkLst>
            </pc226:cmChg>
            <pc226:cmChg xmlns:pc226="http://schemas.microsoft.com/office/powerpoint/2022/06/main/command" chg="del mod">
              <pc226:chgData name="Henry Jammes" userId="5f22554b-fd15-4676-8c82-dc6122af2a80" providerId="ADAL" clId="{434111D3-796B-4BB0-A370-070974EB9404}" dt="2023-10-25T23:04:44.014" v="20407"/>
              <pc2:cmMkLst xmlns:pc2="http://schemas.microsoft.com/office/powerpoint/2019/9/main/command">
                <pc:docMk/>
                <pc:sldMk cId="2004031996" sldId="2147478588"/>
                <pc2:cmMk id="{13FDB9C6-7586-4A35-946D-ECBC9D5BFD49}"/>
              </pc2:cmMkLst>
            </pc226:cmChg>
          </p:ext>
        </pc:extLst>
      </pc:sldChg>
      <pc:sldChg chg="modSp mod">
        <pc:chgData name="Henry Jammes" userId="5f22554b-fd15-4676-8c82-dc6122af2a80" providerId="ADAL" clId="{434111D3-796B-4BB0-A370-070974EB9404}" dt="2023-10-25T21:31:45.276" v="16296" actId="20577"/>
        <pc:sldMkLst>
          <pc:docMk/>
          <pc:sldMk cId="2492724694" sldId="2147478590"/>
        </pc:sldMkLst>
        <pc:spChg chg="mod">
          <ac:chgData name="Henry Jammes" userId="5f22554b-fd15-4676-8c82-dc6122af2a80" providerId="ADAL" clId="{434111D3-796B-4BB0-A370-070974EB9404}" dt="2023-10-25T21:31:45.276" v="16296" actId="20577"/>
          <ac:spMkLst>
            <pc:docMk/>
            <pc:sldMk cId="2492724694" sldId="2147478590"/>
            <ac:spMk id="6" creationId="{DC2E1113-FAF5-41AE-BDD4-3FF386B21743}"/>
          </ac:spMkLst>
        </pc:spChg>
      </pc:sldChg>
      <pc:sldChg chg="modSp mod ord">
        <pc:chgData name="Henry Jammes" userId="5f22554b-fd15-4676-8c82-dc6122af2a80" providerId="ADAL" clId="{434111D3-796B-4BB0-A370-070974EB9404}" dt="2023-10-25T21:28:03.690" v="16192"/>
        <pc:sldMkLst>
          <pc:docMk/>
          <pc:sldMk cId="1292472812" sldId="2147478591"/>
        </pc:sldMkLst>
        <pc:spChg chg="mod">
          <ac:chgData name="Henry Jammes" userId="5f22554b-fd15-4676-8c82-dc6122af2a80" providerId="ADAL" clId="{434111D3-796B-4BB0-A370-070974EB9404}" dt="2023-10-25T21:27:21.684" v="16187" actId="6549"/>
          <ac:spMkLst>
            <pc:docMk/>
            <pc:sldMk cId="1292472812" sldId="2147478591"/>
            <ac:spMk id="3" creationId="{9336CF33-D616-D154-33E8-DC4AAA9E057E}"/>
          </ac:spMkLst>
        </pc:spChg>
        <pc:spChg chg="mod">
          <ac:chgData name="Henry Jammes" userId="5f22554b-fd15-4676-8c82-dc6122af2a80" providerId="ADAL" clId="{434111D3-796B-4BB0-A370-070974EB9404}" dt="2023-10-25T21:27:37.151" v="16188" actId="6549"/>
          <ac:spMkLst>
            <pc:docMk/>
            <pc:sldMk cId="1292472812" sldId="2147478591"/>
            <ac:spMk id="5" creationId="{88D91FF2-AB25-6330-35A9-10E845A0D34B}"/>
          </ac:spMkLst>
        </pc:spChg>
      </pc:sldChg>
      <pc:sldChg chg="modSp mod">
        <pc:chgData name="Henry Jammes" userId="5f22554b-fd15-4676-8c82-dc6122af2a80" providerId="ADAL" clId="{434111D3-796B-4BB0-A370-070974EB9404}" dt="2023-11-14T12:06:06.728" v="23187" actId="6549"/>
        <pc:sldMkLst>
          <pc:docMk/>
          <pc:sldMk cId="1128778430" sldId="2147478592"/>
        </pc:sldMkLst>
        <pc:spChg chg="mod">
          <ac:chgData name="Henry Jammes" userId="5f22554b-fd15-4676-8c82-dc6122af2a80" providerId="ADAL" clId="{434111D3-796B-4BB0-A370-070974EB9404}" dt="2023-11-14T11:51:40.655" v="22399"/>
          <ac:spMkLst>
            <pc:docMk/>
            <pc:sldMk cId="1128778430" sldId="2147478592"/>
            <ac:spMk id="2" creationId="{365BD54C-95AC-63C5-82FA-5E62A71DE361}"/>
          </ac:spMkLst>
        </pc:spChg>
        <pc:spChg chg="mod">
          <ac:chgData name="Henry Jammes" userId="5f22554b-fd15-4676-8c82-dc6122af2a80" providerId="ADAL" clId="{434111D3-796B-4BB0-A370-070974EB9404}" dt="2023-11-14T11:51:40.655" v="22399"/>
          <ac:spMkLst>
            <pc:docMk/>
            <pc:sldMk cId="1128778430" sldId="2147478592"/>
            <ac:spMk id="3" creationId="{9336CF33-D616-D154-33E8-DC4AAA9E057E}"/>
          </ac:spMkLst>
        </pc:spChg>
        <pc:spChg chg="mod">
          <ac:chgData name="Henry Jammes" userId="5f22554b-fd15-4676-8c82-dc6122af2a80" providerId="ADAL" clId="{434111D3-796B-4BB0-A370-070974EB9404}" dt="2023-11-14T11:58:32.288" v="23023" actId="6549"/>
          <ac:spMkLst>
            <pc:docMk/>
            <pc:sldMk cId="1128778430" sldId="2147478592"/>
            <ac:spMk id="5" creationId="{88D91FF2-AB25-6330-35A9-10E845A0D34B}"/>
          </ac:spMkLst>
        </pc:spChg>
        <pc:spChg chg="mod">
          <ac:chgData name="Henry Jammes" userId="5f22554b-fd15-4676-8c82-dc6122af2a80" providerId="ADAL" clId="{434111D3-796B-4BB0-A370-070974EB9404}" dt="2023-11-14T12:06:06.728" v="23187" actId="6549"/>
          <ac:spMkLst>
            <pc:docMk/>
            <pc:sldMk cId="1128778430" sldId="2147478592"/>
            <ac:spMk id="7" creationId="{F2F02836-6F74-79B7-3942-0BC15A0542E2}"/>
          </ac:spMkLst>
        </pc:spChg>
      </pc:sldChg>
      <pc:sldChg chg="modSp mod">
        <pc:chgData name="Henry Jammes" userId="5f22554b-fd15-4676-8c82-dc6122af2a80" providerId="ADAL" clId="{434111D3-796B-4BB0-A370-070974EB9404}" dt="2023-11-14T12:15:36.021" v="23202" actId="20577"/>
        <pc:sldMkLst>
          <pc:docMk/>
          <pc:sldMk cId="912133152" sldId="2147478593"/>
        </pc:sldMkLst>
        <pc:spChg chg="mod">
          <ac:chgData name="Henry Jammes" userId="5f22554b-fd15-4676-8c82-dc6122af2a80" providerId="ADAL" clId="{434111D3-796B-4BB0-A370-070974EB9404}" dt="2023-11-14T12:15:24.072" v="23201" actId="20577"/>
          <ac:spMkLst>
            <pc:docMk/>
            <pc:sldMk cId="912133152" sldId="2147478593"/>
            <ac:spMk id="3" creationId="{47C231C3-6D02-AA3C-5144-03B6844D1FB2}"/>
          </ac:spMkLst>
        </pc:spChg>
        <pc:spChg chg="mod">
          <ac:chgData name="Henry Jammes" userId="5f22554b-fd15-4676-8c82-dc6122af2a80" providerId="ADAL" clId="{434111D3-796B-4BB0-A370-070974EB9404}" dt="2023-11-14T12:15:36.021" v="23202" actId="20577"/>
          <ac:spMkLst>
            <pc:docMk/>
            <pc:sldMk cId="912133152" sldId="2147478593"/>
            <ac:spMk id="5" creationId="{DCD4E98D-B84C-8637-C0C2-96DA0EB4405A}"/>
          </ac:spMkLst>
        </pc:spChg>
        <pc:spChg chg="mod">
          <ac:chgData name="Henry Jammes" userId="5f22554b-fd15-4676-8c82-dc6122af2a80" providerId="ADAL" clId="{434111D3-796B-4BB0-A370-070974EB9404}" dt="2023-11-14T11:51:40.655" v="22399"/>
          <ac:spMkLst>
            <pc:docMk/>
            <pc:sldMk cId="912133152" sldId="2147478593"/>
            <ac:spMk id="6" creationId="{7A166709-F0B9-6C1A-A62F-E6E11EC46989}"/>
          </ac:spMkLst>
        </pc:spChg>
      </pc:sldChg>
      <pc:sldChg chg="modSp mod">
        <pc:chgData name="Henry Jammes" userId="5f22554b-fd15-4676-8c82-dc6122af2a80" providerId="ADAL" clId="{434111D3-796B-4BB0-A370-070974EB9404}" dt="2023-11-14T12:16:18.977" v="23203" actId="20577"/>
        <pc:sldMkLst>
          <pc:docMk/>
          <pc:sldMk cId="76006162" sldId="2147478594"/>
        </pc:sldMkLst>
        <pc:spChg chg="mod">
          <ac:chgData name="Henry Jammes" userId="5f22554b-fd15-4676-8c82-dc6122af2a80" providerId="ADAL" clId="{434111D3-796B-4BB0-A370-070974EB9404}" dt="2023-10-25T21:34:29.963" v="16517" actId="20577"/>
          <ac:spMkLst>
            <pc:docMk/>
            <pc:sldMk cId="76006162" sldId="2147478594"/>
            <ac:spMk id="3" creationId="{47C231C3-6D02-AA3C-5144-03B6844D1FB2}"/>
          </ac:spMkLst>
        </pc:spChg>
        <pc:spChg chg="mod">
          <ac:chgData name="Henry Jammes" userId="5f22554b-fd15-4676-8c82-dc6122af2a80" providerId="ADAL" clId="{434111D3-796B-4BB0-A370-070974EB9404}" dt="2023-11-14T11:51:40.655" v="22399"/>
          <ac:spMkLst>
            <pc:docMk/>
            <pc:sldMk cId="76006162" sldId="2147478594"/>
            <ac:spMk id="5" creationId="{DCD4E98D-B84C-8637-C0C2-96DA0EB4405A}"/>
          </ac:spMkLst>
        </pc:spChg>
        <pc:spChg chg="mod">
          <ac:chgData name="Henry Jammes" userId="5f22554b-fd15-4676-8c82-dc6122af2a80" providerId="ADAL" clId="{434111D3-796B-4BB0-A370-070974EB9404}" dt="2023-11-14T12:16:18.977" v="23203" actId="20577"/>
          <ac:spMkLst>
            <pc:docMk/>
            <pc:sldMk cId="76006162" sldId="2147478594"/>
            <ac:spMk id="6" creationId="{7F6F9F8B-020B-E4A3-916C-26735A59EE45}"/>
          </ac:spMkLst>
        </pc:spChg>
      </pc:sldChg>
      <pc:sldChg chg="modSp mod delCm modCm">
        <pc:chgData name="Henry Jammes" userId="5f22554b-fd15-4676-8c82-dc6122af2a80" providerId="ADAL" clId="{434111D3-796B-4BB0-A370-070974EB9404}" dt="2023-11-14T11:51:40.655" v="22399"/>
        <pc:sldMkLst>
          <pc:docMk/>
          <pc:sldMk cId="3937563190" sldId="2147478596"/>
        </pc:sldMkLst>
        <pc:spChg chg="mod">
          <ac:chgData name="Henry Jammes" userId="5f22554b-fd15-4676-8c82-dc6122af2a80" providerId="ADAL" clId="{434111D3-796B-4BB0-A370-070974EB9404}" dt="2023-11-14T11:51:40.655" v="22399"/>
          <ac:spMkLst>
            <pc:docMk/>
            <pc:sldMk cId="3937563190" sldId="2147478596"/>
            <ac:spMk id="3" creationId="{C046D201-F7EA-000D-C63C-4EE4CB679A20}"/>
          </ac:spMkLst>
        </pc:spChg>
        <pc:extLst>
          <p:ext xmlns:p="http://schemas.openxmlformats.org/presentationml/2006/main" uri="{D6D511B9-2390-475A-947B-AFAB55BFBCF1}">
            <pc226:cmChg xmlns:pc226="http://schemas.microsoft.com/office/powerpoint/2022/06/main/command" chg="del mod modRxn">
              <pc226:chgData name="Henry Jammes" userId="5f22554b-fd15-4676-8c82-dc6122af2a80" providerId="ADAL" clId="{434111D3-796B-4BB0-A370-070974EB9404}" dt="2023-10-25T21:29:12.839" v="16213"/>
              <pc2:cmMkLst xmlns:pc2="http://schemas.microsoft.com/office/powerpoint/2019/9/main/command">
                <pc:docMk/>
                <pc:sldMk cId="3937563190" sldId="2147478596"/>
                <pc2:cmMk id="{8E4A7E00-C723-4CC5-A9ED-47D60BDF873C}"/>
              </pc2:cmMkLst>
            </pc226:cmChg>
          </p:ext>
        </pc:extLst>
      </pc:sldChg>
      <pc:sldChg chg="modSp mod">
        <pc:chgData name="Henry Jammes" userId="5f22554b-fd15-4676-8c82-dc6122af2a80" providerId="ADAL" clId="{434111D3-796B-4BB0-A370-070974EB9404}" dt="2023-10-25T22:18:41.940" v="17892" actId="20577"/>
        <pc:sldMkLst>
          <pc:docMk/>
          <pc:sldMk cId="1510497753" sldId="2147478597"/>
        </pc:sldMkLst>
        <pc:spChg chg="mod">
          <ac:chgData name="Henry Jammes" userId="5f22554b-fd15-4676-8c82-dc6122af2a80" providerId="ADAL" clId="{434111D3-796B-4BB0-A370-070974EB9404}" dt="2023-10-25T22:18:41.940" v="17892" actId="20577"/>
          <ac:spMkLst>
            <pc:docMk/>
            <pc:sldMk cId="1510497753" sldId="2147478597"/>
            <ac:spMk id="3" creationId="{C046D201-F7EA-000D-C63C-4EE4CB679A20}"/>
          </ac:spMkLst>
        </pc:spChg>
      </pc:sldChg>
      <pc:sldChg chg="addSp delSp modSp mod">
        <pc:chgData name="Henry Jammes" userId="5f22554b-fd15-4676-8c82-dc6122af2a80" providerId="ADAL" clId="{434111D3-796B-4BB0-A370-070974EB9404}" dt="2023-11-14T12:27:09.594" v="23398" actId="1076"/>
        <pc:sldMkLst>
          <pc:docMk/>
          <pc:sldMk cId="810424239" sldId="2147478598"/>
        </pc:sldMkLst>
        <pc:spChg chg="mod">
          <ac:chgData name="Henry Jammes" userId="5f22554b-fd15-4676-8c82-dc6122af2a80" providerId="ADAL" clId="{434111D3-796B-4BB0-A370-070974EB9404}" dt="2023-11-14T11:51:05.425" v="22398"/>
          <ac:spMkLst>
            <pc:docMk/>
            <pc:sldMk cId="810424239" sldId="2147478598"/>
            <ac:spMk id="2" creationId="{CEF3C980-82C0-0EAD-EA82-555306C7F1A5}"/>
          </ac:spMkLst>
        </pc:spChg>
        <pc:spChg chg="mod">
          <ac:chgData name="Henry Jammes" userId="5f22554b-fd15-4676-8c82-dc6122af2a80" providerId="ADAL" clId="{434111D3-796B-4BB0-A370-070974EB9404}" dt="2023-11-14T11:51:05.425" v="22398"/>
          <ac:spMkLst>
            <pc:docMk/>
            <pc:sldMk cId="810424239" sldId="2147478598"/>
            <ac:spMk id="8" creationId="{DCFA4BF5-17A5-DE1F-DCBC-86A1FBD75912}"/>
          </ac:spMkLst>
        </pc:spChg>
        <pc:spChg chg="mod">
          <ac:chgData name="Henry Jammes" userId="5f22554b-fd15-4676-8c82-dc6122af2a80" providerId="ADAL" clId="{434111D3-796B-4BB0-A370-070974EB9404}" dt="2023-11-14T11:52:16.979" v="22402"/>
          <ac:spMkLst>
            <pc:docMk/>
            <pc:sldMk cId="810424239" sldId="2147478598"/>
            <ac:spMk id="122" creationId="{F547D8BC-4246-CA28-13E1-0527D82EC600}"/>
          </ac:spMkLst>
        </pc:spChg>
        <pc:spChg chg="mod">
          <ac:chgData name="Henry Jammes" userId="5f22554b-fd15-4676-8c82-dc6122af2a80" providerId="ADAL" clId="{434111D3-796B-4BB0-A370-070974EB9404}" dt="2023-11-14T11:52:16.979" v="22402"/>
          <ac:spMkLst>
            <pc:docMk/>
            <pc:sldMk cId="810424239" sldId="2147478598"/>
            <ac:spMk id="123" creationId="{B670365D-422F-FEC8-EC41-F07A03670203}"/>
          </ac:spMkLst>
        </pc:spChg>
        <pc:spChg chg="mod">
          <ac:chgData name="Henry Jammes" userId="5f22554b-fd15-4676-8c82-dc6122af2a80" providerId="ADAL" clId="{434111D3-796B-4BB0-A370-070974EB9404}" dt="2023-11-14T11:52:16.979" v="22402"/>
          <ac:spMkLst>
            <pc:docMk/>
            <pc:sldMk cId="810424239" sldId="2147478598"/>
            <ac:spMk id="125" creationId="{6AE53024-F26C-FF2E-1B9C-4BF4227923F1}"/>
          </ac:spMkLst>
        </pc:spChg>
        <pc:spChg chg="mod">
          <ac:chgData name="Henry Jammes" userId="5f22554b-fd15-4676-8c82-dc6122af2a80" providerId="ADAL" clId="{434111D3-796B-4BB0-A370-070974EB9404}" dt="2023-11-14T11:52:16.979" v="22402"/>
          <ac:spMkLst>
            <pc:docMk/>
            <pc:sldMk cId="810424239" sldId="2147478598"/>
            <ac:spMk id="126" creationId="{2EA32354-6C75-83A7-95B9-9189451A9D11}"/>
          </ac:spMkLst>
        </pc:spChg>
        <pc:spChg chg="mod">
          <ac:chgData name="Henry Jammes" userId="5f22554b-fd15-4676-8c82-dc6122af2a80" providerId="ADAL" clId="{434111D3-796B-4BB0-A370-070974EB9404}" dt="2023-11-14T11:52:16.979" v="22402"/>
          <ac:spMkLst>
            <pc:docMk/>
            <pc:sldMk cId="810424239" sldId="2147478598"/>
            <ac:spMk id="128" creationId="{27D54960-E6FF-5376-ECCE-1F4904D53D33}"/>
          </ac:spMkLst>
        </pc:spChg>
        <pc:spChg chg="mod">
          <ac:chgData name="Henry Jammes" userId="5f22554b-fd15-4676-8c82-dc6122af2a80" providerId="ADAL" clId="{434111D3-796B-4BB0-A370-070974EB9404}" dt="2023-11-14T11:52:16.979" v="22402"/>
          <ac:spMkLst>
            <pc:docMk/>
            <pc:sldMk cId="810424239" sldId="2147478598"/>
            <ac:spMk id="129" creationId="{5A3FA565-CD4D-4627-6204-EE4F7AF638AC}"/>
          </ac:spMkLst>
        </pc:spChg>
        <pc:spChg chg="mod">
          <ac:chgData name="Henry Jammes" userId="5f22554b-fd15-4676-8c82-dc6122af2a80" providerId="ADAL" clId="{434111D3-796B-4BB0-A370-070974EB9404}" dt="2023-11-14T11:52:16.979" v="22402"/>
          <ac:spMkLst>
            <pc:docMk/>
            <pc:sldMk cId="810424239" sldId="2147478598"/>
            <ac:spMk id="131" creationId="{A24905C8-6DE3-ADBA-F26B-298DF3EBCDC3}"/>
          </ac:spMkLst>
        </pc:spChg>
        <pc:spChg chg="mod">
          <ac:chgData name="Henry Jammes" userId="5f22554b-fd15-4676-8c82-dc6122af2a80" providerId="ADAL" clId="{434111D3-796B-4BB0-A370-070974EB9404}" dt="2023-11-14T11:52:16.979" v="22402"/>
          <ac:spMkLst>
            <pc:docMk/>
            <pc:sldMk cId="810424239" sldId="2147478598"/>
            <ac:spMk id="132" creationId="{DDC7DAD1-96BD-B383-2B73-234ED3900299}"/>
          </ac:spMkLst>
        </pc:spChg>
        <pc:spChg chg="mod">
          <ac:chgData name="Henry Jammes" userId="5f22554b-fd15-4676-8c82-dc6122af2a80" providerId="ADAL" clId="{434111D3-796B-4BB0-A370-070974EB9404}" dt="2023-11-14T11:52:16.979" v="22402"/>
          <ac:spMkLst>
            <pc:docMk/>
            <pc:sldMk cId="810424239" sldId="2147478598"/>
            <ac:spMk id="134" creationId="{4586E3EC-76E7-D21B-3B76-3691E5E13123}"/>
          </ac:spMkLst>
        </pc:spChg>
        <pc:spChg chg="mod">
          <ac:chgData name="Henry Jammes" userId="5f22554b-fd15-4676-8c82-dc6122af2a80" providerId="ADAL" clId="{434111D3-796B-4BB0-A370-070974EB9404}" dt="2023-11-14T11:52:16.979" v="22402"/>
          <ac:spMkLst>
            <pc:docMk/>
            <pc:sldMk cId="810424239" sldId="2147478598"/>
            <ac:spMk id="135" creationId="{63E0FD5F-22D7-8A0E-E9EC-9C4F72F484AF}"/>
          </ac:spMkLst>
        </pc:spChg>
        <pc:spChg chg="mod">
          <ac:chgData name="Henry Jammes" userId="5f22554b-fd15-4676-8c82-dc6122af2a80" providerId="ADAL" clId="{434111D3-796B-4BB0-A370-070974EB9404}" dt="2023-11-14T11:52:16.979" v="22402"/>
          <ac:spMkLst>
            <pc:docMk/>
            <pc:sldMk cId="810424239" sldId="2147478598"/>
            <ac:spMk id="137" creationId="{C77FA7F0-818E-8BA5-4AD0-281B39BE0FBC}"/>
          </ac:spMkLst>
        </pc:spChg>
        <pc:spChg chg="mod">
          <ac:chgData name="Henry Jammes" userId="5f22554b-fd15-4676-8c82-dc6122af2a80" providerId="ADAL" clId="{434111D3-796B-4BB0-A370-070974EB9404}" dt="2023-11-14T11:52:16.979" v="22402"/>
          <ac:spMkLst>
            <pc:docMk/>
            <pc:sldMk cId="810424239" sldId="2147478598"/>
            <ac:spMk id="138" creationId="{33D1A99C-9CBA-9BC9-CD78-8CB04C4B2629}"/>
          </ac:spMkLst>
        </pc:spChg>
        <pc:spChg chg="mod">
          <ac:chgData name="Henry Jammes" userId="5f22554b-fd15-4676-8c82-dc6122af2a80" providerId="ADAL" clId="{434111D3-796B-4BB0-A370-070974EB9404}" dt="2023-11-14T11:52:16.979" v="22402"/>
          <ac:spMkLst>
            <pc:docMk/>
            <pc:sldMk cId="810424239" sldId="2147478598"/>
            <ac:spMk id="139" creationId="{DEFA48D5-FD8C-FA62-B1A6-FDF0134A0EFD}"/>
          </ac:spMkLst>
        </pc:spChg>
        <pc:spChg chg="mod">
          <ac:chgData name="Henry Jammes" userId="5f22554b-fd15-4676-8c82-dc6122af2a80" providerId="ADAL" clId="{434111D3-796B-4BB0-A370-070974EB9404}" dt="2023-11-14T11:52:16.979" v="22402"/>
          <ac:spMkLst>
            <pc:docMk/>
            <pc:sldMk cId="810424239" sldId="2147478598"/>
            <ac:spMk id="140" creationId="{6A17066E-F62E-6D28-A83E-F56F6174EB04}"/>
          </ac:spMkLst>
        </pc:spChg>
        <pc:spChg chg="mod">
          <ac:chgData name="Henry Jammes" userId="5f22554b-fd15-4676-8c82-dc6122af2a80" providerId="ADAL" clId="{434111D3-796B-4BB0-A370-070974EB9404}" dt="2023-11-14T11:52:16.979" v="22402"/>
          <ac:spMkLst>
            <pc:docMk/>
            <pc:sldMk cId="810424239" sldId="2147478598"/>
            <ac:spMk id="141" creationId="{1E407D7D-74A4-39F6-4517-3758572FB03F}"/>
          </ac:spMkLst>
        </pc:spChg>
        <pc:spChg chg="mod">
          <ac:chgData name="Henry Jammes" userId="5f22554b-fd15-4676-8c82-dc6122af2a80" providerId="ADAL" clId="{434111D3-796B-4BB0-A370-070974EB9404}" dt="2023-11-14T11:52:16.979" v="22402"/>
          <ac:spMkLst>
            <pc:docMk/>
            <pc:sldMk cId="810424239" sldId="2147478598"/>
            <ac:spMk id="142" creationId="{38E87D27-A2AC-40C2-3492-B56949D82BC7}"/>
          </ac:spMkLst>
        </pc:spChg>
        <pc:spChg chg="mod">
          <ac:chgData name="Henry Jammes" userId="5f22554b-fd15-4676-8c82-dc6122af2a80" providerId="ADAL" clId="{434111D3-796B-4BB0-A370-070974EB9404}" dt="2023-11-14T11:52:16.979" v="22402"/>
          <ac:spMkLst>
            <pc:docMk/>
            <pc:sldMk cId="810424239" sldId="2147478598"/>
            <ac:spMk id="143" creationId="{83E5117E-1B2D-59FB-8952-42CAB9EFD422}"/>
          </ac:spMkLst>
        </pc:spChg>
        <pc:spChg chg="mod">
          <ac:chgData name="Henry Jammes" userId="5f22554b-fd15-4676-8c82-dc6122af2a80" providerId="ADAL" clId="{434111D3-796B-4BB0-A370-070974EB9404}" dt="2023-11-14T11:52:16.979" v="22402"/>
          <ac:spMkLst>
            <pc:docMk/>
            <pc:sldMk cId="810424239" sldId="2147478598"/>
            <ac:spMk id="144" creationId="{1C2B436A-6DD5-B00E-456D-3AE63BA4CEB8}"/>
          </ac:spMkLst>
        </pc:spChg>
        <pc:spChg chg="mod">
          <ac:chgData name="Henry Jammes" userId="5f22554b-fd15-4676-8c82-dc6122af2a80" providerId="ADAL" clId="{434111D3-796B-4BB0-A370-070974EB9404}" dt="2023-11-14T11:52:16.979" v="22402"/>
          <ac:spMkLst>
            <pc:docMk/>
            <pc:sldMk cId="810424239" sldId="2147478598"/>
            <ac:spMk id="145" creationId="{8976E30C-B22D-6ADC-0F91-3CB6C1370AAC}"/>
          </ac:spMkLst>
        </pc:spChg>
        <pc:spChg chg="mod">
          <ac:chgData name="Henry Jammes" userId="5f22554b-fd15-4676-8c82-dc6122af2a80" providerId="ADAL" clId="{434111D3-796B-4BB0-A370-070974EB9404}" dt="2023-11-14T11:52:16.979" v="22402"/>
          <ac:spMkLst>
            <pc:docMk/>
            <pc:sldMk cId="810424239" sldId="2147478598"/>
            <ac:spMk id="146" creationId="{0196F538-93E2-A744-D39E-A01DD35EB7D3}"/>
          </ac:spMkLst>
        </pc:spChg>
        <pc:spChg chg="mod">
          <ac:chgData name="Henry Jammes" userId="5f22554b-fd15-4676-8c82-dc6122af2a80" providerId="ADAL" clId="{434111D3-796B-4BB0-A370-070974EB9404}" dt="2023-11-14T12:20:10.641" v="23317" actId="1076"/>
          <ac:spMkLst>
            <pc:docMk/>
            <pc:sldMk cId="810424239" sldId="2147478598"/>
            <ac:spMk id="147" creationId="{12AD9231-CB88-2DF9-2457-A24A02AA78EF}"/>
          </ac:spMkLst>
        </pc:spChg>
        <pc:spChg chg="mod">
          <ac:chgData name="Henry Jammes" userId="5f22554b-fd15-4676-8c82-dc6122af2a80" providerId="ADAL" clId="{434111D3-796B-4BB0-A370-070974EB9404}" dt="2023-11-14T12:21:30.051" v="23365" actId="20577"/>
          <ac:spMkLst>
            <pc:docMk/>
            <pc:sldMk cId="810424239" sldId="2147478598"/>
            <ac:spMk id="148" creationId="{44A3710F-8A65-D086-59F3-BF974D5193F6}"/>
          </ac:spMkLst>
        </pc:spChg>
        <pc:spChg chg="mod">
          <ac:chgData name="Henry Jammes" userId="5f22554b-fd15-4676-8c82-dc6122af2a80" providerId="ADAL" clId="{434111D3-796B-4BB0-A370-070974EB9404}" dt="2023-11-14T11:52:16.979" v="22402"/>
          <ac:spMkLst>
            <pc:docMk/>
            <pc:sldMk cId="810424239" sldId="2147478598"/>
            <ac:spMk id="149" creationId="{486B806E-FDE2-CB7B-D771-7ABE4589771A}"/>
          </ac:spMkLst>
        </pc:spChg>
        <pc:spChg chg="mod">
          <ac:chgData name="Henry Jammes" userId="5f22554b-fd15-4676-8c82-dc6122af2a80" providerId="ADAL" clId="{434111D3-796B-4BB0-A370-070974EB9404}" dt="2023-11-14T11:52:16.979" v="22402"/>
          <ac:spMkLst>
            <pc:docMk/>
            <pc:sldMk cId="810424239" sldId="2147478598"/>
            <ac:spMk id="150" creationId="{E5095681-DFBD-9225-26D8-573147E311FD}"/>
          </ac:spMkLst>
        </pc:spChg>
        <pc:spChg chg="mod">
          <ac:chgData name="Henry Jammes" userId="5f22554b-fd15-4676-8c82-dc6122af2a80" providerId="ADAL" clId="{434111D3-796B-4BB0-A370-070974EB9404}" dt="2023-11-14T11:52:16.979" v="22402"/>
          <ac:spMkLst>
            <pc:docMk/>
            <pc:sldMk cId="810424239" sldId="2147478598"/>
            <ac:spMk id="151" creationId="{71593E54-E5E4-09B0-0D85-853A05A5A1A5}"/>
          </ac:spMkLst>
        </pc:spChg>
        <pc:spChg chg="mod">
          <ac:chgData name="Henry Jammes" userId="5f22554b-fd15-4676-8c82-dc6122af2a80" providerId="ADAL" clId="{434111D3-796B-4BB0-A370-070974EB9404}" dt="2023-11-14T12:21:03.114" v="23344" actId="1076"/>
          <ac:spMkLst>
            <pc:docMk/>
            <pc:sldMk cId="810424239" sldId="2147478598"/>
            <ac:spMk id="152" creationId="{96494A76-99F8-2BE8-C5FA-DECF3F59CDE0}"/>
          </ac:spMkLst>
        </pc:spChg>
        <pc:spChg chg="mod">
          <ac:chgData name="Henry Jammes" userId="5f22554b-fd15-4676-8c82-dc6122af2a80" providerId="ADAL" clId="{434111D3-796B-4BB0-A370-070974EB9404}" dt="2023-11-14T11:52:16.979" v="22402"/>
          <ac:spMkLst>
            <pc:docMk/>
            <pc:sldMk cId="810424239" sldId="2147478598"/>
            <ac:spMk id="153" creationId="{BBBB6524-4B59-6B05-62E3-39FB3E4B1E59}"/>
          </ac:spMkLst>
        </pc:spChg>
        <pc:spChg chg="mod">
          <ac:chgData name="Henry Jammes" userId="5f22554b-fd15-4676-8c82-dc6122af2a80" providerId="ADAL" clId="{434111D3-796B-4BB0-A370-070974EB9404}" dt="2023-11-14T11:52:16.979" v="22402"/>
          <ac:spMkLst>
            <pc:docMk/>
            <pc:sldMk cId="810424239" sldId="2147478598"/>
            <ac:spMk id="154" creationId="{C094B5C1-1CC8-DE56-D0BF-EE9E4E1BD6E2}"/>
          </ac:spMkLst>
        </pc:spChg>
        <pc:spChg chg="mod">
          <ac:chgData name="Henry Jammes" userId="5f22554b-fd15-4676-8c82-dc6122af2a80" providerId="ADAL" clId="{434111D3-796B-4BB0-A370-070974EB9404}" dt="2023-11-14T11:52:16.979" v="22402"/>
          <ac:spMkLst>
            <pc:docMk/>
            <pc:sldMk cId="810424239" sldId="2147478598"/>
            <ac:spMk id="155" creationId="{D4A21BD8-AE2D-A4EC-600C-FBB5C4325DD7}"/>
          </ac:spMkLst>
        </pc:spChg>
        <pc:spChg chg="mod">
          <ac:chgData name="Henry Jammes" userId="5f22554b-fd15-4676-8c82-dc6122af2a80" providerId="ADAL" clId="{434111D3-796B-4BB0-A370-070974EB9404}" dt="2023-11-14T12:21:13.750" v="23349" actId="1076"/>
          <ac:spMkLst>
            <pc:docMk/>
            <pc:sldMk cId="810424239" sldId="2147478598"/>
            <ac:spMk id="156" creationId="{D1481708-36FD-7D9C-AB59-DFA4B9E5FCFC}"/>
          </ac:spMkLst>
        </pc:spChg>
        <pc:spChg chg="mod">
          <ac:chgData name="Henry Jammes" userId="5f22554b-fd15-4676-8c82-dc6122af2a80" providerId="ADAL" clId="{434111D3-796B-4BB0-A370-070974EB9404}" dt="2023-11-14T11:52:16.979" v="22402"/>
          <ac:spMkLst>
            <pc:docMk/>
            <pc:sldMk cId="810424239" sldId="2147478598"/>
            <ac:spMk id="157" creationId="{58FAFE8F-0DCF-D432-C13C-509FF385ED3A}"/>
          </ac:spMkLst>
        </pc:spChg>
        <pc:spChg chg="mod">
          <ac:chgData name="Henry Jammes" userId="5f22554b-fd15-4676-8c82-dc6122af2a80" providerId="ADAL" clId="{434111D3-796B-4BB0-A370-070974EB9404}" dt="2023-11-14T12:21:50.193" v="23366" actId="20577"/>
          <ac:spMkLst>
            <pc:docMk/>
            <pc:sldMk cId="810424239" sldId="2147478598"/>
            <ac:spMk id="158" creationId="{A02FD5F9-9C30-9AA9-8BE4-A66A49A79F22}"/>
          </ac:spMkLst>
        </pc:spChg>
        <pc:spChg chg="mod">
          <ac:chgData name="Henry Jammes" userId="5f22554b-fd15-4676-8c82-dc6122af2a80" providerId="ADAL" clId="{434111D3-796B-4BB0-A370-070974EB9404}" dt="2023-11-14T11:52:16.979" v="22402"/>
          <ac:spMkLst>
            <pc:docMk/>
            <pc:sldMk cId="810424239" sldId="2147478598"/>
            <ac:spMk id="159" creationId="{1063DC6C-D976-E01B-3DD8-5E5BEC6D7882}"/>
          </ac:spMkLst>
        </pc:spChg>
        <pc:spChg chg="mod">
          <ac:chgData name="Henry Jammes" userId="5f22554b-fd15-4676-8c82-dc6122af2a80" providerId="ADAL" clId="{434111D3-796B-4BB0-A370-070974EB9404}" dt="2023-11-14T11:52:16.979" v="22402"/>
          <ac:spMkLst>
            <pc:docMk/>
            <pc:sldMk cId="810424239" sldId="2147478598"/>
            <ac:spMk id="160" creationId="{8EB48919-95C9-F261-574C-729177F74B78}"/>
          </ac:spMkLst>
        </pc:spChg>
        <pc:spChg chg="mod">
          <ac:chgData name="Henry Jammes" userId="5f22554b-fd15-4676-8c82-dc6122af2a80" providerId="ADAL" clId="{434111D3-796B-4BB0-A370-070974EB9404}" dt="2023-11-14T12:21:52.242" v="23367" actId="20577"/>
          <ac:spMkLst>
            <pc:docMk/>
            <pc:sldMk cId="810424239" sldId="2147478598"/>
            <ac:spMk id="161" creationId="{ADFB0B14-7B30-1AEC-A6BF-A433869490EF}"/>
          </ac:spMkLst>
        </pc:spChg>
        <pc:spChg chg="mod">
          <ac:chgData name="Henry Jammes" userId="5f22554b-fd15-4676-8c82-dc6122af2a80" providerId="ADAL" clId="{434111D3-796B-4BB0-A370-070974EB9404}" dt="2023-11-14T11:52:16.979" v="22402"/>
          <ac:spMkLst>
            <pc:docMk/>
            <pc:sldMk cId="810424239" sldId="2147478598"/>
            <ac:spMk id="162" creationId="{91A70830-9E90-3849-5BC3-45C9DF85FF25}"/>
          </ac:spMkLst>
        </pc:spChg>
        <pc:spChg chg="mod">
          <ac:chgData name="Henry Jammes" userId="5f22554b-fd15-4676-8c82-dc6122af2a80" providerId="ADAL" clId="{434111D3-796B-4BB0-A370-070974EB9404}" dt="2023-11-14T11:52:16.979" v="22402"/>
          <ac:spMkLst>
            <pc:docMk/>
            <pc:sldMk cId="810424239" sldId="2147478598"/>
            <ac:spMk id="163" creationId="{0D91B21C-A5C9-105B-B51D-0A41F551285C}"/>
          </ac:spMkLst>
        </pc:spChg>
        <pc:spChg chg="mod">
          <ac:chgData name="Henry Jammes" userId="5f22554b-fd15-4676-8c82-dc6122af2a80" providerId="ADAL" clId="{434111D3-796B-4BB0-A370-070974EB9404}" dt="2023-11-14T11:52:16.979" v="22402"/>
          <ac:spMkLst>
            <pc:docMk/>
            <pc:sldMk cId="810424239" sldId="2147478598"/>
            <ac:spMk id="164" creationId="{2F56AE53-6B16-8E95-A618-B9455B5C4D9B}"/>
          </ac:spMkLst>
        </pc:spChg>
        <pc:spChg chg="mod">
          <ac:chgData name="Henry Jammes" userId="5f22554b-fd15-4676-8c82-dc6122af2a80" providerId="ADAL" clId="{434111D3-796B-4BB0-A370-070974EB9404}" dt="2023-11-14T11:52:16.979" v="22402"/>
          <ac:spMkLst>
            <pc:docMk/>
            <pc:sldMk cId="810424239" sldId="2147478598"/>
            <ac:spMk id="165" creationId="{5C58A22D-6335-B900-C1EE-D5FECAF6947F}"/>
          </ac:spMkLst>
        </pc:spChg>
        <pc:spChg chg="mod">
          <ac:chgData name="Henry Jammes" userId="5f22554b-fd15-4676-8c82-dc6122af2a80" providerId="ADAL" clId="{434111D3-796B-4BB0-A370-070974EB9404}" dt="2023-10-25T22:16:01.501" v="17841" actId="207"/>
          <ac:spMkLst>
            <pc:docMk/>
            <pc:sldMk cId="810424239" sldId="2147478598"/>
            <ac:spMk id="177" creationId="{710A5510-3FEF-52B5-1B52-A058278138F5}"/>
          </ac:spMkLst>
        </pc:spChg>
        <pc:spChg chg="mod topLvl">
          <ac:chgData name="Henry Jammes" userId="5f22554b-fd15-4676-8c82-dc6122af2a80" providerId="ADAL" clId="{434111D3-796B-4BB0-A370-070974EB9404}" dt="2023-11-14T12:19:31.003" v="23300" actId="1076"/>
          <ac:spMkLst>
            <pc:docMk/>
            <pc:sldMk cId="810424239" sldId="2147478598"/>
            <ac:spMk id="181" creationId="{2AE92983-D7BD-27DE-FB40-3A286E79557A}"/>
          </ac:spMkLst>
        </pc:spChg>
        <pc:grpChg chg="mod">
          <ac:chgData name="Henry Jammes" userId="5f22554b-fd15-4676-8c82-dc6122af2a80" providerId="ADAL" clId="{434111D3-796B-4BB0-A370-070974EB9404}" dt="2023-11-14T11:52:16.979" v="22402"/>
          <ac:grpSpMkLst>
            <pc:docMk/>
            <pc:sldMk cId="810424239" sldId="2147478598"/>
            <ac:grpSpMk id="121" creationId="{29178272-4989-4EA8-9DD9-FCBD3FD333CE}"/>
          </ac:grpSpMkLst>
        </pc:grpChg>
        <pc:grpChg chg="mod">
          <ac:chgData name="Henry Jammes" userId="5f22554b-fd15-4676-8c82-dc6122af2a80" providerId="ADAL" clId="{434111D3-796B-4BB0-A370-070974EB9404}" dt="2023-11-14T11:52:16.979" v="22402"/>
          <ac:grpSpMkLst>
            <pc:docMk/>
            <pc:sldMk cId="810424239" sldId="2147478598"/>
            <ac:grpSpMk id="124" creationId="{E1327B0B-60D9-2095-4401-0C44C6A1424E}"/>
          </ac:grpSpMkLst>
        </pc:grpChg>
        <pc:grpChg chg="mod">
          <ac:chgData name="Henry Jammes" userId="5f22554b-fd15-4676-8c82-dc6122af2a80" providerId="ADAL" clId="{434111D3-796B-4BB0-A370-070974EB9404}" dt="2023-11-14T11:52:16.979" v="22402"/>
          <ac:grpSpMkLst>
            <pc:docMk/>
            <pc:sldMk cId="810424239" sldId="2147478598"/>
            <ac:grpSpMk id="127" creationId="{CD738C76-C6A6-C333-4F7D-4B928EB45A45}"/>
          </ac:grpSpMkLst>
        </pc:grpChg>
        <pc:grpChg chg="mod">
          <ac:chgData name="Henry Jammes" userId="5f22554b-fd15-4676-8c82-dc6122af2a80" providerId="ADAL" clId="{434111D3-796B-4BB0-A370-070974EB9404}" dt="2023-11-14T11:52:16.979" v="22402"/>
          <ac:grpSpMkLst>
            <pc:docMk/>
            <pc:sldMk cId="810424239" sldId="2147478598"/>
            <ac:grpSpMk id="130" creationId="{F0E42BFD-7034-8612-E207-2F84E8F5BCBF}"/>
          </ac:grpSpMkLst>
        </pc:grpChg>
        <pc:grpChg chg="mod">
          <ac:chgData name="Henry Jammes" userId="5f22554b-fd15-4676-8c82-dc6122af2a80" providerId="ADAL" clId="{434111D3-796B-4BB0-A370-070974EB9404}" dt="2023-11-14T11:52:16.979" v="22402"/>
          <ac:grpSpMkLst>
            <pc:docMk/>
            <pc:sldMk cId="810424239" sldId="2147478598"/>
            <ac:grpSpMk id="133" creationId="{BB340A59-244C-1C45-63DF-819E414B0936}"/>
          </ac:grpSpMkLst>
        </pc:grpChg>
        <pc:grpChg chg="mod">
          <ac:chgData name="Henry Jammes" userId="5f22554b-fd15-4676-8c82-dc6122af2a80" providerId="ADAL" clId="{434111D3-796B-4BB0-A370-070974EB9404}" dt="2023-11-14T11:52:16.979" v="22402"/>
          <ac:grpSpMkLst>
            <pc:docMk/>
            <pc:sldMk cId="810424239" sldId="2147478598"/>
            <ac:grpSpMk id="136" creationId="{AFB44F8A-3EF5-4E9D-2C4A-B2D8D9A60475}"/>
          </ac:grpSpMkLst>
        </pc:grpChg>
        <pc:grpChg chg="mod">
          <ac:chgData name="Henry Jammes" userId="5f22554b-fd15-4676-8c82-dc6122af2a80" providerId="ADAL" clId="{434111D3-796B-4BB0-A370-070974EB9404}" dt="2023-10-25T22:14:38.027" v="17836" actId="1035"/>
          <ac:grpSpMkLst>
            <pc:docMk/>
            <pc:sldMk cId="810424239" sldId="2147478598"/>
            <ac:grpSpMk id="172" creationId="{1FFCB237-90D2-6EC5-3169-25D3193DE6F2}"/>
          </ac:grpSpMkLst>
        </pc:grpChg>
        <pc:grpChg chg="del mod">
          <ac:chgData name="Henry Jammes" userId="5f22554b-fd15-4676-8c82-dc6122af2a80" providerId="ADAL" clId="{434111D3-796B-4BB0-A370-070974EB9404}" dt="2023-11-14T12:18:48.875" v="23266" actId="478"/>
          <ac:grpSpMkLst>
            <pc:docMk/>
            <pc:sldMk cId="810424239" sldId="2147478598"/>
            <ac:grpSpMk id="180" creationId="{FE7444B8-D62F-F857-1E79-7C54727B5789}"/>
          </ac:grpSpMkLst>
        </pc:grpChg>
        <pc:grpChg chg="mod">
          <ac:chgData name="Henry Jammes" userId="5f22554b-fd15-4676-8c82-dc6122af2a80" providerId="ADAL" clId="{434111D3-796B-4BB0-A370-070974EB9404}" dt="2023-10-25T22:14:38.027" v="17836" actId="1035"/>
          <ac:grpSpMkLst>
            <pc:docMk/>
            <pc:sldMk cId="810424239" sldId="2147478598"/>
            <ac:grpSpMk id="183" creationId="{34B38C9F-81A2-C7F2-E2B7-6E1E02AB4141}"/>
          </ac:grpSpMkLst>
        </pc:grpChg>
        <pc:grpChg chg="mod">
          <ac:chgData name="Henry Jammes" userId="5f22554b-fd15-4676-8c82-dc6122af2a80" providerId="ADAL" clId="{434111D3-796B-4BB0-A370-070974EB9404}" dt="2023-11-14T11:52:16.979" v="22402"/>
          <ac:grpSpMkLst>
            <pc:docMk/>
            <pc:sldMk cId="810424239" sldId="2147478598"/>
            <ac:grpSpMk id="202" creationId="{5AA1171F-F092-8B15-4AD4-2ED0F61087E2}"/>
          </ac:grpSpMkLst>
        </pc:grpChg>
        <pc:picChg chg="add del mod">
          <ac:chgData name="Henry Jammes" userId="5f22554b-fd15-4676-8c82-dc6122af2a80" providerId="ADAL" clId="{434111D3-796B-4BB0-A370-070974EB9404}" dt="2023-11-14T12:26:10.649" v="23386" actId="21"/>
          <ac:picMkLst>
            <pc:docMk/>
            <pc:sldMk cId="810424239" sldId="2147478598"/>
            <ac:picMk id="4" creationId="{81A117B7-24EE-4714-BD81-F8B27A3E17DF}"/>
          </ac:picMkLst>
        </pc:picChg>
        <pc:picChg chg="del topLvl">
          <ac:chgData name="Henry Jammes" userId="5f22554b-fd15-4676-8c82-dc6122af2a80" providerId="ADAL" clId="{434111D3-796B-4BB0-A370-070974EB9404}" dt="2023-11-14T12:18:48.875" v="23266" actId="478"/>
          <ac:picMkLst>
            <pc:docMk/>
            <pc:sldMk cId="810424239" sldId="2147478598"/>
            <ac:picMk id="182" creationId="{3925214E-A465-8816-75D1-5C562BFE07AC}"/>
          </ac:picMkLst>
        </pc:picChg>
        <pc:picChg chg="add mod">
          <ac:chgData name="Henry Jammes" userId="5f22554b-fd15-4676-8c82-dc6122af2a80" providerId="ADAL" clId="{434111D3-796B-4BB0-A370-070974EB9404}" dt="2023-11-14T12:27:09.594" v="23398" actId="1076"/>
          <ac:picMkLst>
            <pc:docMk/>
            <pc:sldMk cId="810424239" sldId="2147478598"/>
            <ac:picMk id="1026" creationId="{0355B2FE-A8DA-49B2-1C59-67462F5D1224}"/>
          </ac:picMkLst>
        </pc:picChg>
        <pc:cxnChg chg="mod">
          <ac:chgData name="Henry Jammes" userId="5f22554b-fd15-4676-8c82-dc6122af2a80" providerId="ADAL" clId="{434111D3-796B-4BB0-A370-070974EB9404}" dt="2023-11-14T11:52:16.979" v="22402"/>
          <ac:cxnSpMkLst>
            <pc:docMk/>
            <pc:sldMk cId="810424239" sldId="2147478598"/>
            <ac:cxnSpMk id="166" creationId="{C76ED552-5632-214A-7B3E-98CAACAA4C8A}"/>
          </ac:cxnSpMkLst>
        </pc:cxnChg>
        <pc:cxnChg chg="mod">
          <ac:chgData name="Henry Jammes" userId="5f22554b-fd15-4676-8c82-dc6122af2a80" providerId="ADAL" clId="{434111D3-796B-4BB0-A370-070974EB9404}" dt="2023-11-14T11:52:16.979" v="22402"/>
          <ac:cxnSpMkLst>
            <pc:docMk/>
            <pc:sldMk cId="810424239" sldId="2147478598"/>
            <ac:cxnSpMk id="167" creationId="{0BE0A7F4-FA71-1CD0-9DA8-92944A7692F8}"/>
          </ac:cxnSpMkLst>
        </pc:cxnChg>
        <pc:cxnChg chg="mod">
          <ac:chgData name="Henry Jammes" userId="5f22554b-fd15-4676-8c82-dc6122af2a80" providerId="ADAL" clId="{434111D3-796B-4BB0-A370-070974EB9404}" dt="2023-11-14T11:52:16.979" v="22402"/>
          <ac:cxnSpMkLst>
            <pc:docMk/>
            <pc:sldMk cId="810424239" sldId="2147478598"/>
            <ac:cxnSpMk id="168" creationId="{B311A2FB-6609-132B-4406-EA50C60F0B0A}"/>
          </ac:cxnSpMkLst>
        </pc:cxnChg>
        <pc:cxnChg chg="mod">
          <ac:chgData name="Henry Jammes" userId="5f22554b-fd15-4676-8c82-dc6122af2a80" providerId="ADAL" clId="{434111D3-796B-4BB0-A370-070974EB9404}" dt="2023-11-14T11:52:16.979" v="22402"/>
          <ac:cxnSpMkLst>
            <pc:docMk/>
            <pc:sldMk cId="810424239" sldId="2147478598"/>
            <ac:cxnSpMk id="169" creationId="{809E7AF8-3893-1155-2344-1D5D012A1CBE}"/>
          </ac:cxnSpMkLst>
        </pc:cxnChg>
        <pc:cxnChg chg="mod">
          <ac:chgData name="Henry Jammes" userId="5f22554b-fd15-4676-8c82-dc6122af2a80" providerId="ADAL" clId="{434111D3-796B-4BB0-A370-070974EB9404}" dt="2023-11-14T11:52:16.979" v="22402"/>
          <ac:cxnSpMkLst>
            <pc:docMk/>
            <pc:sldMk cId="810424239" sldId="2147478598"/>
            <ac:cxnSpMk id="170" creationId="{E21EC3F6-91FA-7CC7-8068-19E87ACFDBFE}"/>
          </ac:cxnSpMkLst>
        </pc:cxnChg>
        <pc:cxnChg chg="mod">
          <ac:chgData name="Henry Jammes" userId="5f22554b-fd15-4676-8c82-dc6122af2a80" providerId="ADAL" clId="{434111D3-796B-4BB0-A370-070974EB9404}" dt="2023-11-14T11:52:16.979" v="22402"/>
          <ac:cxnSpMkLst>
            <pc:docMk/>
            <pc:sldMk cId="810424239" sldId="2147478598"/>
            <ac:cxnSpMk id="171" creationId="{F8288E17-188F-AB3E-11A9-DD5E72FD9CCF}"/>
          </ac:cxnSpMkLst>
        </pc:cxnChg>
      </pc:sldChg>
      <pc:sldChg chg="modSp mod">
        <pc:chgData name="Henry Jammes" userId="5f22554b-fd15-4676-8c82-dc6122af2a80" providerId="ADAL" clId="{434111D3-796B-4BB0-A370-070974EB9404}" dt="2023-09-29T16:43:29.793" v="4992" actId="20577"/>
        <pc:sldMkLst>
          <pc:docMk/>
          <pc:sldMk cId="1592496502" sldId="2147478600"/>
        </pc:sldMkLst>
        <pc:spChg chg="mod">
          <ac:chgData name="Henry Jammes" userId="5f22554b-fd15-4676-8c82-dc6122af2a80" providerId="ADAL" clId="{434111D3-796B-4BB0-A370-070974EB9404}" dt="2023-09-29T16:43:29.793" v="4992" actId="20577"/>
          <ac:spMkLst>
            <pc:docMk/>
            <pc:sldMk cId="1592496502" sldId="2147478600"/>
            <ac:spMk id="3" creationId="{C046D201-F7EA-000D-C63C-4EE4CB679A20}"/>
          </ac:spMkLst>
        </pc:spChg>
      </pc:sldChg>
      <pc:sldChg chg="modSp del mod">
        <pc:chgData name="Henry Jammes" userId="5f22554b-fd15-4676-8c82-dc6122af2a80" providerId="ADAL" clId="{434111D3-796B-4BB0-A370-070974EB9404}" dt="2023-09-29T20:24:58.731" v="11168" actId="47"/>
        <pc:sldMkLst>
          <pc:docMk/>
          <pc:sldMk cId="1101019302" sldId="2147478601"/>
        </pc:sldMkLst>
        <pc:spChg chg="mod">
          <ac:chgData name="Henry Jammes" userId="5f22554b-fd15-4676-8c82-dc6122af2a80" providerId="ADAL" clId="{434111D3-796B-4BB0-A370-070974EB9404}" dt="2023-09-29T17:33:57.084" v="5801" actId="255"/>
          <ac:spMkLst>
            <pc:docMk/>
            <pc:sldMk cId="1101019302" sldId="2147478601"/>
            <ac:spMk id="4" creationId="{D9B38A2B-9E29-84AC-3185-EDD79A09F1B3}"/>
          </ac:spMkLst>
        </pc:spChg>
      </pc:sldChg>
      <pc:sldChg chg="modSp mod">
        <pc:chgData name="Henry Jammes" userId="5f22554b-fd15-4676-8c82-dc6122af2a80" providerId="ADAL" clId="{434111D3-796B-4BB0-A370-070974EB9404}" dt="2023-09-29T20:55:26.334" v="13487" actId="20577"/>
        <pc:sldMkLst>
          <pc:docMk/>
          <pc:sldMk cId="3853417591" sldId="2147478602"/>
        </pc:sldMkLst>
        <pc:spChg chg="mod">
          <ac:chgData name="Henry Jammes" userId="5f22554b-fd15-4676-8c82-dc6122af2a80" providerId="ADAL" clId="{434111D3-796B-4BB0-A370-070974EB9404}" dt="2023-09-29T20:55:26.334" v="13487" actId="20577"/>
          <ac:spMkLst>
            <pc:docMk/>
            <pc:sldMk cId="3853417591" sldId="2147478602"/>
            <ac:spMk id="3" creationId="{C046D201-F7EA-000D-C63C-4EE4CB679A20}"/>
          </ac:spMkLst>
        </pc:spChg>
      </pc:sldChg>
      <pc:sldChg chg="modSp mod">
        <pc:chgData name="Henry Jammes" userId="5f22554b-fd15-4676-8c82-dc6122af2a80" providerId="ADAL" clId="{434111D3-796B-4BB0-A370-070974EB9404}" dt="2023-10-25T23:09:16.057" v="20599" actId="108"/>
        <pc:sldMkLst>
          <pc:docMk/>
          <pc:sldMk cId="3137727299" sldId="2147478606"/>
        </pc:sldMkLst>
        <pc:spChg chg="mod">
          <ac:chgData name="Henry Jammes" userId="5f22554b-fd15-4676-8c82-dc6122af2a80" providerId="ADAL" clId="{434111D3-796B-4BB0-A370-070974EB9404}" dt="2023-10-25T23:09:16.057" v="20599" actId="108"/>
          <ac:spMkLst>
            <pc:docMk/>
            <pc:sldMk cId="3137727299" sldId="2147478606"/>
            <ac:spMk id="3" creationId="{12FE072A-FD0F-AA19-FC74-BC7F6FFFC4B0}"/>
          </ac:spMkLst>
        </pc:spChg>
      </pc:sldChg>
      <pc:sldChg chg="modSp mod">
        <pc:chgData name="Henry Jammes" userId="5f22554b-fd15-4676-8c82-dc6122af2a80" providerId="ADAL" clId="{434111D3-796B-4BB0-A370-070974EB9404}" dt="2023-10-25T22:52:09.341" v="19919" actId="20577"/>
        <pc:sldMkLst>
          <pc:docMk/>
          <pc:sldMk cId="2717696996" sldId="2147478609"/>
        </pc:sldMkLst>
        <pc:spChg chg="mod">
          <ac:chgData name="Henry Jammes" userId="5f22554b-fd15-4676-8c82-dc6122af2a80" providerId="ADAL" clId="{434111D3-796B-4BB0-A370-070974EB9404}" dt="2023-10-25T22:52:09.341" v="19919" actId="20577"/>
          <ac:spMkLst>
            <pc:docMk/>
            <pc:sldMk cId="2717696996" sldId="2147478609"/>
            <ac:spMk id="3" creationId="{C046D201-F7EA-000D-C63C-4EE4CB679A20}"/>
          </ac:spMkLst>
        </pc:spChg>
      </pc:sldChg>
      <pc:sldChg chg="modSp mod">
        <pc:chgData name="Henry Jammes" userId="5f22554b-fd15-4676-8c82-dc6122af2a80" providerId="ADAL" clId="{434111D3-796B-4BB0-A370-070974EB9404}" dt="2023-11-14T11:51:46.776" v="22400"/>
        <pc:sldMkLst>
          <pc:docMk/>
          <pc:sldMk cId="2238225375" sldId="2147478611"/>
        </pc:sldMkLst>
        <pc:spChg chg="mod">
          <ac:chgData name="Henry Jammes" userId="5f22554b-fd15-4676-8c82-dc6122af2a80" providerId="ADAL" clId="{434111D3-796B-4BB0-A370-070974EB9404}" dt="2023-11-14T11:51:46.776" v="22400"/>
          <ac:spMkLst>
            <pc:docMk/>
            <pc:sldMk cId="2238225375" sldId="2147478611"/>
            <ac:spMk id="3" creationId="{C046D201-F7EA-000D-C63C-4EE4CB679A20}"/>
          </ac:spMkLst>
        </pc:spChg>
      </pc:sldChg>
      <pc:sldChg chg="modSp del mod">
        <pc:chgData name="Henry Jammes" userId="5f22554b-fd15-4676-8c82-dc6122af2a80" providerId="ADAL" clId="{434111D3-796B-4BB0-A370-070974EB9404}" dt="2023-09-29T19:29:40.646" v="7772" actId="47"/>
        <pc:sldMkLst>
          <pc:docMk/>
          <pc:sldMk cId="3408382971" sldId="2147478613"/>
        </pc:sldMkLst>
        <pc:spChg chg="mod">
          <ac:chgData name="Henry Jammes" userId="5f22554b-fd15-4676-8c82-dc6122af2a80" providerId="ADAL" clId="{434111D3-796B-4BB0-A370-070974EB9404}" dt="2023-09-29T16:55:50.621" v="5463" actId="255"/>
          <ac:spMkLst>
            <pc:docMk/>
            <pc:sldMk cId="3408382971" sldId="2147478613"/>
            <ac:spMk id="6" creationId="{3EA49C09-32CD-C487-92B1-427CC69BB900}"/>
          </ac:spMkLst>
        </pc:spChg>
      </pc:sldChg>
      <pc:sldChg chg="modSp del mod">
        <pc:chgData name="Henry Jammes" userId="5f22554b-fd15-4676-8c82-dc6122af2a80" providerId="ADAL" clId="{434111D3-796B-4BB0-A370-070974EB9404}" dt="2023-09-29T19:29:53.001" v="7773" actId="47"/>
        <pc:sldMkLst>
          <pc:docMk/>
          <pc:sldMk cId="4147192753" sldId="2147478614"/>
        </pc:sldMkLst>
        <pc:spChg chg="mod">
          <ac:chgData name="Henry Jammes" userId="5f22554b-fd15-4676-8c82-dc6122af2a80" providerId="ADAL" clId="{434111D3-796B-4BB0-A370-070974EB9404}" dt="2023-09-29T17:33:50.072" v="5799" actId="255"/>
          <ac:spMkLst>
            <pc:docMk/>
            <pc:sldMk cId="4147192753" sldId="2147478614"/>
            <ac:spMk id="4" creationId="{2B821994-7AC5-3649-C732-C95526744FDE}"/>
          </ac:spMkLst>
        </pc:spChg>
      </pc:sldChg>
      <pc:sldChg chg="modSp del mod">
        <pc:chgData name="Henry Jammes" userId="5f22554b-fd15-4676-8c82-dc6122af2a80" providerId="ADAL" clId="{434111D3-796B-4BB0-A370-070974EB9404}" dt="2023-09-29T19:30:37.735" v="7795" actId="47"/>
        <pc:sldMkLst>
          <pc:docMk/>
          <pc:sldMk cId="2499841972" sldId="2147478615"/>
        </pc:sldMkLst>
        <pc:spChg chg="mod">
          <ac:chgData name="Henry Jammes" userId="5f22554b-fd15-4676-8c82-dc6122af2a80" providerId="ADAL" clId="{434111D3-796B-4BB0-A370-070974EB9404}" dt="2023-09-29T19:30:20.708" v="7790" actId="21"/>
          <ac:spMkLst>
            <pc:docMk/>
            <pc:sldMk cId="2499841972" sldId="2147478615"/>
            <ac:spMk id="4" creationId="{2B821994-7AC5-3649-C732-C95526744FDE}"/>
          </ac:spMkLst>
        </pc:spChg>
      </pc:sldChg>
      <pc:sldChg chg="modSp mod">
        <pc:chgData name="Henry Jammes" userId="5f22554b-fd15-4676-8c82-dc6122af2a80" providerId="ADAL" clId="{434111D3-796B-4BB0-A370-070974EB9404}" dt="2023-11-23T18:03:22.904" v="23896" actId="20577"/>
        <pc:sldMkLst>
          <pc:docMk/>
          <pc:sldMk cId="597390494" sldId="2147478616"/>
        </pc:sldMkLst>
        <pc:spChg chg="mod">
          <ac:chgData name="Henry Jammes" userId="5f22554b-fd15-4676-8c82-dc6122af2a80" providerId="ADAL" clId="{434111D3-796B-4BB0-A370-070974EB9404}" dt="2023-11-23T18:03:22.904" v="23896" actId="20577"/>
          <ac:spMkLst>
            <pc:docMk/>
            <pc:sldMk cId="597390494" sldId="2147478616"/>
            <ac:spMk id="3" creationId="{77FB708B-1EC6-0043-1545-8A46233783FD}"/>
          </ac:spMkLst>
        </pc:spChg>
        <pc:spChg chg="mod">
          <ac:chgData name="Henry Jammes" userId="5f22554b-fd15-4676-8c82-dc6122af2a80" providerId="ADAL" clId="{434111D3-796B-4BB0-A370-070974EB9404}" dt="2023-11-14T14:26:54.448" v="23777" actId="20577"/>
          <ac:spMkLst>
            <pc:docMk/>
            <pc:sldMk cId="597390494" sldId="2147478616"/>
            <ac:spMk id="5" creationId="{713C0EDE-5347-B8FC-9D56-781F67C7E4C1}"/>
          </ac:spMkLst>
        </pc:spChg>
        <pc:spChg chg="mod">
          <ac:chgData name="Henry Jammes" userId="5f22554b-fd15-4676-8c82-dc6122af2a80" providerId="ADAL" clId="{434111D3-796B-4BB0-A370-070974EB9404}" dt="2023-11-14T14:27:24.940" v="23802" actId="20577"/>
          <ac:spMkLst>
            <pc:docMk/>
            <pc:sldMk cId="597390494" sldId="2147478616"/>
            <ac:spMk id="7" creationId="{FA2A3B42-5989-8325-9E53-C665FD9AB133}"/>
          </ac:spMkLst>
        </pc:spChg>
        <pc:graphicFrameChg chg="mod modGraphic">
          <ac:chgData name="Henry Jammes" userId="5f22554b-fd15-4676-8c82-dc6122af2a80" providerId="ADAL" clId="{434111D3-796B-4BB0-A370-070974EB9404}" dt="2023-11-23T18:03:08.037" v="23873" actId="6549"/>
          <ac:graphicFrameMkLst>
            <pc:docMk/>
            <pc:sldMk cId="597390494" sldId="2147478616"/>
            <ac:graphicFrameMk id="42" creationId="{DC128E1B-AD7A-382B-7A91-BAA6B4B9C014}"/>
          </ac:graphicFrameMkLst>
        </pc:graphicFrameChg>
      </pc:sldChg>
      <pc:sldChg chg="modSp mod ord">
        <pc:chgData name="Henry Jammes" userId="5f22554b-fd15-4676-8c82-dc6122af2a80" providerId="ADAL" clId="{434111D3-796B-4BB0-A370-070974EB9404}" dt="2023-12-02T02:13:37.445" v="34722"/>
        <pc:sldMkLst>
          <pc:docMk/>
          <pc:sldMk cId="1448101322" sldId="2147478617"/>
        </pc:sldMkLst>
        <pc:spChg chg="mod">
          <ac:chgData name="Henry Jammes" userId="5f22554b-fd15-4676-8c82-dc6122af2a80" providerId="ADAL" clId="{434111D3-796B-4BB0-A370-070974EB9404}" dt="2023-10-25T22:39:55.245" v="19067" actId="20577"/>
          <ac:spMkLst>
            <pc:docMk/>
            <pc:sldMk cId="1448101322" sldId="2147478617"/>
            <ac:spMk id="5" creationId="{EBF7ED77-A742-FBCE-BD52-DC34A33041EE}"/>
          </ac:spMkLst>
        </pc:spChg>
        <pc:spChg chg="mod">
          <ac:chgData name="Henry Jammes" userId="5f22554b-fd15-4676-8c82-dc6122af2a80" providerId="ADAL" clId="{434111D3-796B-4BB0-A370-070974EB9404}" dt="2023-10-25T22:40:45.870" v="19128" actId="20577"/>
          <ac:spMkLst>
            <pc:docMk/>
            <pc:sldMk cId="1448101322" sldId="2147478617"/>
            <ac:spMk id="6" creationId="{C3967760-9D0B-25B6-8FB9-C7F3536D29F9}"/>
          </ac:spMkLst>
        </pc:spChg>
        <pc:spChg chg="mod">
          <ac:chgData name="Henry Jammes" userId="5f22554b-fd15-4676-8c82-dc6122af2a80" providerId="ADAL" clId="{434111D3-796B-4BB0-A370-070974EB9404}" dt="2023-11-14T11:52:10.117" v="22401"/>
          <ac:spMkLst>
            <pc:docMk/>
            <pc:sldMk cId="1448101322" sldId="2147478617"/>
            <ac:spMk id="7" creationId="{CDFA3B16-0CF6-4342-00CD-A2121780A14D}"/>
          </ac:spMkLst>
        </pc:spChg>
        <pc:graphicFrameChg chg="modGraphic">
          <ac:chgData name="Henry Jammes" userId="5f22554b-fd15-4676-8c82-dc6122af2a80" providerId="ADAL" clId="{434111D3-796B-4BB0-A370-070974EB9404}" dt="2023-09-29T16:49:29.212" v="5119" actId="404"/>
          <ac:graphicFrameMkLst>
            <pc:docMk/>
            <pc:sldMk cId="1448101322" sldId="2147478617"/>
            <ac:graphicFrameMk id="4" creationId="{882C9BB9-AC4D-4894-D1FB-709C728B32AC}"/>
          </ac:graphicFrameMkLst>
        </pc:graphicFrameChg>
      </pc:sldChg>
      <pc:sldChg chg="modSp mod">
        <pc:chgData name="Henry Jammes" userId="5f22554b-fd15-4676-8c82-dc6122af2a80" providerId="ADAL" clId="{434111D3-796B-4BB0-A370-070974EB9404}" dt="2023-12-02T02:14:10.800" v="34725" actId="6549"/>
        <pc:sldMkLst>
          <pc:docMk/>
          <pc:sldMk cId="2397848064" sldId="2147478618"/>
        </pc:sldMkLst>
        <pc:spChg chg="mod">
          <ac:chgData name="Henry Jammes" userId="5f22554b-fd15-4676-8c82-dc6122af2a80" providerId="ADAL" clId="{434111D3-796B-4BB0-A370-070974EB9404}" dt="2023-12-01T19:45:27.940" v="30180" actId="20577"/>
          <ac:spMkLst>
            <pc:docMk/>
            <pc:sldMk cId="2397848064" sldId="2147478618"/>
            <ac:spMk id="2" creationId="{F81F0AEF-8F74-2124-CAB0-96F8A20CD203}"/>
          </ac:spMkLst>
        </pc:spChg>
        <pc:spChg chg="mod">
          <ac:chgData name="Henry Jammes" userId="5f22554b-fd15-4676-8c82-dc6122af2a80" providerId="ADAL" clId="{434111D3-796B-4BB0-A370-070974EB9404}" dt="2023-12-02T02:14:10.800" v="34725" actId="6549"/>
          <ac:spMkLst>
            <pc:docMk/>
            <pc:sldMk cId="2397848064" sldId="2147478618"/>
            <ac:spMk id="3" creationId="{C046D201-F7EA-000D-C63C-4EE4CB679A20}"/>
          </ac:spMkLst>
        </pc:spChg>
      </pc:sldChg>
      <pc:sldChg chg="modSp mod">
        <pc:chgData name="Henry Jammes" userId="5f22554b-fd15-4676-8c82-dc6122af2a80" providerId="ADAL" clId="{434111D3-796B-4BB0-A370-070974EB9404}" dt="2023-11-14T19:18:55.863" v="23847"/>
        <pc:sldMkLst>
          <pc:docMk/>
          <pc:sldMk cId="1497158717" sldId="2147478619"/>
        </pc:sldMkLst>
        <pc:spChg chg="mod">
          <ac:chgData name="Henry Jammes" userId="5f22554b-fd15-4676-8c82-dc6122af2a80" providerId="ADAL" clId="{434111D3-796B-4BB0-A370-070974EB9404}" dt="2023-10-25T22:26:40.705" v="18376" actId="313"/>
          <ac:spMkLst>
            <pc:docMk/>
            <pc:sldMk cId="1497158717" sldId="2147478619"/>
            <ac:spMk id="4" creationId="{E9C5BFBF-F847-5B50-97D3-FA701EBB51E5}"/>
          </ac:spMkLst>
        </pc:spChg>
        <pc:spChg chg="mod">
          <ac:chgData name="Henry Jammes" userId="5f22554b-fd15-4676-8c82-dc6122af2a80" providerId="ADAL" clId="{434111D3-796B-4BB0-A370-070974EB9404}" dt="2023-11-14T19:18:55.863" v="23847"/>
          <ac:spMkLst>
            <pc:docMk/>
            <pc:sldMk cId="1497158717" sldId="2147478619"/>
            <ac:spMk id="7" creationId="{4AA1736D-05F6-AFC7-81D3-4C571488220C}"/>
          </ac:spMkLst>
        </pc:spChg>
        <pc:graphicFrameChg chg="modGraphic">
          <ac:chgData name="Henry Jammes" userId="5f22554b-fd15-4676-8c82-dc6122af2a80" providerId="ADAL" clId="{434111D3-796B-4BB0-A370-070974EB9404}" dt="2023-09-29T16:48:21.288" v="5087" actId="179"/>
          <ac:graphicFrameMkLst>
            <pc:docMk/>
            <pc:sldMk cId="1497158717" sldId="2147478619"/>
            <ac:graphicFrameMk id="42" creationId="{DC128E1B-AD7A-382B-7A91-BAA6B4B9C014}"/>
          </ac:graphicFrameMkLst>
        </pc:graphicFrameChg>
      </pc:sldChg>
      <pc:sldChg chg="addSp modSp mod delCm">
        <pc:chgData name="Henry Jammes" userId="5f22554b-fd15-4676-8c82-dc6122af2a80" providerId="ADAL" clId="{434111D3-796B-4BB0-A370-070974EB9404}" dt="2023-12-02T03:23:47.103" v="35942" actId="404"/>
        <pc:sldMkLst>
          <pc:docMk/>
          <pc:sldMk cId="1919627942" sldId="2147478620"/>
        </pc:sldMkLst>
        <pc:spChg chg="mod">
          <ac:chgData name="Henry Jammes" userId="5f22554b-fd15-4676-8c82-dc6122af2a80" providerId="ADAL" clId="{434111D3-796B-4BB0-A370-070974EB9404}" dt="2023-10-25T23:12:49.054" v="20998" actId="207"/>
          <ac:spMkLst>
            <pc:docMk/>
            <pc:sldMk cId="1919627942" sldId="2147478620"/>
            <ac:spMk id="2" creationId="{F81F0AEF-8F74-2124-CAB0-96F8A20CD203}"/>
          </ac:spMkLst>
        </pc:spChg>
        <pc:spChg chg="mod">
          <ac:chgData name="Henry Jammes" userId="5f22554b-fd15-4676-8c82-dc6122af2a80" providerId="ADAL" clId="{434111D3-796B-4BB0-A370-070974EB9404}" dt="2023-09-29T21:12:28.660" v="14425" actId="20577"/>
          <ac:spMkLst>
            <pc:docMk/>
            <pc:sldMk cId="1919627942" sldId="2147478620"/>
            <ac:spMk id="3" creationId="{C046D201-F7EA-000D-C63C-4EE4CB679A20}"/>
          </ac:spMkLst>
        </pc:spChg>
        <pc:spChg chg="add mod">
          <ac:chgData name="Henry Jammes" userId="5f22554b-fd15-4676-8c82-dc6122af2a80" providerId="ADAL" clId="{434111D3-796B-4BB0-A370-070974EB9404}" dt="2023-12-02T03:23:47.103" v="35942" actId="404"/>
          <ac:spMkLst>
            <pc:docMk/>
            <pc:sldMk cId="1919627942" sldId="2147478620"/>
            <ac:spMk id="5" creationId="{F6E3A710-3B38-D5E6-4F74-6A38936C5334}"/>
          </ac:spMkLst>
        </pc:spChg>
        <pc:extLst>
          <p:ext xmlns:p="http://schemas.openxmlformats.org/presentationml/2006/main" uri="{D6D511B9-2390-475A-947B-AFAB55BFBCF1}">
            <pc226:cmChg xmlns:pc226="http://schemas.microsoft.com/office/powerpoint/2022/06/main/command" chg="del">
              <pc226:chgData name="Henry Jammes" userId="5f22554b-fd15-4676-8c82-dc6122af2a80" providerId="ADAL" clId="{434111D3-796B-4BB0-A370-070974EB9404}" dt="2023-09-29T21:06:02.842" v="14292"/>
              <pc2:cmMkLst xmlns:pc2="http://schemas.microsoft.com/office/powerpoint/2019/9/main/command">
                <pc:docMk/>
                <pc:sldMk cId="1919627942" sldId="2147478620"/>
                <pc2:cmMk id="{D12CD37B-038A-40E1-B627-3F3A43568107}"/>
              </pc2:cmMkLst>
            </pc226:cmChg>
          </p:ext>
        </pc:extLst>
      </pc:sldChg>
      <pc:sldChg chg="modSp del mod modCm">
        <pc:chgData name="Henry Jammes" userId="5f22554b-fd15-4676-8c82-dc6122af2a80" providerId="ADAL" clId="{434111D3-796B-4BB0-A370-070974EB9404}" dt="2023-09-29T21:17:07.787" v="14742" actId="47"/>
        <pc:sldMkLst>
          <pc:docMk/>
          <pc:sldMk cId="3668578731" sldId="2147478621"/>
        </pc:sldMkLst>
        <pc:spChg chg="mod">
          <ac:chgData name="Henry Jammes" userId="5f22554b-fd15-4676-8c82-dc6122af2a80" providerId="ADAL" clId="{434111D3-796B-4BB0-A370-070974EB9404}" dt="2023-09-29T00:50:19.047" v="4858" actId="20577"/>
          <ac:spMkLst>
            <pc:docMk/>
            <pc:sldMk cId="3668578731" sldId="2147478621"/>
            <ac:spMk id="3" creationId="{FDC2AAC6-C315-B9E6-F743-BB0223BA5E6F}"/>
          </ac:spMkLst>
        </pc:spChg>
        <pc:spChg chg="mod">
          <ac:chgData name="Henry Jammes" userId="5f22554b-fd15-4676-8c82-dc6122af2a80" providerId="ADAL" clId="{434111D3-796B-4BB0-A370-070974EB9404}" dt="2023-09-29T17:35:13.354" v="5829" actId="179"/>
          <ac:spMkLst>
            <pc:docMk/>
            <pc:sldMk cId="3668578731" sldId="2147478621"/>
            <ac:spMk id="4" creationId="{1770B547-0FAA-80FD-6B93-07FD8A6FCC1D}"/>
          </ac:spMkLst>
        </pc:spChg>
        <pc:spChg chg="mod">
          <ac:chgData name="Henry Jammes" userId="5f22554b-fd15-4676-8c82-dc6122af2a80" providerId="ADAL" clId="{434111D3-796B-4BB0-A370-070974EB9404}" dt="2023-09-29T21:12:50.721" v="14431" actId="20577"/>
          <ac:spMkLst>
            <pc:docMk/>
            <pc:sldMk cId="3668578731" sldId="2147478621"/>
            <ac:spMk id="5" creationId="{DCA2CAEC-335B-119E-2CB4-311BEBFBA992}"/>
          </ac:spMkLst>
        </pc:spChg>
        <pc:extLst>
          <p:ext xmlns:p="http://schemas.openxmlformats.org/presentationml/2006/main" uri="{D6D511B9-2390-475A-947B-AFAB55BFBCF1}">
            <pc226:cmChg xmlns:pc226="http://schemas.microsoft.com/office/powerpoint/2022/06/main/command" chg="mod">
              <pc226:chgData name="Henry Jammes" userId="5f22554b-fd15-4676-8c82-dc6122af2a80" providerId="ADAL" clId="{434111D3-796B-4BB0-A370-070974EB9404}" dt="2023-09-29T21:11:44.228" v="14416"/>
              <pc2:cmMkLst xmlns:pc2="http://schemas.microsoft.com/office/powerpoint/2019/9/main/command">
                <pc:docMk/>
                <pc:sldMk cId="3668578731" sldId="2147478621"/>
                <pc2:cmMk id="{3864AA55-3B60-45A5-A747-4FBBE9ABBEFF}"/>
              </pc2:cmMkLst>
              <pc226:cmRplyChg chg="add">
                <pc226:chgData name="Henry Jammes" userId="5f22554b-fd15-4676-8c82-dc6122af2a80" providerId="ADAL" clId="{434111D3-796B-4BB0-A370-070974EB9404}" dt="2023-09-29T21:08:41.074" v="14375"/>
                <pc2:cmRplyMkLst xmlns:pc2="http://schemas.microsoft.com/office/powerpoint/2019/9/main/command">
                  <pc:docMk/>
                  <pc:sldMk cId="3668578731" sldId="2147478621"/>
                  <pc2:cmMk id="{3864AA55-3B60-45A5-A747-4FBBE9ABBEFF}"/>
                  <pc2:cmRplyMk id="{56433EDA-02FC-4EBF-98A6-CA84D3BA5A0B}"/>
                </pc2:cmRplyMkLst>
              </pc226:cmRplyChg>
            </pc226:cmChg>
          </p:ext>
        </pc:extLst>
      </pc:sldChg>
      <pc:sldChg chg="modSp del mod">
        <pc:chgData name="Henry Jammes" userId="5f22554b-fd15-4676-8c82-dc6122af2a80" providerId="ADAL" clId="{434111D3-796B-4BB0-A370-070974EB9404}" dt="2023-09-29T21:15:43.591" v="14532" actId="47"/>
        <pc:sldMkLst>
          <pc:docMk/>
          <pc:sldMk cId="82038229" sldId="2147478622"/>
        </pc:sldMkLst>
        <pc:spChg chg="mod">
          <ac:chgData name="Henry Jammes" userId="5f22554b-fd15-4676-8c82-dc6122af2a80" providerId="ADAL" clId="{434111D3-796B-4BB0-A370-070974EB9404}" dt="2023-09-29T21:12:21.314" v="14424" actId="20577"/>
          <ac:spMkLst>
            <pc:docMk/>
            <pc:sldMk cId="82038229" sldId="2147478622"/>
            <ac:spMk id="2" creationId="{E5395D87-555A-B415-41B2-6EAC5A73F89F}"/>
          </ac:spMkLst>
        </pc:spChg>
        <pc:spChg chg="mod">
          <ac:chgData name="Henry Jammes" userId="5f22554b-fd15-4676-8c82-dc6122af2a80" providerId="ADAL" clId="{434111D3-796B-4BB0-A370-070974EB9404}" dt="2023-09-29T17:35:21.577" v="5833" actId="179"/>
          <ac:spMkLst>
            <pc:docMk/>
            <pc:sldMk cId="82038229" sldId="2147478622"/>
            <ac:spMk id="4" creationId="{1770B547-0FAA-80FD-6B93-07FD8A6FCC1D}"/>
          </ac:spMkLst>
        </pc:spChg>
        <pc:spChg chg="mod">
          <ac:chgData name="Henry Jammes" userId="5f22554b-fd15-4676-8c82-dc6122af2a80" providerId="ADAL" clId="{434111D3-796B-4BB0-A370-070974EB9404}" dt="2023-09-29T21:13:34.655" v="14435" actId="21"/>
          <ac:spMkLst>
            <pc:docMk/>
            <pc:sldMk cId="82038229" sldId="2147478622"/>
            <ac:spMk id="5" creationId="{DCA2CAEC-335B-119E-2CB4-311BEBFBA992}"/>
          </ac:spMkLst>
        </pc:spChg>
      </pc:sldChg>
      <pc:sldChg chg="modSp del mod">
        <pc:chgData name="Henry Jammes" userId="5f22554b-fd15-4676-8c82-dc6122af2a80" providerId="ADAL" clId="{434111D3-796B-4BB0-A370-070974EB9404}" dt="2023-09-29T21:18:57.828" v="14784" actId="47"/>
        <pc:sldMkLst>
          <pc:docMk/>
          <pc:sldMk cId="1455157593" sldId="2147478623"/>
        </pc:sldMkLst>
        <pc:spChg chg="mod">
          <ac:chgData name="Henry Jammes" userId="5f22554b-fd15-4676-8c82-dc6122af2a80" providerId="ADAL" clId="{434111D3-796B-4BB0-A370-070974EB9404}" dt="2023-09-29T21:07:57.625" v="14373" actId="20577"/>
          <ac:spMkLst>
            <pc:docMk/>
            <pc:sldMk cId="1455157593" sldId="2147478623"/>
            <ac:spMk id="2" creationId="{E5395D87-555A-B415-41B2-6EAC5A73F89F}"/>
          </ac:spMkLst>
        </pc:spChg>
        <pc:spChg chg="mod">
          <ac:chgData name="Henry Jammes" userId="5f22554b-fd15-4676-8c82-dc6122af2a80" providerId="ADAL" clId="{434111D3-796B-4BB0-A370-070974EB9404}" dt="2023-09-29T17:35:26.027" v="5836" actId="404"/>
          <ac:spMkLst>
            <pc:docMk/>
            <pc:sldMk cId="1455157593" sldId="2147478623"/>
            <ac:spMk id="4" creationId="{1770B547-0FAA-80FD-6B93-07FD8A6FCC1D}"/>
          </ac:spMkLst>
        </pc:spChg>
        <pc:spChg chg="mod">
          <ac:chgData name="Henry Jammes" userId="5f22554b-fd15-4676-8c82-dc6122af2a80" providerId="ADAL" clId="{434111D3-796B-4BB0-A370-070974EB9404}" dt="2023-09-29T21:08:02.633" v="14374" actId="20577"/>
          <ac:spMkLst>
            <pc:docMk/>
            <pc:sldMk cId="1455157593" sldId="2147478623"/>
            <ac:spMk id="5" creationId="{DCA2CAEC-335B-119E-2CB4-311BEBFBA992}"/>
          </ac:spMkLst>
        </pc:spChg>
      </pc:sldChg>
      <pc:sldChg chg="modSp mod">
        <pc:chgData name="Henry Jammes" userId="5f22554b-fd15-4676-8c82-dc6122af2a80" providerId="ADAL" clId="{434111D3-796B-4BB0-A370-070974EB9404}" dt="2023-11-28T20:52:35.171" v="30092"/>
        <pc:sldMkLst>
          <pc:docMk/>
          <pc:sldMk cId="1341756735" sldId="2147478625"/>
        </pc:sldMkLst>
        <pc:spChg chg="mod">
          <ac:chgData name="Henry Jammes" userId="5f22554b-fd15-4676-8c82-dc6122af2a80" providerId="ADAL" clId="{434111D3-796B-4BB0-A370-070974EB9404}" dt="2023-11-28T20:52:35.171" v="30092"/>
          <ac:spMkLst>
            <pc:docMk/>
            <pc:sldMk cId="1341756735" sldId="2147478625"/>
            <ac:spMk id="3" creationId="{C046D201-F7EA-000D-C63C-4EE4CB679A20}"/>
          </ac:spMkLst>
        </pc:spChg>
      </pc:sldChg>
      <pc:sldChg chg="modSp mod ord addCm delCm">
        <pc:chgData name="Henry Jammes" userId="5f22554b-fd15-4676-8c82-dc6122af2a80" providerId="ADAL" clId="{434111D3-796B-4BB0-A370-070974EB9404}" dt="2023-12-02T02:12:16.636" v="34660"/>
        <pc:sldMkLst>
          <pc:docMk/>
          <pc:sldMk cId="548508627" sldId="2147478630"/>
        </pc:sldMkLst>
        <pc:spChg chg="mod">
          <ac:chgData name="Henry Jammes" userId="5f22554b-fd15-4676-8c82-dc6122af2a80" providerId="ADAL" clId="{434111D3-796B-4BB0-A370-070974EB9404}" dt="2023-10-25T22:39:04.037" v="19062" actId="20577"/>
          <ac:spMkLst>
            <pc:docMk/>
            <pc:sldMk cId="548508627" sldId="2147478630"/>
            <ac:spMk id="3" creationId="{77FB708B-1EC6-0043-1545-8A46233783FD}"/>
          </ac:spMkLst>
        </pc:spChg>
        <pc:spChg chg="mod">
          <ac:chgData name="Henry Jammes" userId="5f22554b-fd15-4676-8c82-dc6122af2a80" providerId="ADAL" clId="{434111D3-796B-4BB0-A370-070974EB9404}" dt="2023-11-23T18:13:06.253" v="24026" actId="20577"/>
          <ac:spMkLst>
            <pc:docMk/>
            <pc:sldMk cId="548508627" sldId="2147478630"/>
            <ac:spMk id="6" creationId="{95569390-09D2-7CFC-448D-14317CE5BF0F}"/>
          </ac:spMkLst>
        </pc:spChg>
        <pc:spChg chg="mod">
          <ac:chgData name="Henry Jammes" userId="5f22554b-fd15-4676-8c82-dc6122af2a80" providerId="ADAL" clId="{434111D3-796B-4BB0-A370-070974EB9404}" dt="2023-11-14T11:52:10.117" v="22401"/>
          <ac:spMkLst>
            <pc:docMk/>
            <pc:sldMk cId="548508627" sldId="2147478630"/>
            <ac:spMk id="7" creationId="{CDFA3B16-0CF6-4342-00CD-A2121780A14D}"/>
          </ac:spMkLst>
        </pc:spChg>
        <pc:graphicFrameChg chg="mod modGraphic">
          <ac:chgData name="Henry Jammes" userId="5f22554b-fd15-4676-8c82-dc6122af2a80" providerId="ADAL" clId="{434111D3-796B-4BB0-A370-070974EB9404}" dt="2023-11-14T11:51:40.655" v="22399"/>
          <ac:graphicFrameMkLst>
            <pc:docMk/>
            <pc:sldMk cId="548508627" sldId="2147478630"/>
            <ac:graphicFrameMk id="4" creationId="{936997BF-80A2-7074-04C9-87B3972236A2}"/>
          </ac:graphicFrameMkLst>
        </pc:graphicFrameChg>
        <pc:extLst>
          <p:ext xmlns:p="http://schemas.openxmlformats.org/presentationml/2006/main" uri="{D6D511B9-2390-475A-947B-AFAB55BFBCF1}">
            <pc226:cmChg xmlns:pc226="http://schemas.microsoft.com/office/powerpoint/2022/06/main/command" chg="add del">
              <pc226:chgData name="Henry Jammes" userId="5f22554b-fd15-4676-8c82-dc6122af2a80" providerId="ADAL" clId="{434111D3-796B-4BB0-A370-070974EB9404}" dt="2023-10-25T22:38:58.117" v="19061"/>
              <pc2:cmMkLst xmlns:pc2="http://schemas.microsoft.com/office/powerpoint/2019/9/main/command">
                <pc:docMk/>
                <pc:sldMk cId="548508627" sldId="2147478630"/>
                <pc2:cmMk id="{719C8A01-1C45-422E-AC17-8737C890DFE1}"/>
              </pc2:cmMkLst>
            </pc226:cmChg>
          </p:ext>
        </pc:extLst>
      </pc:sldChg>
      <pc:sldChg chg="modSp mod">
        <pc:chgData name="Henry Jammes" userId="5f22554b-fd15-4676-8c82-dc6122af2a80" providerId="ADAL" clId="{434111D3-796B-4BB0-A370-070974EB9404}" dt="2023-11-14T11:52:10.117" v="22401"/>
        <pc:sldMkLst>
          <pc:docMk/>
          <pc:sldMk cId="539807505" sldId="2147478633"/>
        </pc:sldMkLst>
        <pc:spChg chg="mod">
          <ac:chgData name="Henry Jammes" userId="5f22554b-fd15-4676-8c82-dc6122af2a80" providerId="ADAL" clId="{434111D3-796B-4BB0-A370-070974EB9404}" dt="2023-11-14T11:51:40.655" v="22399"/>
          <ac:spMkLst>
            <pc:docMk/>
            <pc:sldMk cId="539807505" sldId="2147478633"/>
            <ac:spMk id="3" creationId="{77FB708B-1EC6-0043-1545-8A46233783FD}"/>
          </ac:spMkLst>
        </pc:spChg>
        <pc:spChg chg="mod">
          <ac:chgData name="Henry Jammes" userId="5f22554b-fd15-4676-8c82-dc6122af2a80" providerId="ADAL" clId="{434111D3-796B-4BB0-A370-070974EB9404}" dt="2023-11-14T11:51:40.655" v="22399"/>
          <ac:spMkLst>
            <pc:docMk/>
            <pc:sldMk cId="539807505" sldId="2147478633"/>
            <ac:spMk id="7" creationId="{CDFA3B16-0CF6-4342-00CD-A2121780A14D}"/>
          </ac:spMkLst>
        </pc:spChg>
        <pc:spChg chg="mod">
          <ac:chgData name="Henry Jammes" userId="5f22554b-fd15-4676-8c82-dc6122af2a80" providerId="ADAL" clId="{434111D3-796B-4BB0-A370-070974EB9404}" dt="2023-11-14T11:52:10.117" v="22401"/>
          <ac:spMkLst>
            <pc:docMk/>
            <pc:sldMk cId="539807505" sldId="2147478633"/>
            <ac:spMk id="8" creationId="{22D49A19-8C62-1F7E-6031-30F2B5BC8CDB}"/>
          </ac:spMkLst>
        </pc:spChg>
        <pc:graphicFrameChg chg="mod modGraphic">
          <ac:chgData name="Henry Jammes" userId="5f22554b-fd15-4676-8c82-dc6122af2a80" providerId="ADAL" clId="{434111D3-796B-4BB0-A370-070974EB9404}" dt="2023-11-14T11:51:40.655" v="22399"/>
          <ac:graphicFrameMkLst>
            <pc:docMk/>
            <pc:sldMk cId="539807505" sldId="2147478633"/>
            <ac:graphicFrameMk id="4" creationId="{5B2205E2-CD4D-9C5E-E9A2-4184890AF454}"/>
          </ac:graphicFrameMkLst>
        </pc:graphicFrameChg>
      </pc:sldChg>
      <pc:sldChg chg="modSp mod ord">
        <pc:chgData name="Henry Jammes" userId="5f22554b-fd15-4676-8c82-dc6122af2a80" providerId="ADAL" clId="{434111D3-796B-4BB0-A370-070974EB9404}" dt="2023-12-02T02:12:10.766" v="34658"/>
        <pc:sldMkLst>
          <pc:docMk/>
          <pc:sldMk cId="2637874356" sldId="2147478634"/>
        </pc:sldMkLst>
        <pc:spChg chg="mod">
          <ac:chgData name="Henry Jammes" userId="5f22554b-fd15-4676-8c82-dc6122af2a80" providerId="ADAL" clId="{434111D3-796B-4BB0-A370-070974EB9404}" dt="2023-10-25T22:35:46.777" v="18787" actId="20577"/>
          <ac:spMkLst>
            <pc:docMk/>
            <pc:sldMk cId="2637874356" sldId="2147478634"/>
            <ac:spMk id="5" creationId="{86727057-2481-203F-77CA-2CF512E67E2B}"/>
          </ac:spMkLst>
        </pc:spChg>
        <pc:spChg chg="mod">
          <ac:chgData name="Henry Jammes" userId="5f22554b-fd15-4676-8c82-dc6122af2a80" providerId="ADAL" clId="{434111D3-796B-4BB0-A370-070974EB9404}" dt="2023-11-14T11:51:40.655" v="22399"/>
          <ac:spMkLst>
            <pc:docMk/>
            <pc:sldMk cId="2637874356" sldId="2147478634"/>
            <ac:spMk id="7" creationId="{CDFA3B16-0CF6-4342-00CD-A2121780A14D}"/>
          </ac:spMkLst>
        </pc:spChg>
        <pc:graphicFrameChg chg="modGraphic">
          <ac:chgData name="Henry Jammes" userId="5f22554b-fd15-4676-8c82-dc6122af2a80" providerId="ADAL" clId="{434111D3-796B-4BB0-A370-070974EB9404}" dt="2023-09-29T16:48:54.215" v="5103" actId="179"/>
          <ac:graphicFrameMkLst>
            <pc:docMk/>
            <pc:sldMk cId="2637874356" sldId="2147478634"/>
            <ac:graphicFrameMk id="4" creationId="{38C07EA3-193C-F7D1-50DB-6F6EBA8EE9BE}"/>
          </ac:graphicFrameMkLst>
        </pc:graphicFrameChg>
      </pc:sldChg>
      <pc:sldChg chg="modSp mod ord delCm">
        <pc:chgData name="Henry Jammes" userId="5f22554b-fd15-4676-8c82-dc6122af2a80" providerId="ADAL" clId="{434111D3-796B-4BB0-A370-070974EB9404}" dt="2023-12-02T02:45:18.303" v="35143" actId="108"/>
        <pc:sldMkLst>
          <pc:docMk/>
          <pc:sldMk cId="2048969700" sldId="2147478636"/>
        </pc:sldMkLst>
        <pc:spChg chg="mod">
          <ac:chgData name="Henry Jammes" userId="5f22554b-fd15-4676-8c82-dc6122af2a80" providerId="ADAL" clId="{434111D3-796B-4BB0-A370-070974EB9404}" dt="2023-10-25T22:22:31.484" v="18039" actId="20577"/>
          <ac:spMkLst>
            <pc:docMk/>
            <pc:sldMk cId="2048969700" sldId="2147478636"/>
            <ac:spMk id="2" creationId="{06200FD3-EB50-A291-6952-748348F5754E}"/>
          </ac:spMkLst>
        </pc:spChg>
        <pc:spChg chg="mod">
          <ac:chgData name="Henry Jammes" userId="5f22554b-fd15-4676-8c82-dc6122af2a80" providerId="ADAL" clId="{434111D3-796B-4BB0-A370-070974EB9404}" dt="2023-11-14T11:52:10.117" v="22401"/>
          <ac:spMkLst>
            <pc:docMk/>
            <pc:sldMk cId="2048969700" sldId="2147478636"/>
            <ac:spMk id="3" creationId="{77FB708B-1EC6-0043-1545-8A46233783FD}"/>
          </ac:spMkLst>
        </pc:spChg>
        <pc:spChg chg="mod">
          <ac:chgData name="Henry Jammes" userId="5f22554b-fd15-4676-8c82-dc6122af2a80" providerId="ADAL" clId="{434111D3-796B-4BB0-A370-070974EB9404}" dt="2023-10-25T22:31:36.546" v="18428" actId="20577"/>
          <ac:spMkLst>
            <pc:docMk/>
            <pc:sldMk cId="2048969700" sldId="2147478636"/>
            <ac:spMk id="5" creationId="{713C0EDE-5347-B8FC-9D56-781F67C7E4C1}"/>
          </ac:spMkLst>
        </pc:spChg>
        <pc:spChg chg="mod">
          <ac:chgData name="Henry Jammes" userId="5f22554b-fd15-4676-8c82-dc6122af2a80" providerId="ADAL" clId="{434111D3-796B-4BB0-A370-070974EB9404}" dt="2023-11-14T11:52:10.117" v="22401"/>
          <ac:spMkLst>
            <pc:docMk/>
            <pc:sldMk cId="2048969700" sldId="2147478636"/>
            <ac:spMk id="6" creationId="{076F0F01-D547-EAF1-1DA6-7C0297A2A941}"/>
          </ac:spMkLst>
        </pc:spChg>
        <pc:spChg chg="mod">
          <ac:chgData name="Henry Jammes" userId="5f22554b-fd15-4676-8c82-dc6122af2a80" providerId="ADAL" clId="{434111D3-796B-4BB0-A370-070974EB9404}" dt="2023-12-02T02:45:18.303" v="35143" actId="108"/>
          <ac:spMkLst>
            <pc:docMk/>
            <pc:sldMk cId="2048969700" sldId="2147478636"/>
            <ac:spMk id="7" creationId="{FA2A3B42-5989-8325-9E53-C665FD9AB133}"/>
          </ac:spMkLst>
        </pc:spChg>
        <pc:graphicFrameChg chg="mod modGraphic">
          <ac:chgData name="Henry Jammes" userId="5f22554b-fd15-4676-8c82-dc6122af2a80" providerId="ADAL" clId="{434111D3-796B-4BB0-A370-070974EB9404}" dt="2023-11-14T11:52:10.117" v="22401"/>
          <ac:graphicFrameMkLst>
            <pc:docMk/>
            <pc:sldMk cId="2048969700" sldId="2147478636"/>
            <ac:graphicFrameMk id="42" creationId="{DC128E1B-AD7A-382B-7A91-BAA6B4B9C014}"/>
          </ac:graphicFrameMkLst>
        </pc:graphicFrameChg>
        <pc:extLst>
          <p:ext xmlns:p="http://schemas.openxmlformats.org/presentationml/2006/main" uri="{D6D511B9-2390-475A-947B-AFAB55BFBCF1}">
            <pc226:cmChg xmlns:pc226="http://schemas.microsoft.com/office/powerpoint/2022/06/main/command" chg="del">
              <pc226:chgData name="Henry Jammes" userId="5f22554b-fd15-4676-8c82-dc6122af2a80" providerId="ADAL" clId="{434111D3-796B-4BB0-A370-070974EB9404}" dt="2023-10-25T22:31:50.993" v="18429"/>
              <pc2:cmMkLst xmlns:pc2="http://schemas.microsoft.com/office/powerpoint/2019/9/main/command">
                <pc:docMk/>
                <pc:sldMk cId="2048969700" sldId="2147478636"/>
                <pc2:cmMk id="{7638A2F7-E2B9-4E52-93BD-381849D213B4}"/>
              </pc2:cmMkLst>
            </pc226:cmChg>
          </p:ext>
        </pc:extLst>
      </pc:sldChg>
      <pc:sldChg chg="modSp mod">
        <pc:chgData name="Henry Jammes" userId="5f22554b-fd15-4676-8c82-dc6122af2a80" providerId="ADAL" clId="{434111D3-796B-4BB0-A370-070974EB9404}" dt="2023-11-14T11:51:40.655" v="22399"/>
        <pc:sldMkLst>
          <pc:docMk/>
          <pc:sldMk cId="1574053184" sldId="2147478637"/>
        </pc:sldMkLst>
        <pc:spChg chg="mod">
          <ac:chgData name="Henry Jammes" userId="5f22554b-fd15-4676-8c82-dc6122af2a80" providerId="ADAL" clId="{434111D3-796B-4BB0-A370-070974EB9404}" dt="2023-11-14T11:51:40.655" v="22399"/>
          <ac:spMkLst>
            <pc:docMk/>
            <pc:sldMk cId="1574053184" sldId="2147478637"/>
            <ac:spMk id="7" creationId="{FA2A3B42-5989-8325-9E53-C665FD9AB133}"/>
          </ac:spMkLst>
        </pc:spChg>
        <pc:spChg chg="mod">
          <ac:chgData name="Henry Jammes" userId="5f22554b-fd15-4676-8c82-dc6122af2a80" providerId="ADAL" clId="{434111D3-796B-4BB0-A370-070974EB9404}" dt="2023-11-14T11:51:40.655" v="22399"/>
          <ac:spMkLst>
            <pc:docMk/>
            <pc:sldMk cId="1574053184" sldId="2147478637"/>
            <ac:spMk id="8" creationId="{B955FCDA-2EFA-98B8-F6EF-99548F5BCDD6}"/>
          </ac:spMkLst>
        </pc:spChg>
        <pc:graphicFrameChg chg="mod modGraphic">
          <ac:chgData name="Henry Jammes" userId="5f22554b-fd15-4676-8c82-dc6122af2a80" providerId="ADAL" clId="{434111D3-796B-4BB0-A370-070974EB9404}" dt="2023-09-29T16:48:05.756" v="5083" actId="179"/>
          <ac:graphicFrameMkLst>
            <pc:docMk/>
            <pc:sldMk cId="1574053184" sldId="2147478637"/>
            <ac:graphicFrameMk id="42" creationId="{DC128E1B-AD7A-382B-7A91-BAA6B4B9C014}"/>
          </ac:graphicFrameMkLst>
        </pc:graphicFrameChg>
      </pc:sldChg>
      <pc:sldChg chg="addSp delSp modSp mod ord">
        <pc:chgData name="Henry Jammes" userId="5f22554b-fd15-4676-8c82-dc6122af2a80" providerId="ADAL" clId="{434111D3-796B-4BB0-A370-070974EB9404}" dt="2023-12-02T02:13:06.029" v="34716" actId="14100"/>
        <pc:sldMkLst>
          <pc:docMk/>
          <pc:sldMk cId="2484488728" sldId="2147478639"/>
        </pc:sldMkLst>
        <pc:spChg chg="mod">
          <ac:chgData name="Henry Jammes" userId="5f22554b-fd15-4676-8c82-dc6122af2a80" providerId="ADAL" clId="{434111D3-796B-4BB0-A370-070974EB9404}" dt="2023-12-02T02:13:06.029" v="34716" actId="14100"/>
          <ac:spMkLst>
            <pc:docMk/>
            <pc:sldMk cId="2484488728" sldId="2147478639"/>
            <ac:spMk id="2" creationId="{06200FD3-EB50-A291-6952-748348F5754E}"/>
          </ac:spMkLst>
        </pc:spChg>
        <pc:spChg chg="add del mod ord">
          <ac:chgData name="Henry Jammes" userId="5f22554b-fd15-4676-8c82-dc6122af2a80" providerId="ADAL" clId="{434111D3-796B-4BB0-A370-070974EB9404}" dt="2023-11-23T18:10:41.956" v="23930" actId="478"/>
          <ac:spMkLst>
            <pc:docMk/>
            <pc:sldMk cId="2484488728" sldId="2147478639"/>
            <ac:spMk id="4" creationId="{2D206EEE-B55B-C361-3DD9-194072C7D5DC}"/>
          </ac:spMkLst>
        </pc:spChg>
        <pc:spChg chg="mod">
          <ac:chgData name="Henry Jammes" userId="5f22554b-fd15-4676-8c82-dc6122af2a80" providerId="ADAL" clId="{434111D3-796B-4BB0-A370-070974EB9404}" dt="2023-11-23T18:07:47.374" v="23898" actId="20577"/>
          <ac:spMkLst>
            <pc:docMk/>
            <pc:sldMk cId="2484488728" sldId="2147478639"/>
            <ac:spMk id="7" creationId="{CDFA3B16-0CF6-4342-00CD-A2121780A14D}"/>
          </ac:spMkLst>
        </pc:spChg>
        <pc:spChg chg="mod ord">
          <ac:chgData name="Henry Jammes" userId="5f22554b-fd15-4676-8c82-dc6122af2a80" providerId="ADAL" clId="{434111D3-796B-4BB0-A370-070974EB9404}" dt="2023-11-23T18:10:37.528" v="23926" actId="207"/>
          <ac:spMkLst>
            <pc:docMk/>
            <pc:sldMk cId="2484488728" sldId="2147478639"/>
            <ac:spMk id="307" creationId="{7B42A4FB-DE00-BE79-1D01-D71989A10600}"/>
          </ac:spMkLst>
        </pc:spChg>
        <pc:spChg chg="mod">
          <ac:chgData name="Henry Jammes" userId="5f22554b-fd15-4676-8c82-dc6122af2a80" providerId="ADAL" clId="{434111D3-796B-4BB0-A370-070974EB9404}" dt="2023-11-23T18:08:43.647" v="23902" actId="207"/>
          <ac:spMkLst>
            <pc:docMk/>
            <pc:sldMk cId="2484488728" sldId="2147478639"/>
            <ac:spMk id="316" creationId="{991EF26B-418E-949F-F04F-95823A0CAFB7}"/>
          </ac:spMkLst>
        </pc:spChg>
        <pc:spChg chg="mod">
          <ac:chgData name="Henry Jammes" userId="5f22554b-fd15-4676-8c82-dc6122af2a80" providerId="ADAL" clId="{434111D3-796B-4BB0-A370-070974EB9404}" dt="2023-11-23T18:08:43.647" v="23902" actId="207"/>
          <ac:spMkLst>
            <pc:docMk/>
            <pc:sldMk cId="2484488728" sldId="2147478639"/>
            <ac:spMk id="317" creationId="{2BC183E6-1C0C-063E-50CE-E3FC6EE9F13D}"/>
          </ac:spMkLst>
        </pc:spChg>
        <pc:spChg chg="mod">
          <ac:chgData name="Henry Jammes" userId="5f22554b-fd15-4676-8c82-dc6122af2a80" providerId="ADAL" clId="{434111D3-796B-4BB0-A370-070974EB9404}" dt="2023-11-23T18:10:36.332" v="23923" actId="207"/>
          <ac:spMkLst>
            <pc:docMk/>
            <pc:sldMk cId="2484488728" sldId="2147478639"/>
            <ac:spMk id="319" creationId="{1E3AE292-61F3-9162-197D-8FA198B2C720}"/>
          </ac:spMkLst>
        </pc:spChg>
        <pc:grpChg chg="mod">
          <ac:chgData name="Henry Jammes" userId="5f22554b-fd15-4676-8c82-dc6122af2a80" providerId="ADAL" clId="{434111D3-796B-4BB0-A370-070974EB9404}" dt="2023-11-23T18:08:43.647" v="23902" actId="207"/>
          <ac:grpSpMkLst>
            <pc:docMk/>
            <pc:sldMk cId="2484488728" sldId="2147478639"/>
            <ac:grpSpMk id="288" creationId="{5A412453-18BB-49DC-0DC3-3C8668B69758}"/>
          </ac:grpSpMkLst>
        </pc:grpChg>
        <pc:graphicFrameChg chg="modGraphic">
          <ac:chgData name="Henry Jammes" userId="5f22554b-fd15-4676-8c82-dc6122af2a80" providerId="ADAL" clId="{434111D3-796B-4BB0-A370-070974EB9404}" dt="2023-11-23T18:09:00.875" v="23904" actId="207"/>
          <ac:graphicFrameMkLst>
            <pc:docMk/>
            <pc:sldMk cId="2484488728" sldId="2147478639"/>
            <ac:graphicFrameMk id="351" creationId="{20AA6B57-B346-5F61-2E29-220580C0A2A8}"/>
          </ac:graphicFrameMkLst>
        </pc:graphicFrameChg>
        <pc:picChg chg="mod">
          <ac:chgData name="Henry Jammes" userId="5f22554b-fd15-4676-8c82-dc6122af2a80" providerId="ADAL" clId="{434111D3-796B-4BB0-A370-070974EB9404}" dt="2023-11-23T18:08:43.647" v="23902" actId="207"/>
          <ac:picMkLst>
            <pc:docMk/>
            <pc:sldMk cId="2484488728" sldId="2147478639"/>
            <ac:picMk id="318" creationId="{FC2C5153-6F23-912E-2478-0CA9EB7D9AF5}"/>
          </ac:picMkLst>
        </pc:picChg>
        <pc:cxnChg chg="mod">
          <ac:chgData name="Henry Jammes" userId="5f22554b-fd15-4676-8c82-dc6122af2a80" providerId="ADAL" clId="{434111D3-796B-4BB0-A370-070974EB9404}" dt="2023-11-23T18:09:15.156" v="23908" actId="1076"/>
          <ac:cxnSpMkLst>
            <pc:docMk/>
            <pc:sldMk cId="2484488728" sldId="2147478639"/>
            <ac:cxnSpMk id="264" creationId="{F471CFA3-95D1-BA87-9AE8-C5727630ADEC}"/>
          </ac:cxnSpMkLst>
        </pc:cxnChg>
        <pc:cxnChg chg="mod ord">
          <ac:chgData name="Henry Jammes" userId="5f22554b-fd15-4676-8c82-dc6122af2a80" providerId="ADAL" clId="{434111D3-796B-4BB0-A370-070974EB9404}" dt="2023-11-23T18:10:37.078" v="23925" actId="208"/>
          <ac:cxnSpMkLst>
            <pc:docMk/>
            <pc:sldMk cId="2484488728" sldId="2147478639"/>
            <ac:cxnSpMk id="286" creationId="{A5CEA281-D6BD-A859-35A2-13976E37C5D1}"/>
          </ac:cxnSpMkLst>
        </pc:cxnChg>
      </pc:sldChg>
      <pc:sldChg chg="addSp delSp modSp mod">
        <pc:chgData name="Henry Jammes" userId="5f22554b-fd15-4676-8c82-dc6122af2a80" providerId="ADAL" clId="{434111D3-796B-4BB0-A370-070974EB9404}" dt="2023-11-23T20:45:33.858" v="24984" actId="1036"/>
        <pc:sldMkLst>
          <pc:docMk/>
          <pc:sldMk cId="4234592746" sldId="2147478640"/>
        </pc:sldMkLst>
        <pc:spChg chg="mod">
          <ac:chgData name="Henry Jammes" userId="5f22554b-fd15-4676-8c82-dc6122af2a80" providerId="ADAL" clId="{434111D3-796B-4BB0-A370-070974EB9404}" dt="2023-11-23T20:40:16.396" v="24908"/>
          <ac:spMkLst>
            <pc:docMk/>
            <pc:sldMk cId="4234592746" sldId="2147478640"/>
            <ac:spMk id="2" creationId="{06200FD3-EB50-A291-6952-748348F5754E}"/>
          </ac:spMkLst>
        </pc:spChg>
        <pc:spChg chg="topLvl">
          <ac:chgData name="Henry Jammes" userId="5f22554b-fd15-4676-8c82-dc6122af2a80" providerId="ADAL" clId="{434111D3-796B-4BB0-A370-070974EB9404}" dt="2023-11-23T20:24:08.965" v="24512" actId="165"/>
          <ac:spMkLst>
            <pc:docMk/>
            <pc:sldMk cId="4234592746" sldId="2147478640"/>
            <ac:spMk id="4" creationId="{2D3AC5BA-4B6E-CCC9-3FFF-60EBA2E197C1}"/>
          </ac:spMkLst>
        </pc:spChg>
        <pc:spChg chg="mod">
          <ac:chgData name="Henry Jammes" userId="5f22554b-fd15-4676-8c82-dc6122af2a80" providerId="ADAL" clId="{434111D3-796B-4BB0-A370-070974EB9404}" dt="2023-11-23T20:27:11.788" v="24592" actId="20577"/>
          <ac:spMkLst>
            <pc:docMk/>
            <pc:sldMk cId="4234592746" sldId="2147478640"/>
            <ac:spMk id="7" creationId="{CDFA3B16-0CF6-4342-00CD-A2121780A14D}"/>
          </ac:spMkLst>
        </pc:spChg>
        <pc:spChg chg="mod">
          <ac:chgData name="Henry Jammes" userId="5f22554b-fd15-4676-8c82-dc6122af2a80" providerId="ADAL" clId="{434111D3-796B-4BB0-A370-070974EB9404}" dt="2023-11-23T20:26:01.282" v="24549" actId="20577"/>
          <ac:spMkLst>
            <pc:docMk/>
            <pc:sldMk cId="4234592746" sldId="2147478640"/>
            <ac:spMk id="9" creationId="{E4E52AF6-6402-CF31-0165-40896BB82699}"/>
          </ac:spMkLst>
        </pc:spChg>
        <pc:spChg chg="add mod topLvl">
          <ac:chgData name="Henry Jammes" userId="5f22554b-fd15-4676-8c82-dc6122af2a80" providerId="ADAL" clId="{434111D3-796B-4BB0-A370-070974EB9404}" dt="2023-11-23T20:40:49.908" v="24910" actId="14100"/>
          <ac:spMkLst>
            <pc:docMk/>
            <pc:sldMk cId="4234592746" sldId="2147478640"/>
            <ac:spMk id="14" creationId="{CEECD8FD-436F-01A5-36D3-BEB91DA95840}"/>
          </ac:spMkLst>
        </pc:spChg>
        <pc:spChg chg="add mod topLvl">
          <ac:chgData name="Henry Jammes" userId="5f22554b-fd15-4676-8c82-dc6122af2a80" providerId="ADAL" clId="{434111D3-796B-4BB0-A370-070974EB9404}" dt="2023-11-23T20:45:24.857" v="24980" actId="1035"/>
          <ac:spMkLst>
            <pc:docMk/>
            <pc:sldMk cId="4234592746" sldId="2147478640"/>
            <ac:spMk id="16" creationId="{C922581E-9EA7-42C2-C4F9-432ACD523114}"/>
          </ac:spMkLst>
        </pc:spChg>
        <pc:spChg chg="del topLvl">
          <ac:chgData name="Henry Jammes" userId="5f22554b-fd15-4676-8c82-dc6122af2a80" providerId="ADAL" clId="{434111D3-796B-4BB0-A370-070974EB9404}" dt="2023-11-23T20:24:11.823" v="24513" actId="478"/>
          <ac:spMkLst>
            <pc:docMk/>
            <pc:sldMk cId="4234592746" sldId="2147478640"/>
            <ac:spMk id="19" creationId="{DEFAA391-3D18-D5EA-338E-83571360FB7E}"/>
          </ac:spMkLst>
        </pc:spChg>
        <pc:spChg chg="add mod topLvl">
          <ac:chgData name="Henry Jammes" userId="5f22554b-fd15-4676-8c82-dc6122af2a80" providerId="ADAL" clId="{434111D3-796B-4BB0-A370-070974EB9404}" dt="2023-11-23T20:30:39.188" v="24624" actId="403"/>
          <ac:spMkLst>
            <pc:docMk/>
            <pc:sldMk cId="4234592746" sldId="2147478640"/>
            <ac:spMk id="20" creationId="{2C27B8F2-0131-4BE2-5C02-D755FCA692A0}"/>
          </ac:spMkLst>
        </pc:spChg>
        <pc:spChg chg="add mod topLvl">
          <ac:chgData name="Henry Jammes" userId="5f22554b-fd15-4676-8c82-dc6122af2a80" providerId="ADAL" clId="{434111D3-796B-4BB0-A370-070974EB9404}" dt="2023-11-23T20:45:32.307" v="24982" actId="1036"/>
          <ac:spMkLst>
            <pc:docMk/>
            <pc:sldMk cId="4234592746" sldId="2147478640"/>
            <ac:spMk id="21" creationId="{1BA2DB91-723A-52E7-E67E-FD02731C455F}"/>
          </ac:spMkLst>
        </pc:spChg>
        <pc:spChg chg="add mod topLvl">
          <ac:chgData name="Henry Jammes" userId="5f22554b-fd15-4676-8c82-dc6122af2a80" providerId="ADAL" clId="{434111D3-796B-4BB0-A370-070974EB9404}" dt="2023-11-23T20:45:33.858" v="24984" actId="1036"/>
          <ac:spMkLst>
            <pc:docMk/>
            <pc:sldMk cId="4234592746" sldId="2147478640"/>
            <ac:spMk id="22" creationId="{FEC48620-70F9-F2F7-AB3F-9659B2BEB175}"/>
          </ac:spMkLst>
        </pc:spChg>
        <pc:spChg chg="add mod topLvl">
          <ac:chgData name="Henry Jammes" userId="5f22554b-fd15-4676-8c82-dc6122af2a80" providerId="ADAL" clId="{434111D3-796B-4BB0-A370-070974EB9404}" dt="2023-11-23T20:30:12.452" v="24620" actId="165"/>
          <ac:spMkLst>
            <pc:docMk/>
            <pc:sldMk cId="4234592746" sldId="2147478640"/>
            <ac:spMk id="23" creationId="{41EBD77B-82B3-F6CD-7F8F-E5B466F14396}"/>
          </ac:spMkLst>
        </pc:spChg>
        <pc:spChg chg="add mod topLvl">
          <ac:chgData name="Henry Jammes" userId="5f22554b-fd15-4676-8c82-dc6122af2a80" providerId="ADAL" clId="{434111D3-796B-4BB0-A370-070974EB9404}" dt="2023-11-23T20:33:01.754" v="24701" actId="1076"/>
          <ac:spMkLst>
            <pc:docMk/>
            <pc:sldMk cId="4234592746" sldId="2147478640"/>
            <ac:spMk id="24" creationId="{D8D3E2EF-2895-2F31-071C-409D3D4E2C44}"/>
          </ac:spMkLst>
        </pc:spChg>
        <pc:spChg chg="add mod topLvl">
          <ac:chgData name="Henry Jammes" userId="5f22554b-fd15-4676-8c82-dc6122af2a80" providerId="ADAL" clId="{434111D3-796B-4BB0-A370-070974EB9404}" dt="2023-11-23T20:30:12.452" v="24620" actId="165"/>
          <ac:spMkLst>
            <pc:docMk/>
            <pc:sldMk cId="4234592746" sldId="2147478640"/>
            <ac:spMk id="25" creationId="{BD6E5EBE-C3C9-63DA-02F0-8F717D889269}"/>
          </ac:spMkLst>
        </pc:spChg>
        <pc:spChg chg="add mod topLvl">
          <ac:chgData name="Henry Jammes" userId="5f22554b-fd15-4676-8c82-dc6122af2a80" providerId="ADAL" clId="{434111D3-796B-4BB0-A370-070974EB9404}" dt="2023-11-23T20:32:56.804" v="24699" actId="1076"/>
          <ac:spMkLst>
            <pc:docMk/>
            <pc:sldMk cId="4234592746" sldId="2147478640"/>
            <ac:spMk id="26" creationId="{F279F242-0F79-D38D-A05F-7CFF5C72BC10}"/>
          </ac:spMkLst>
        </pc:spChg>
        <pc:spChg chg="add mod topLvl">
          <ac:chgData name="Henry Jammes" userId="5f22554b-fd15-4676-8c82-dc6122af2a80" providerId="ADAL" clId="{434111D3-796B-4BB0-A370-070974EB9404}" dt="2023-11-23T20:32:59.046" v="24700" actId="1076"/>
          <ac:spMkLst>
            <pc:docMk/>
            <pc:sldMk cId="4234592746" sldId="2147478640"/>
            <ac:spMk id="27" creationId="{3E2A226C-176D-534E-828A-B9842CBDB029}"/>
          </ac:spMkLst>
        </pc:spChg>
        <pc:spChg chg="del topLvl">
          <ac:chgData name="Henry Jammes" userId="5f22554b-fd15-4676-8c82-dc6122af2a80" providerId="ADAL" clId="{434111D3-796B-4BB0-A370-070974EB9404}" dt="2023-11-23T20:24:11.823" v="24513" actId="478"/>
          <ac:spMkLst>
            <pc:docMk/>
            <pc:sldMk cId="4234592746" sldId="2147478640"/>
            <ac:spMk id="37" creationId="{7ADD82D0-9550-86B5-BA4B-17CEE40188E4}"/>
          </ac:spMkLst>
        </pc:spChg>
        <pc:spChg chg="del topLvl">
          <ac:chgData name="Henry Jammes" userId="5f22554b-fd15-4676-8c82-dc6122af2a80" providerId="ADAL" clId="{434111D3-796B-4BB0-A370-070974EB9404}" dt="2023-11-23T20:24:11.823" v="24513" actId="478"/>
          <ac:spMkLst>
            <pc:docMk/>
            <pc:sldMk cId="4234592746" sldId="2147478640"/>
            <ac:spMk id="38" creationId="{D462AA6A-4E24-A917-C1D6-D249B066E7E2}"/>
          </ac:spMkLst>
        </pc:spChg>
        <pc:spChg chg="del topLvl">
          <ac:chgData name="Henry Jammes" userId="5f22554b-fd15-4676-8c82-dc6122af2a80" providerId="ADAL" clId="{434111D3-796B-4BB0-A370-070974EB9404}" dt="2023-11-23T20:24:11.823" v="24513" actId="478"/>
          <ac:spMkLst>
            <pc:docMk/>
            <pc:sldMk cId="4234592746" sldId="2147478640"/>
            <ac:spMk id="39" creationId="{5FF9AC18-58A4-F48D-2B1C-E892FD5A183B}"/>
          </ac:spMkLst>
        </pc:spChg>
        <pc:spChg chg="del topLvl">
          <ac:chgData name="Henry Jammes" userId="5f22554b-fd15-4676-8c82-dc6122af2a80" providerId="ADAL" clId="{434111D3-796B-4BB0-A370-070974EB9404}" dt="2023-11-23T20:24:11.823" v="24513" actId="478"/>
          <ac:spMkLst>
            <pc:docMk/>
            <pc:sldMk cId="4234592746" sldId="2147478640"/>
            <ac:spMk id="41" creationId="{1B273232-833D-232A-B252-FA67C0C91A5B}"/>
          </ac:spMkLst>
        </pc:spChg>
        <pc:spChg chg="del topLvl">
          <ac:chgData name="Henry Jammes" userId="5f22554b-fd15-4676-8c82-dc6122af2a80" providerId="ADAL" clId="{434111D3-796B-4BB0-A370-070974EB9404}" dt="2023-11-23T20:24:11.823" v="24513" actId="478"/>
          <ac:spMkLst>
            <pc:docMk/>
            <pc:sldMk cId="4234592746" sldId="2147478640"/>
            <ac:spMk id="42" creationId="{B5314CB4-D28D-F025-D749-D4FAC06A71AE}"/>
          </ac:spMkLst>
        </pc:spChg>
        <pc:spChg chg="mod">
          <ac:chgData name="Henry Jammes" userId="5f22554b-fd15-4676-8c82-dc6122af2a80" providerId="ADAL" clId="{434111D3-796B-4BB0-A370-070974EB9404}" dt="2023-09-28T22:25:15.364" v="160" actId="20577"/>
          <ac:spMkLst>
            <pc:docMk/>
            <pc:sldMk cId="4234592746" sldId="2147478640"/>
            <ac:spMk id="54" creationId="{34CEAE48-E745-D5D1-90EF-B4125A200294}"/>
          </ac:spMkLst>
        </pc:spChg>
        <pc:spChg chg="del topLvl">
          <ac:chgData name="Henry Jammes" userId="5f22554b-fd15-4676-8c82-dc6122af2a80" providerId="ADAL" clId="{434111D3-796B-4BB0-A370-070974EB9404}" dt="2023-11-23T20:24:11.823" v="24513" actId="478"/>
          <ac:spMkLst>
            <pc:docMk/>
            <pc:sldMk cId="4234592746" sldId="2147478640"/>
            <ac:spMk id="63" creationId="{DE76C507-EAC7-7A6A-C654-00BE429C5342}"/>
          </ac:spMkLst>
        </pc:spChg>
        <pc:spChg chg="del topLvl">
          <ac:chgData name="Henry Jammes" userId="5f22554b-fd15-4676-8c82-dc6122af2a80" providerId="ADAL" clId="{434111D3-796B-4BB0-A370-070974EB9404}" dt="2023-11-23T20:24:11.823" v="24513" actId="478"/>
          <ac:spMkLst>
            <pc:docMk/>
            <pc:sldMk cId="4234592746" sldId="2147478640"/>
            <ac:spMk id="192" creationId="{1C4B2994-56CF-0E44-A2A9-E0D211C2F221}"/>
          </ac:spMkLst>
        </pc:spChg>
        <pc:spChg chg="del topLvl">
          <ac:chgData name="Henry Jammes" userId="5f22554b-fd15-4676-8c82-dc6122af2a80" providerId="ADAL" clId="{434111D3-796B-4BB0-A370-070974EB9404}" dt="2023-11-23T20:24:11.823" v="24513" actId="478"/>
          <ac:spMkLst>
            <pc:docMk/>
            <pc:sldMk cId="4234592746" sldId="2147478640"/>
            <ac:spMk id="193" creationId="{C85FC6F5-4245-CBF5-96EF-9309F28A1129}"/>
          </ac:spMkLst>
        </pc:spChg>
        <pc:spChg chg="del topLvl">
          <ac:chgData name="Henry Jammes" userId="5f22554b-fd15-4676-8c82-dc6122af2a80" providerId="ADAL" clId="{434111D3-796B-4BB0-A370-070974EB9404}" dt="2023-11-23T20:24:11.823" v="24513" actId="478"/>
          <ac:spMkLst>
            <pc:docMk/>
            <pc:sldMk cId="4234592746" sldId="2147478640"/>
            <ac:spMk id="194" creationId="{B272513A-7223-73CF-80A6-06BEA27C249C}"/>
          </ac:spMkLst>
        </pc:spChg>
        <pc:spChg chg="del topLvl">
          <ac:chgData name="Henry Jammes" userId="5f22554b-fd15-4676-8c82-dc6122af2a80" providerId="ADAL" clId="{434111D3-796B-4BB0-A370-070974EB9404}" dt="2023-11-23T20:24:11.823" v="24513" actId="478"/>
          <ac:spMkLst>
            <pc:docMk/>
            <pc:sldMk cId="4234592746" sldId="2147478640"/>
            <ac:spMk id="195" creationId="{14C94F88-05A4-50B5-78B6-2AE7D3EBB926}"/>
          </ac:spMkLst>
        </pc:spChg>
        <pc:grpChg chg="del topLvl">
          <ac:chgData name="Henry Jammes" userId="5f22554b-fd15-4676-8c82-dc6122af2a80" providerId="ADAL" clId="{434111D3-796B-4BB0-A370-070974EB9404}" dt="2023-11-23T20:24:11.823" v="24513" actId="478"/>
          <ac:grpSpMkLst>
            <pc:docMk/>
            <pc:sldMk cId="4234592746" sldId="2147478640"/>
            <ac:grpSpMk id="8" creationId="{4F6A83F6-1CBB-1DB6-721E-28C6B2841BD1}"/>
          </ac:grpSpMkLst>
        </pc:grpChg>
        <pc:grpChg chg="add del mod">
          <ac:chgData name="Henry Jammes" userId="5f22554b-fd15-4676-8c82-dc6122af2a80" providerId="ADAL" clId="{434111D3-796B-4BB0-A370-070974EB9404}" dt="2023-11-23T20:30:12.452" v="24620" actId="165"/>
          <ac:grpSpMkLst>
            <pc:docMk/>
            <pc:sldMk cId="4234592746" sldId="2147478640"/>
            <ac:grpSpMk id="31" creationId="{E96DA73A-EA61-538F-2E2B-FA782192F3C7}"/>
          </ac:grpSpMkLst>
        </pc:grpChg>
        <pc:grpChg chg="del topLvl">
          <ac:chgData name="Henry Jammes" userId="5f22554b-fd15-4676-8c82-dc6122af2a80" providerId="ADAL" clId="{434111D3-796B-4BB0-A370-070974EB9404}" dt="2023-11-23T20:24:11.823" v="24513" actId="478"/>
          <ac:grpSpMkLst>
            <pc:docMk/>
            <pc:sldMk cId="4234592746" sldId="2147478640"/>
            <ac:grpSpMk id="43" creationId="{34E3B22D-6D57-BB1C-B544-A74A04E595B7}"/>
          </ac:grpSpMkLst>
        </pc:grpChg>
        <pc:grpChg chg="del topLvl">
          <ac:chgData name="Henry Jammes" userId="5f22554b-fd15-4676-8c82-dc6122af2a80" providerId="ADAL" clId="{434111D3-796B-4BB0-A370-070974EB9404}" dt="2023-11-23T20:24:11.823" v="24513" actId="478"/>
          <ac:grpSpMkLst>
            <pc:docMk/>
            <pc:sldMk cId="4234592746" sldId="2147478640"/>
            <ac:grpSpMk id="50" creationId="{CE730A12-BD16-C18F-A61F-A112334F91D0}"/>
          </ac:grpSpMkLst>
        </pc:grpChg>
        <pc:grpChg chg="del">
          <ac:chgData name="Henry Jammes" userId="5f22554b-fd15-4676-8c82-dc6122af2a80" providerId="ADAL" clId="{434111D3-796B-4BB0-A370-070974EB9404}" dt="2023-11-23T20:24:08.965" v="24512" actId="165"/>
          <ac:grpSpMkLst>
            <pc:docMk/>
            <pc:sldMk cId="4234592746" sldId="2147478640"/>
            <ac:grpSpMk id="196" creationId="{CA9DD826-9649-EC16-787B-4C9635E83B3F}"/>
          </ac:grpSpMkLst>
        </pc:grpChg>
        <pc:picChg chg="add mod topLvl">
          <ac:chgData name="Henry Jammes" userId="5f22554b-fd15-4676-8c82-dc6122af2a80" providerId="ADAL" clId="{434111D3-796B-4BB0-A370-070974EB9404}" dt="2023-11-23T20:30:12.452" v="24620" actId="165"/>
          <ac:picMkLst>
            <pc:docMk/>
            <pc:sldMk cId="4234592746" sldId="2147478640"/>
            <ac:picMk id="3" creationId="{37B5BFBB-E072-B129-B426-A0E1BB9BEDAE}"/>
          </ac:picMkLst>
        </pc:picChg>
        <pc:picChg chg="add mod topLvl">
          <ac:chgData name="Henry Jammes" userId="5f22554b-fd15-4676-8c82-dc6122af2a80" providerId="ADAL" clId="{434111D3-796B-4BB0-A370-070974EB9404}" dt="2023-11-23T20:32:29.344" v="24691" actId="1038"/>
          <ac:picMkLst>
            <pc:docMk/>
            <pc:sldMk cId="4234592746" sldId="2147478640"/>
            <ac:picMk id="5" creationId="{7E0D535E-D161-355E-F24B-CEAD75FAC904}"/>
          </ac:picMkLst>
        </pc:picChg>
        <pc:picChg chg="add mod topLvl">
          <ac:chgData name="Henry Jammes" userId="5f22554b-fd15-4676-8c82-dc6122af2a80" providerId="ADAL" clId="{434111D3-796B-4BB0-A370-070974EB9404}" dt="2023-11-23T20:41:21.295" v="24916" actId="14100"/>
          <ac:picMkLst>
            <pc:docMk/>
            <pc:sldMk cId="4234592746" sldId="2147478640"/>
            <ac:picMk id="15" creationId="{3066FCC8-3C7A-AF0E-3A0C-5130948F9290}"/>
          </ac:picMkLst>
        </pc:picChg>
        <pc:cxnChg chg="del topLvl">
          <ac:chgData name="Henry Jammes" userId="5f22554b-fd15-4676-8c82-dc6122af2a80" providerId="ADAL" clId="{434111D3-796B-4BB0-A370-070974EB9404}" dt="2023-11-23T20:24:11.823" v="24513" actId="478"/>
          <ac:cxnSpMkLst>
            <pc:docMk/>
            <pc:sldMk cId="4234592746" sldId="2147478640"/>
            <ac:cxnSpMk id="6" creationId="{5E7CFFEC-D6D4-B313-9DAB-123C8B9A0440}"/>
          </ac:cxnSpMkLst>
        </pc:cxnChg>
        <pc:cxnChg chg="add mod topLvl">
          <ac:chgData name="Henry Jammes" userId="5f22554b-fd15-4676-8c82-dc6122af2a80" providerId="ADAL" clId="{434111D3-796B-4BB0-A370-070974EB9404}" dt="2023-11-23T20:32:50.519" v="24697" actId="1035"/>
          <ac:cxnSpMkLst>
            <pc:docMk/>
            <pc:sldMk cId="4234592746" sldId="2147478640"/>
            <ac:cxnSpMk id="28" creationId="{C27C2F66-CE81-DA99-3DEB-0983CC7E99BD}"/>
          </ac:cxnSpMkLst>
        </pc:cxnChg>
        <pc:cxnChg chg="add mod topLvl">
          <ac:chgData name="Henry Jammes" userId="5f22554b-fd15-4676-8c82-dc6122af2a80" providerId="ADAL" clId="{434111D3-796B-4BB0-A370-070974EB9404}" dt="2023-11-23T20:44:32.140" v="24971" actId="1035"/>
          <ac:cxnSpMkLst>
            <pc:docMk/>
            <pc:sldMk cId="4234592746" sldId="2147478640"/>
            <ac:cxnSpMk id="29" creationId="{5A9F0ABC-246D-2DCC-E82A-06FB688F2EE9}"/>
          </ac:cxnSpMkLst>
        </pc:cxnChg>
        <pc:cxnChg chg="add mod topLvl">
          <ac:chgData name="Henry Jammes" userId="5f22554b-fd15-4676-8c82-dc6122af2a80" providerId="ADAL" clId="{434111D3-796B-4BB0-A370-070974EB9404}" dt="2023-11-23T20:30:12.452" v="24620" actId="165"/>
          <ac:cxnSpMkLst>
            <pc:docMk/>
            <pc:sldMk cId="4234592746" sldId="2147478640"/>
            <ac:cxnSpMk id="30" creationId="{20E7803C-BF2A-3E8F-19FB-3EF3C1164FF8}"/>
          </ac:cxnSpMkLst>
        </pc:cxnChg>
        <pc:cxnChg chg="del mod topLvl">
          <ac:chgData name="Henry Jammes" userId="5f22554b-fd15-4676-8c82-dc6122af2a80" providerId="ADAL" clId="{434111D3-796B-4BB0-A370-070974EB9404}" dt="2023-11-23T20:24:11.823" v="24513" actId="478"/>
          <ac:cxnSpMkLst>
            <pc:docMk/>
            <pc:sldMk cId="4234592746" sldId="2147478640"/>
            <ac:cxnSpMk id="57" creationId="{649F45F4-228B-1C30-1E64-A3EF0E651C9F}"/>
          </ac:cxnSpMkLst>
        </pc:cxnChg>
        <pc:cxnChg chg="del topLvl">
          <ac:chgData name="Henry Jammes" userId="5f22554b-fd15-4676-8c82-dc6122af2a80" providerId="ADAL" clId="{434111D3-796B-4BB0-A370-070974EB9404}" dt="2023-11-23T20:24:11.823" v="24513" actId="478"/>
          <ac:cxnSpMkLst>
            <pc:docMk/>
            <pc:sldMk cId="4234592746" sldId="2147478640"/>
            <ac:cxnSpMk id="58" creationId="{76F7FAC8-2B2B-D231-ECFE-902E507D8170}"/>
          </ac:cxnSpMkLst>
        </pc:cxnChg>
        <pc:cxnChg chg="del topLvl">
          <ac:chgData name="Henry Jammes" userId="5f22554b-fd15-4676-8c82-dc6122af2a80" providerId="ADAL" clId="{434111D3-796B-4BB0-A370-070974EB9404}" dt="2023-11-23T20:24:11.823" v="24513" actId="478"/>
          <ac:cxnSpMkLst>
            <pc:docMk/>
            <pc:sldMk cId="4234592746" sldId="2147478640"/>
            <ac:cxnSpMk id="59" creationId="{490DC680-0F4E-2D35-B9EF-15FD8D92FAD2}"/>
          </ac:cxnSpMkLst>
        </pc:cxnChg>
        <pc:cxnChg chg="del topLvl">
          <ac:chgData name="Henry Jammes" userId="5f22554b-fd15-4676-8c82-dc6122af2a80" providerId="ADAL" clId="{434111D3-796B-4BB0-A370-070974EB9404}" dt="2023-11-23T20:24:11.823" v="24513" actId="478"/>
          <ac:cxnSpMkLst>
            <pc:docMk/>
            <pc:sldMk cId="4234592746" sldId="2147478640"/>
            <ac:cxnSpMk id="60" creationId="{F3633255-9C1F-00B2-770E-104C24D401D8}"/>
          </ac:cxnSpMkLst>
        </pc:cxnChg>
        <pc:cxnChg chg="del topLvl">
          <ac:chgData name="Henry Jammes" userId="5f22554b-fd15-4676-8c82-dc6122af2a80" providerId="ADAL" clId="{434111D3-796B-4BB0-A370-070974EB9404}" dt="2023-11-23T20:24:11.823" v="24513" actId="478"/>
          <ac:cxnSpMkLst>
            <pc:docMk/>
            <pc:sldMk cId="4234592746" sldId="2147478640"/>
            <ac:cxnSpMk id="61" creationId="{19CCDA1A-6353-0A57-7BCC-558707A7B46E}"/>
          </ac:cxnSpMkLst>
        </pc:cxnChg>
        <pc:cxnChg chg="del topLvl">
          <ac:chgData name="Henry Jammes" userId="5f22554b-fd15-4676-8c82-dc6122af2a80" providerId="ADAL" clId="{434111D3-796B-4BB0-A370-070974EB9404}" dt="2023-11-23T20:24:11.823" v="24513" actId="478"/>
          <ac:cxnSpMkLst>
            <pc:docMk/>
            <pc:sldMk cId="4234592746" sldId="2147478640"/>
            <ac:cxnSpMk id="62" creationId="{2EEEF41A-335E-5B19-470B-29F8A759E1AC}"/>
          </ac:cxnSpMkLst>
        </pc:cxnChg>
      </pc:sldChg>
      <pc:sldChg chg="modSp mod">
        <pc:chgData name="Henry Jammes" userId="5f22554b-fd15-4676-8c82-dc6122af2a80" providerId="ADAL" clId="{434111D3-796B-4BB0-A370-070974EB9404}" dt="2023-11-14T11:51:40.655" v="22399"/>
        <pc:sldMkLst>
          <pc:docMk/>
          <pc:sldMk cId="2546214199" sldId="2147478641"/>
        </pc:sldMkLst>
        <pc:spChg chg="mod">
          <ac:chgData name="Henry Jammes" userId="5f22554b-fd15-4676-8c82-dc6122af2a80" providerId="ADAL" clId="{434111D3-796B-4BB0-A370-070974EB9404}" dt="2023-11-14T11:51:40.655" v="22399"/>
          <ac:spMkLst>
            <pc:docMk/>
            <pc:sldMk cId="2546214199" sldId="2147478641"/>
            <ac:spMk id="6" creationId="{C3967760-9D0B-25B6-8FB9-C7F3536D29F9}"/>
          </ac:spMkLst>
        </pc:spChg>
        <pc:graphicFrameChg chg="mod modGraphic">
          <ac:chgData name="Henry Jammes" userId="5f22554b-fd15-4676-8c82-dc6122af2a80" providerId="ADAL" clId="{434111D3-796B-4BB0-A370-070974EB9404}" dt="2023-11-14T11:51:40.655" v="22399"/>
          <ac:graphicFrameMkLst>
            <pc:docMk/>
            <pc:sldMk cId="2546214199" sldId="2147478641"/>
            <ac:graphicFrameMk id="4" creationId="{882C9BB9-AC4D-4894-D1FB-709C728B32AC}"/>
          </ac:graphicFrameMkLst>
        </pc:graphicFrameChg>
      </pc:sldChg>
      <pc:sldChg chg="modSp mod">
        <pc:chgData name="Henry Jammes" userId="5f22554b-fd15-4676-8c82-dc6122af2a80" providerId="ADAL" clId="{434111D3-796B-4BB0-A370-070974EB9404}" dt="2023-12-02T02:47:10.181" v="35158" actId="20577"/>
        <pc:sldMkLst>
          <pc:docMk/>
          <pc:sldMk cId="2971486287" sldId="2147478642"/>
        </pc:sldMkLst>
        <pc:spChg chg="mod">
          <ac:chgData name="Henry Jammes" userId="5f22554b-fd15-4676-8c82-dc6122af2a80" providerId="ADAL" clId="{434111D3-796B-4BB0-A370-070974EB9404}" dt="2023-10-25T22:42:40.120" v="19132" actId="6549"/>
          <ac:spMkLst>
            <pc:docMk/>
            <pc:sldMk cId="2971486287" sldId="2147478642"/>
            <ac:spMk id="3" creationId="{77FB708B-1EC6-0043-1545-8A46233783FD}"/>
          </ac:spMkLst>
        </pc:spChg>
        <pc:spChg chg="mod">
          <ac:chgData name="Henry Jammes" userId="5f22554b-fd15-4676-8c82-dc6122af2a80" providerId="ADAL" clId="{434111D3-796B-4BB0-A370-070974EB9404}" dt="2023-12-02T02:33:17.054" v="34952" actId="20577"/>
          <ac:spMkLst>
            <pc:docMk/>
            <pc:sldMk cId="2971486287" sldId="2147478642"/>
            <ac:spMk id="5" creationId="{EBF7ED77-A742-FBCE-BD52-DC34A33041EE}"/>
          </ac:spMkLst>
        </pc:spChg>
        <pc:spChg chg="mod">
          <ac:chgData name="Henry Jammes" userId="5f22554b-fd15-4676-8c82-dc6122af2a80" providerId="ADAL" clId="{434111D3-796B-4BB0-A370-070974EB9404}" dt="2023-12-02T02:47:10.181" v="35158" actId="20577"/>
          <ac:spMkLst>
            <pc:docMk/>
            <pc:sldMk cId="2971486287" sldId="2147478642"/>
            <ac:spMk id="7" creationId="{CDFA3B16-0CF6-4342-00CD-A2121780A14D}"/>
          </ac:spMkLst>
        </pc:spChg>
        <pc:spChg chg="mod">
          <ac:chgData name="Henry Jammes" userId="5f22554b-fd15-4676-8c82-dc6122af2a80" providerId="ADAL" clId="{434111D3-796B-4BB0-A370-070974EB9404}" dt="2023-11-14T11:52:10.117" v="22401"/>
          <ac:spMkLst>
            <pc:docMk/>
            <pc:sldMk cId="2971486287" sldId="2147478642"/>
            <ac:spMk id="8" creationId="{B0F2B32F-BE63-08F9-59AD-4D818095EAFE}"/>
          </ac:spMkLst>
        </pc:spChg>
        <pc:graphicFrameChg chg="modGraphic">
          <ac:chgData name="Henry Jammes" userId="5f22554b-fd15-4676-8c82-dc6122af2a80" providerId="ADAL" clId="{434111D3-796B-4BB0-A370-070974EB9404}" dt="2023-12-02T02:32:46.227" v="34868" actId="20577"/>
          <ac:graphicFrameMkLst>
            <pc:docMk/>
            <pc:sldMk cId="2971486287" sldId="2147478642"/>
            <ac:graphicFrameMk id="4" creationId="{882C9BB9-AC4D-4894-D1FB-709C728B32AC}"/>
          </ac:graphicFrameMkLst>
        </pc:graphicFrameChg>
      </pc:sldChg>
      <pc:sldChg chg="modSp del mod">
        <pc:chgData name="Henry Jammes" userId="5f22554b-fd15-4676-8c82-dc6122af2a80" providerId="ADAL" clId="{434111D3-796B-4BB0-A370-070974EB9404}" dt="2023-10-25T22:45:35.270" v="19157" actId="47"/>
        <pc:sldMkLst>
          <pc:docMk/>
          <pc:sldMk cId="3351264226" sldId="2147478643"/>
        </pc:sldMkLst>
        <pc:spChg chg="mod">
          <ac:chgData name="Henry Jammes" userId="5f22554b-fd15-4676-8c82-dc6122af2a80" providerId="ADAL" clId="{434111D3-796B-4BB0-A370-070974EB9404}" dt="2023-10-25T22:42:54.673" v="19133" actId="6549"/>
          <ac:spMkLst>
            <pc:docMk/>
            <pc:sldMk cId="3351264226" sldId="2147478643"/>
            <ac:spMk id="2" creationId="{06200FD3-EB50-A291-6952-748348F5754E}"/>
          </ac:spMkLst>
        </pc:spChg>
        <pc:spChg chg="mod">
          <ac:chgData name="Henry Jammes" userId="5f22554b-fd15-4676-8c82-dc6122af2a80" providerId="ADAL" clId="{434111D3-796B-4BB0-A370-070974EB9404}" dt="2023-10-25T22:42:58.220" v="19136" actId="6549"/>
          <ac:spMkLst>
            <pc:docMk/>
            <pc:sldMk cId="3351264226" sldId="2147478643"/>
            <ac:spMk id="3" creationId="{77FB708B-1EC6-0043-1545-8A46233783FD}"/>
          </ac:spMkLst>
        </pc:spChg>
        <pc:graphicFrameChg chg="modGraphic">
          <ac:chgData name="Henry Jammes" userId="5f22554b-fd15-4676-8c82-dc6122af2a80" providerId="ADAL" clId="{434111D3-796B-4BB0-A370-070974EB9404}" dt="2023-10-25T22:32:27.561" v="18462" actId="6549"/>
          <ac:graphicFrameMkLst>
            <pc:docMk/>
            <pc:sldMk cId="3351264226" sldId="2147478643"/>
            <ac:graphicFrameMk id="4" creationId="{882C9BB9-AC4D-4894-D1FB-709C728B32AC}"/>
          </ac:graphicFrameMkLst>
        </pc:graphicFrameChg>
      </pc:sldChg>
      <pc:sldChg chg="modSp mod">
        <pc:chgData name="Henry Jammes" userId="5f22554b-fd15-4676-8c82-dc6122af2a80" providerId="ADAL" clId="{434111D3-796B-4BB0-A370-070974EB9404}" dt="2023-12-02T02:49:19.238" v="35382" actId="108"/>
        <pc:sldMkLst>
          <pc:docMk/>
          <pc:sldMk cId="3997061785" sldId="2147478645"/>
        </pc:sldMkLst>
        <pc:spChg chg="mod">
          <ac:chgData name="Henry Jammes" userId="5f22554b-fd15-4676-8c82-dc6122af2a80" providerId="ADAL" clId="{434111D3-796B-4BB0-A370-070974EB9404}" dt="2023-10-25T22:48:02.646" v="19594" actId="20577"/>
          <ac:spMkLst>
            <pc:docMk/>
            <pc:sldMk cId="3997061785" sldId="2147478645"/>
            <ac:spMk id="2" creationId="{06200FD3-EB50-A291-6952-748348F5754E}"/>
          </ac:spMkLst>
        </pc:spChg>
        <pc:spChg chg="mod">
          <ac:chgData name="Henry Jammes" userId="5f22554b-fd15-4676-8c82-dc6122af2a80" providerId="ADAL" clId="{434111D3-796B-4BB0-A370-070974EB9404}" dt="2023-11-14T11:52:10.117" v="22401"/>
          <ac:spMkLst>
            <pc:docMk/>
            <pc:sldMk cId="3997061785" sldId="2147478645"/>
            <ac:spMk id="5" creationId="{EBF7ED77-A742-FBCE-BD52-DC34A33041EE}"/>
          </ac:spMkLst>
        </pc:spChg>
        <pc:spChg chg="mod">
          <ac:chgData name="Henry Jammes" userId="5f22554b-fd15-4676-8c82-dc6122af2a80" providerId="ADAL" clId="{434111D3-796B-4BB0-A370-070974EB9404}" dt="2023-12-02T02:49:19.238" v="35382" actId="108"/>
          <ac:spMkLst>
            <pc:docMk/>
            <pc:sldMk cId="3997061785" sldId="2147478645"/>
            <ac:spMk id="7" creationId="{CDFA3B16-0CF6-4342-00CD-A2121780A14D}"/>
          </ac:spMkLst>
        </pc:spChg>
        <pc:graphicFrameChg chg="modGraphic">
          <ac:chgData name="Henry Jammes" userId="5f22554b-fd15-4676-8c82-dc6122af2a80" providerId="ADAL" clId="{434111D3-796B-4BB0-A370-070974EB9404}" dt="2023-10-25T22:48:16.099" v="19617" actId="20577"/>
          <ac:graphicFrameMkLst>
            <pc:docMk/>
            <pc:sldMk cId="3997061785" sldId="2147478645"/>
            <ac:graphicFrameMk id="4" creationId="{882C9BB9-AC4D-4894-D1FB-709C728B32AC}"/>
          </ac:graphicFrameMkLst>
        </pc:graphicFrameChg>
      </pc:sldChg>
      <pc:sldChg chg="modSp mod">
        <pc:chgData name="Henry Jammes" userId="5f22554b-fd15-4676-8c82-dc6122af2a80" providerId="ADAL" clId="{434111D3-796B-4BB0-A370-070974EB9404}" dt="2023-12-02T02:56:21.240" v="35425"/>
        <pc:sldMkLst>
          <pc:docMk/>
          <pc:sldMk cId="3338834451" sldId="2147478646"/>
        </pc:sldMkLst>
        <pc:spChg chg="mod">
          <ac:chgData name="Henry Jammes" userId="5f22554b-fd15-4676-8c82-dc6122af2a80" providerId="ADAL" clId="{434111D3-796B-4BB0-A370-070974EB9404}" dt="2023-12-02T02:56:21.240" v="35425"/>
          <ac:spMkLst>
            <pc:docMk/>
            <pc:sldMk cId="3338834451" sldId="2147478646"/>
            <ac:spMk id="9" creationId="{7F8BF2DF-4094-51B9-7726-7AB8C7666D3E}"/>
          </ac:spMkLst>
        </pc:spChg>
        <pc:graphicFrameChg chg="mod">
          <ac:chgData name="Henry Jammes" userId="5f22554b-fd15-4676-8c82-dc6122af2a80" providerId="ADAL" clId="{434111D3-796B-4BB0-A370-070974EB9404}" dt="2023-12-02T02:56:21.240" v="35425"/>
          <ac:graphicFrameMkLst>
            <pc:docMk/>
            <pc:sldMk cId="3338834451" sldId="2147478646"/>
            <ac:graphicFrameMk id="10" creationId="{7347487E-6584-92F3-F5B3-09D92B6C70A1}"/>
          </ac:graphicFrameMkLst>
        </pc:graphicFrameChg>
      </pc:sldChg>
      <pc:sldChg chg="modSp mod">
        <pc:chgData name="Henry Jammes" userId="5f22554b-fd15-4676-8c82-dc6122af2a80" providerId="ADAL" clId="{434111D3-796B-4BB0-A370-070974EB9404}" dt="2023-11-14T11:52:10.117" v="22401"/>
        <pc:sldMkLst>
          <pc:docMk/>
          <pc:sldMk cId="4004410795" sldId="2147478647"/>
        </pc:sldMkLst>
        <pc:spChg chg="mod">
          <ac:chgData name="Henry Jammes" userId="5f22554b-fd15-4676-8c82-dc6122af2a80" providerId="ADAL" clId="{434111D3-796B-4BB0-A370-070974EB9404}" dt="2023-10-25T22:52:23.497" v="19923" actId="20577"/>
          <ac:spMkLst>
            <pc:docMk/>
            <pc:sldMk cId="4004410795" sldId="2147478647"/>
            <ac:spMk id="2" creationId="{06200FD3-EB50-A291-6952-748348F5754E}"/>
          </ac:spMkLst>
        </pc:spChg>
        <pc:spChg chg="mod">
          <ac:chgData name="Henry Jammes" userId="5f22554b-fd15-4676-8c82-dc6122af2a80" providerId="ADAL" clId="{434111D3-796B-4BB0-A370-070974EB9404}" dt="2023-11-14T11:51:40.655" v="22399"/>
          <ac:spMkLst>
            <pc:docMk/>
            <pc:sldMk cId="4004410795" sldId="2147478647"/>
            <ac:spMk id="3" creationId="{77FB708B-1EC6-0043-1545-8A46233783FD}"/>
          </ac:spMkLst>
        </pc:spChg>
        <pc:spChg chg="mod">
          <ac:chgData name="Henry Jammes" userId="5f22554b-fd15-4676-8c82-dc6122af2a80" providerId="ADAL" clId="{434111D3-796B-4BB0-A370-070974EB9404}" dt="2023-11-14T11:52:10.117" v="22401"/>
          <ac:spMkLst>
            <pc:docMk/>
            <pc:sldMk cId="4004410795" sldId="2147478647"/>
            <ac:spMk id="7" creationId="{CDFA3B16-0CF6-4342-00CD-A2121780A14D}"/>
          </ac:spMkLst>
        </pc:spChg>
        <pc:graphicFrameChg chg="modGraphic">
          <ac:chgData name="Henry Jammes" userId="5f22554b-fd15-4676-8c82-dc6122af2a80" providerId="ADAL" clId="{434111D3-796B-4BB0-A370-070974EB9404}" dt="2023-10-25T22:51:56.828" v="19901" actId="20577"/>
          <ac:graphicFrameMkLst>
            <pc:docMk/>
            <pc:sldMk cId="4004410795" sldId="2147478647"/>
            <ac:graphicFrameMk id="4" creationId="{882C9BB9-AC4D-4894-D1FB-709C728B32AC}"/>
          </ac:graphicFrameMkLst>
        </pc:graphicFrameChg>
      </pc:sldChg>
      <pc:sldChg chg="modSp mod">
        <pc:chgData name="Henry Jammes" userId="5f22554b-fd15-4676-8c82-dc6122af2a80" providerId="ADAL" clId="{434111D3-796B-4BB0-A370-070974EB9404}" dt="2023-12-02T03:02:30.092" v="35540" actId="20577"/>
        <pc:sldMkLst>
          <pc:docMk/>
          <pc:sldMk cId="1845793070" sldId="2147478648"/>
        </pc:sldMkLst>
        <pc:spChg chg="mod">
          <ac:chgData name="Henry Jammes" userId="5f22554b-fd15-4676-8c82-dc6122af2a80" providerId="ADAL" clId="{434111D3-796B-4BB0-A370-070974EB9404}" dt="2023-11-14T11:52:10.117" v="22401"/>
          <ac:spMkLst>
            <pc:docMk/>
            <pc:sldMk cId="1845793070" sldId="2147478648"/>
            <ac:spMk id="5" creationId="{EBF7ED77-A742-FBCE-BD52-DC34A33041EE}"/>
          </ac:spMkLst>
        </pc:spChg>
        <pc:spChg chg="mod">
          <ac:chgData name="Henry Jammes" userId="5f22554b-fd15-4676-8c82-dc6122af2a80" providerId="ADAL" clId="{434111D3-796B-4BB0-A370-070974EB9404}" dt="2023-12-02T03:02:30.092" v="35540" actId="20577"/>
          <ac:spMkLst>
            <pc:docMk/>
            <pc:sldMk cId="1845793070" sldId="2147478648"/>
            <ac:spMk id="6" creationId="{C3967760-9D0B-25B6-8FB9-C7F3536D29F9}"/>
          </ac:spMkLst>
        </pc:spChg>
        <pc:spChg chg="mod">
          <ac:chgData name="Henry Jammes" userId="5f22554b-fd15-4676-8c82-dc6122af2a80" providerId="ADAL" clId="{434111D3-796B-4BB0-A370-070974EB9404}" dt="2023-12-02T03:02:18.486" v="35537" actId="20577"/>
          <ac:spMkLst>
            <pc:docMk/>
            <pc:sldMk cId="1845793070" sldId="2147478648"/>
            <ac:spMk id="7" creationId="{CDFA3B16-0CF6-4342-00CD-A2121780A14D}"/>
          </ac:spMkLst>
        </pc:spChg>
        <pc:spChg chg="mod">
          <ac:chgData name="Henry Jammes" userId="5f22554b-fd15-4676-8c82-dc6122af2a80" providerId="ADAL" clId="{434111D3-796B-4BB0-A370-070974EB9404}" dt="2023-11-14T11:52:10.117" v="22401"/>
          <ac:spMkLst>
            <pc:docMk/>
            <pc:sldMk cId="1845793070" sldId="2147478648"/>
            <ac:spMk id="8" creationId="{B0F2B32F-BE63-08F9-59AD-4D818095EAFE}"/>
          </ac:spMkLst>
        </pc:spChg>
        <pc:graphicFrameChg chg="mod modGraphic">
          <ac:chgData name="Henry Jammes" userId="5f22554b-fd15-4676-8c82-dc6122af2a80" providerId="ADAL" clId="{434111D3-796B-4BB0-A370-070974EB9404}" dt="2023-11-14T19:18:39.004" v="23846" actId="6549"/>
          <ac:graphicFrameMkLst>
            <pc:docMk/>
            <pc:sldMk cId="1845793070" sldId="2147478648"/>
            <ac:graphicFrameMk id="4" creationId="{882C9BB9-AC4D-4894-D1FB-709C728B32AC}"/>
          </ac:graphicFrameMkLst>
        </pc:graphicFrameChg>
      </pc:sldChg>
      <pc:sldChg chg="addSp delSp modSp del mod">
        <pc:chgData name="Henry Jammes" userId="5f22554b-fd15-4676-8c82-dc6122af2a80" providerId="ADAL" clId="{434111D3-796B-4BB0-A370-070974EB9404}" dt="2023-09-28T23:23:19.626" v="2454" actId="47"/>
        <pc:sldMkLst>
          <pc:docMk/>
          <pc:sldMk cId="3750307464" sldId="2147478649"/>
        </pc:sldMkLst>
        <pc:spChg chg="mod">
          <ac:chgData name="Henry Jammes" userId="5f22554b-fd15-4676-8c82-dc6122af2a80" providerId="ADAL" clId="{434111D3-796B-4BB0-A370-070974EB9404}" dt="2023-09-28T22:42:10.938" v="693" actId="6549"/>
          <ac:spMkLst>
            <pc:docMk/>
            <pc:sldMk cId="3750307464" sldId="2147478649"/>
            <ac:spMk id="7" creationId="{CDFA3B16-0CF6-4342-00CD-A2121780A14D}"/>
          </ac:spMkLst>
        </pc:spChg>
        <pc:spChg chg="add del mod">
          <ac:chgData name="Henry Jammes" userId="5f22554b-fd15-4676-8c82-dc6122af2a80" providerId="ADAL" clId="{434111D3-796B-4BB0-A370-070974EB9404}" dt="2023-09-28T22:42:30.048" v="695"/>
          <ac:spMkLst>
            <pc:docMk/>
            <pc:sldMk cId="3750307464" sldId="2147478649"/>
            <ac:spMk id="10" creationId="{60042DCC-B99A-B5F3-B55D-D07B5F9B14DE}"/>
          </ac:spMkLst>
        </pc:spChg>
        <pc:graphicFrameChg chg="mod">
          <ac:chgData name="Henry Jammes" userId="5f22554b-fd15-4676-8c82-dc6122af2a80" providerId="ADAL" clId="{434111D3-796B-4BB0-A370-070974EB9404}" dt="2023-09-28T22:42:38.965" v="699"/>
          <ac:graphicFrameMkLst>
            <pc:docMk/>
            <pc:sldMk cId="3750307464" sldId="2147478649"/>
            <ac:graphicFrameMk id="4" creationId="{882C9BB9-AC4D-4894-D1FB-709C728B32AC}"/>
          </ac:graphicFrameMkLst>
        </pc:graphicFrameChg>
        <pc:graphicFrameChg chg="add del mod">
          <ac:chgData name="Henry Jammes" userId="5f22554b-fd15-4676-8c82-dc6122af2a80" providerId="ADAL" clId="{434111D3-796B-4BB0-A370-070974EB9404}" dt="2023-09-28T22:42:30.048" v="695"/>
          <ac:graphicFrameMkLst>
            <pc:docMk/>
            <pc:sldMk cId="3750307464" sldId="2147478649"/>
            <ac:graphicFrameMk id="9" creationId="{4C7119C1-AE4E-21A4-E4C5-7988D4BD8DBD}"/>
          </ac:graphicFrameMkLst>
        </pc:graphicFrameChg>
      </pc:sldChg>
      <pc:sldChg chg="addSp delSp modSp mod delCm modCm">
        <pc:chgData name="Henry Jammes" userId="5f22554b-fd15-4676-8c82-dc6122af2a80" providerId="ADAL" clId="{434111D3-796B-4BB0-A370-070974EB9404}" dt="2023-12-02T02:11:17.803" v="34647"/>
        <pc:sldMkLst>
          <pc:docMk/>
          <pc:sldMk cId="2620172218" sldId="2147478650"/>
        </pc:sldMkLst>
        <pc:spChg chg="mod">
          <ac:chgData name="Henry Jammes" userId="5f22554b-fd15-4676-8c82-dc6122af2a80" providerId="ADAL" clId="{434111D3-796B-4BB0-A370-070974EB9404}" dt="2023-11-14T11:51:05.425" v="22398"/>
          <ac:spMkLst>
            <pc:docMk/>
            <pc:sldMk cId="2620172218" sldId="2147478650"/>
            <ac:spMk id="3" creationId="{77FB708B-1EC6-0043-1545-8A46233783FD}"/>
          </ac:spMkLst>
        </pc:spChg>
        <pc:spChg chg="mod">
          <ac:chgData name="Henry Jammes" userId="5f22554b-fd15-4676-8c82-dc6122af2a80" providerId="ADAL" clId="{434111D3-796B-4BB0-A370-070974EB9404}" dt="2023-12-02T02:11:17.803" v="34647"/>
          <ac:spMkLst>
            <pc:docMk/>
            <pc:sldMk cId="2620172218" sldId="2147478650"/>
            <ac:spMk id="5" creationId="{EBF7ED77-A742-FBCE-BD52-DC34A33041EE}"/>
          </ac:spMkLst>
        </pc:spChg>
        <pc:spChg chg="mod">
          <ac:chgData name="Henry Jammes" userId="5f22554b-fd15-4676-8c82-dc6122af2a80" providerId="ADAL" clId="{434111D3-796B-4BB0-A370-070974EB9404}" dt="2023-09-28T23:19:47.481" v="2448" actId="5793"/>
          <ac:spMkLst>
            <pc:docMk/>
            <pc:sldMk cId="2620172218" sldId="2147478650"/>
            <ac:spMk id="6" creationId="{C3967760-9D0B-25B6-8FB9-C7F3536D29F9}"/>
          </ac:spMkLst>
        </pc:spChg>
        <pc:spChg chg="mod">
          <ac:chgData name="Henry Jammes" userId="5f22554b-fd15-4676-8c82-dc6122af2a80" providerId="ADAL" clId="{434111D3-796B-4BB0-A370-070974EB9404}" dt="2023-12-02T02:11:17.803" v="34647"/>
          <ac:spMkLst>
            <pc:docMk/>
            <pc:sldMk cId="2620172218" sldId="2147478650"/>
            <ac:spMk id="7" creationId="{CDFA3B16-0CF6-4342-00CD-A2121780A14D}"/>
          </ac:spMkLst>
        </pc:spChg>
        <pc:spChg chg="add del mod">
          <ac:chgData name="Henry Jammes" userId="5f22554b-fd15-4676-8c82-dc6122af2a80" providerId="ADAL" clId="{434111D3-796B-4BB0-A370-070974EB9404}" dt="2023-12-02T02:11:17.803" v="34647"/>
          <ac:spMkLst>
            <pc:docMk/>
            <pc:sldMk cId="2620172218" sldId="2147478650"/>
            <ac:spMk id="8" creationId="{B0F2B32F-BE63-08F9-59AD-4D818095EAFE}"/>
          </ac:spMkLst>
        </pc:spChg>
        <pc:graphicFrameChg chg="mod modGraphic">
          <ac:chgData name="Henry Jammes" userId="5f22554b-fd15-4676-8c82-dc6122af2a80" providerId="ADAL" clId="{434111D3-796B-4BB0-A370-070974EB9404}" dt="2023-12-02T02:11:17.803" v="34647"/>
          <ac:graphicFrameMkLst>
            <pc:docMk/>
            <pc:sldMk cId="2620172218" sldId="2147478650"/>
            <ac:graphicFrameMk id="4" creationId="{882C9BB9-AC4D-4894-D1FB-709C728B32AC}"/>
          </ac:graphicFrameMkLst>
        </pc:graphicFrameChg>
        <pc:extLst>
          <p:ext xmlns:p="http://schemas.openxmlformats.org/presentationml/2006/main" uri="{D6D511B9-2390-475A-947B-AFAB55BFBCF1}">
            <pc226:cmChg xmlns:pc226="http://schemas.microsoft.com/office/powerpoint/2022/06/main/command" chg="del mod">
              <pc226:chgData name="Henry Jammes" userId="5f22554b-fd15-4676-8c82-dc6122af2a80" providerId="ADAL" clId="{434111D3-796B-4BB0-A370-070974EB9404}" dt="2023-10-25T23:21:10.551" v="22337"/>
              <pc2:cmMkLst xmlns:pc2="http://schemas.microsoft.com/office/powerpoint/2019/9/main/command">
                <pc:docMk/>
                <pc:sldMk cId="2620172218" sldId="2147478650"/>
                <pc2:cmMk id="{5777F929-4D1F-44F7-A171-C3E05C60EF3B}"/>
              </pc2:cmMkLst>
            </pc226:cmChg>
            <pc226:cmChg xmlns:pc226="http://schemas.microsoft.com/office/powerpoint/2022/06/main/command" chg="del mod modRxn">
              <pc226:chgData name="Henry Jammes" userId="5f22554b-fd15-4676-8c82-dc6122af2a80" providerId="ADAL" clId="{434111D3-796B-4BB0-A370-070974EB9404}" dt="2023-10-25T23:21:09.976" v="22336"/>
              <pc2:cmMkLst xmlns:pc2="http://schemas.microsoft.com/office/powerpoint/2019/9/main/command">
                <pc:docMk/>
                <pc:sldMk cId="2620172218" sldId="2147478650"/>
                <pc2:cmMk id="{37D4A8D2-0A6C-437F-BBAE-8DFCED1715A4}"/>
              </pc2:cmMkLst>
            </pc226:cmChg>
          </p:ext>
        </pc:extLst>
      </pc:sldChg>
      <pc:sldChg chg="modSp">
        <pc:chgData name="Henry Jammes" userId="5f22554b-fd15-4676-8c82-dc6122af2a80" providerId="ADAL" clId="{434111D3-796B-4BB0-A370-070974EB9404}" dt="2023-12-02T02:11:17.803" v="34647"/>
        <pc:sldMkLst>
          <pc:docMk/>
          <pc:sldMk cId="4217083223" sldId="2147478651"/>
        </pc:sldMkLst>
        <pc:spChg chg="mod">
          <ac:chgData name="Henry Jammes" userId="5f22554b-fd15-4676-8c82-dc6122af2a80" providerId="ADAL" clId="{434111D3-796B-4BB0-A370-070974EB9404}" dt="2023-12-02T02:11:17.803" v="34647"/>
          <ac:spMkLst>
            <pc:docMk/>
            <pc:sldMk cId="4217083223" sldId="2147478651"/>
            <ac:spMk id="7" creationId="{CDFA3B16-0CF6-4342-00CD-A2121780A14D}"/>
          </ac:spMkLst>
        </pc:spChg>
        <pc:spChg chg="mod">
          <ac:chgData name="Henry Jammes" userId="5f22554b-fd15-4676-8c82-dc6122af2a80" providerId="ADAL" clId="{434111D3-796B-4BB0-A370-070974EB9404}" dt="2023-11-14T11:51:40.655" v="22399"/>
          <ac:spMkLst>
            <pc:docMk/>
            <pc:sldMk cId="4217083223" sldId="2147478651"/>
            <ac:spMk id="9" creationId="{E4E52AF6-6402-CF31-0165-40896BB82699}"/>
          </ac:spMkLst>
        </pc:spChg>
      </pc:sldChg>
      <pc:sldChg chg="modSp mod delCm">
        <pc:chgData name="Henry Jammes" userId="5f22554b-fd15-4676-8c82-dc6122af2a80" providerId="ADAL" clId="{434111D3-796B-4BB0-A370-070974EB9404}" dt="2023-12-02T02:53:08.376" v="35391"/>
        <pc:sldMkLst>
          <pc:docMk/>
          <pc:sldMk cId="3403173400" sldId="2147478652"/>
        </pc:sldMkLst>
        <pc:spChg chg="mod">
          <ac:chgData name="Henry Jammes" userId="5f22554b-fd15-4676-8c82-dc6122af2a80" providerId="ADAL" clId="{434111D3-796B-4BB0-A370-070974EB9404}" dt="2023-12-02T02:53:08.376" v="35391"/>
          <ac:spMkLst>
            <pc:docMk/>
            <pc:sldMk cId="3403173400" sldId="2147478652"/>
            <ac:spMk id="7" creationId="{CDFA3B16-0CF6-4342-00CD-A2121780A14D}"/>
          </ac:spMkLst>
        </pc:spChg>
        <pc:spChg chg="mod">
          <ac:chgData name="Henry Jammes" userId="5f22554b-fd15-4676-8c82-dc6122af2a80" providerId="ADAL" clId="{434111D3-796B-4BB0-A370-070974EB9404}" dt="2023-11-14T11:51:40.655" v="22399"/>
          <ac:spMkLst>
            <pc:docMk/>
            <pc:sldMk cId="3403173400" sldId="2147478652"/>
            <ac:spMk id="9" creationId="{E4E52AF6-6402-CF31-0165-40896BB82699}"/>
          </ac:spMkLst>
        </pc:spChg>
        <pc:extLst>
          <p:ext xmlns:p="http://schemas.openxmlformats.org/presentationml/2006/main" uri="{D6D511B9-2390-475A-947B-AFAB55BFBCF1}">
            <pc226:cmChg xmlns:pc226="http://schemas.microsoft.com/office/powerpoint/2022/06/main/command" chg="del">
              <pc226:chgData name="Henry Jammes" userId="5f22554b-fd15-4676-8c82-dc6122af2a80" providerId="ADAL" clId="{434111D3-796B-4BB0-A370-070974EB9404}" dt="2023-10-25T22:52:43.027" v="19924"/>
              <pc2:cmMkLst xmlns:pc2="http://schemas.microsoft.com/office/powerpoint/2019/9/main/command">
                <pc:docMk/>
                <pc:sldMk cId="3403173400" sldId="2147478652"/>
                <pc2:cmMk id="{8531EA23-BD7B-4472-A862-2505F76D5673}"/>
              </pc2:cmMkLst>
            </pc226:cmChg>
          </p:ext>
        </pc:extLst>
      </pc:sldChg>
      <pc:sldChg chg="modSp mod">
        <pc:chgData name="Henry Jammes" userId="5f22554b-fd15-4676-8c82-dc6122af2a80" providerId="ADAL" clId="{434111D3-796B-4BB0-A370-070974EB9404}" dt="2023-12-02T02:56:21.240" v="35425"/>
        <pc:sldMkLst>
          <pc:docMk/>
          <pc:sldMk cId="749234232" sldId="2147478653"/>
        </pc:sldMkLst>
        <pc:spChg chg="mod">
          <ac:chgData name="Henry Jammes" userId="5f22554b-fd15-4676-8c82-dc6122af2a80" providerId="ADAL" clId="{434111D3-796B-4BB0-A370-070974EB9404}" dt="2023-12-02T02:56:21.240" v="35425"/>
          <ac:spMkLst>
            <pc:docMk/>
            <pc:sldMk cId="749234232" sldId="2147478653"/>
            <ac:spMk id="9" creationId="{7F8BF2DF-4094-51B9-7726-7AB8C7666D3E}"/>
          </ac:spMkLst>
        </pc:spChg>
        <pc:graphicFrameChg chg="modGraphic">
          <ac:chgData name="Henry Jammes" userId="5f22554b-fd15-4676-8c82-dc6122af2a80" providerId="ADAL" clId="{434111D3-796B-4BB0-A370-070974EB9404}" dt="2023-09-29T20:42:01.823" v="12544" actId="121"/>
          <ac:graphicFrameMkLst>
            <pc:docMk/>
            <pc:sldMk cId="749234232" sldId="2147478653"/>
            <ac:graphicFrameMk id="7" creationId="{FEA0FEC7-759A-024B-14A0-1CF3CDC0CD13}"/>
          </ac:graphicFrameMkLst>
        </pc:graphicFrameChg>
        <pc:graphicFrameChg chg="mod modGraphic">
          <ac:chgData name="Henry Jammes" userId="5f22554b-fd15-4676-8c82-dc6122af2a80" providerId="ADAL" clId="{434111D3-796B-4BB0-A370-070974EB9404}" dt="2023-11-14T11:52:10.117" v="22401"/>
          <ac:graphicFrameMkLst>
            <pc:docMk/>
            <pc:sldMk cId="749234232" sldId="2147478653"/>
            <ac:graphicFrameMk id="10" creationId="{7347487E-6584-92F3-F5B3-09D92B6C70A1}"/>
          </ac:graphicFrameMkLst>
        </pc:graphicFrameChg>
      </pc:sldChg>
      <pc:sldChg chg="modSp mod">
        <pc:chgData name="Henry Jammes" userId="5f22554b-fd15-4676-8c82-dc6122af2a80" providerId="ADAL" clId="{434111D3-796B-4BB0-A370-070974EB9404}" dt="2023-12-02T02:56:46.648" v="35434"/>
        <pc:sldMkLst>
          <pc:docMk/>
          <pc:sldMk cId="2411527252" sldId="2147478654"/>
        </pc:sldMkLst>
        <pc:spChg chg="mod">
          <ac:chgData name="Henry Jammes" userId="5f22554b-fd15-4676-8c82-dc6122af2a80" providerId="ADAL" clId="{434111D3-796B-4BB0-A370-070974EB9404}" dt="2023-11-14T11:51:40.655" v="22399"/>
          <ac:spMkLst>
            <pc:docMk/>
            <pc:sldMk cId="2411527252" sldId="2147478654"/>
            <ac:spMk id="3" creationId="{77FB708B-1EC6-0043-1545-8A46233783FD}"/>
          </ac:spMkLst>
        </pc:spChg>
        <pc:spChg chg="mod">
          <ac:chgData name="Henry Jammes" userId="5f22554b-fd15-4676-8c82-dc6122af2a80" providerId="ADAL" clId="{434111D3-796B-4BB0-A370-070974EB9404}" dt="2023-12-02T02:56:01.001" v="35424" actId="20577"/>
          <ac:spMkLst>
            <pc:docMk/>
            <pc:sldMk cId="2411527252" sldId="2147478654"/>
            <ac:spMk id="7" creationId="{CDFA3B16-0CF6-4342-00CD-A2121780A14D}"/>
          </ac:spMkLst>
        </pc:spChg>
        <pc:graphicFrameChg chg="mod modGraphic">
          <ac:chgData name="Henry Jammes" userId="5f22554b-fd15-4676-8c82-dc6122af2a80" providerId="ADAL" clId="{434111D3-796B-4BB0-A370-070974EB9404}" dt="2023-12-02T02:56:46.648" v="35434"/>
          <ac:graphicFrameMkLst>
            <pc:docMk/>
            <pc:sldMk cId="2411527252" sldId="2147478654"/>
            <ac:graphicFrameMk id="10" creationId="{2EB8D649-E24F-A2F0-C15B-C0C16FB34FA7}"/>
          </ac:graphicFrameMkLst>
        </pc:graphicFrameChg>
      </pc:sldChg>
      <pc:sldChg chg="modSp mod">
        <pc:chgData name="Henry Jammes" userId="5f22554b-fd15-4676-8c82-dc6122af2a80" providerId="ADAL" clId="{434111D3-796B-4BB0-A370-070974EB9404}" dt="2023-12-02T02:11:17.803" v="34647"/>
        <pc:sldMkLst>
          <pc:docMk/>
          <pc:sldMk cId="4244811492" sldId="2147478655"/>
        </pc:sldMkLst>
        <pc:spChg chg="mod">
          <ac:chgData name="Henry Jammes" userId="5f22554b-fd15-4676-8c82-dc6122af2a80" providerId="ADAL" clId="{434111D3-796B-4BB0-A370-070974EB9404}" dt="2023-11-14T11:52:10.117" v="22401"/>
          <ac:spMkLst>
            <pc:docMk/>
            <pc:sldMk cId="4244811492" sldId="2147478655"/>
            <ac:spMk id="3" creationId="{77FB708B-1EC6-0043-1545-8A46233783FD}"/>
          </ac:spMkLst>
        </pc:spChg>
        <pc:spChg chg="mod">
          <ac:chgData name="Henry Jammes" userId="5f22554b-fd15-4676-8c82-dc6122af2a80" providerId="ADAL" clId="{434111D3-796B-4BB0-A370-070974EB9404}" dt="2023-12-02T02:11:17.803" v="34647"/>
          <ac:spMkLst>
            <pc:docMk/>
            <pc:sldMk cId="4244811492" sldId="2147478655"/>
            <ac:spMk id="7" creationId="{CDFA3B16-0CF6-4342-00CD-A2121780A14D}"/>
          </ac:spMkLst>
        </pc:spChg>
        <pc:graphicFrameChg chg="modGraphic">
          <ac:chgData name="Henry Jammes" userId="5f22554b-fd15-4676-8c82-dc6122af2a80" providerId="ADAL" clId="{434111D3-796B-4BB0-A370-070974EB9404}" dt="2023-10-25T22:53:50.500" v="19926" actId="6549"/>
          <ac:graphicFrameMkLst>
            <pc:docMk/>
            <pc:sldMk cId="4244811492" sldId="2147478655"/>
            <ac:graphicFrameMk id="4" creationId="{882C9BB9-AC4D-4894-D1FB-709C728B32AC}"/>
          </ac:graphicFrameMkLst>
        </pc:graphicFrameChg>
      </pc:sldChg>
      <pc:sldChg chg="addSp delSp modSp mod ord">
        <pc:chgData name="Henry Jammes" userId="5f22554b-fd15-4676-8c82-dc6122af2a80" providerId="ADAL" clId="{434111D3-796B-4BB0-A370-070974EB9404}" dt="2023-12-02T02:59:07.391" v="35475" actId="20577"/>
        <pc:sldMkLst>
          <pc:docMk/>
          <pc:sldMk cId="4169449091" sldId="2147478657"/>
        </pc:sldMkLst>
        <pc:spChg chg="mod">
          <ac:chgData name="Henry Jammes" userId="5f22554b-fd15-4676-8c82-dc6122af2a80" providerId="ADAL" clId="{434111D3-796B-4BB0-A370-070974EB9404}" dt="2023-09-28T23:31:36.515" v="2502" actId="20577"/>
          <ac:spMkLst>
            <pc:docMk/>
            <pc:sldMk cId="4169449091" sldId="2147478657"/>
            <ac:spMk id="2" creationId="{06200FD3-EB50-A291-6952-748348F5754E}"/>
          </ac:spMkLst>
        </pc:spChg>
        <pc:spChg chg="add del mod">
          <ac:chgData name="Henry Jammes" userId="5f22554b-fd15-4676-8c82-dc6122af2a80" providerId="ADAL" clId="{434111D3-796B-4BB0-A370-070974EB9404}" dt="2023-11-14T11:51:40.655" v="22399"/>
          <ac:spMkLst>
            <pc:docMk/>
            <pc:sldMk cId="4169449091" sldId="2147478657"/>
            <ac:spMk id="5" creationId="{EBF7ED77-A742-FBCE-BD52-DC34A33041EE}"/>
          </ac:spMkLst>
        </pc:spChg>
        <pc:spChg chg="mod">
          <ac:chgData name="Henry Jammes" userId="5f22554b-fd15-4676-8c82-dc6122af2a80" providerId="ADAL" clId="{434111D3-796B-4BB0-A370-070974EB9404}" dt="2023-11-14T11:51:05.425" v="22398"/>
          <ac:spMkLst>
            <pc:docMk/>
            <pc:sldMk cId="4169449091" sldId="2147478657"/>
            <ac:spMk id="6" creationId="{C3967760-9D0B-25B6-8FB9-C7F3536D29F9}"/>
          </ac:spMkLst>
        </pc:spChg>
        <pc:spChg chg="mod">
          <ac:chgData name="Henry Jammes" userId="5f22554b-fd15-4676-8c82-dc6122af2a80" providerId="ADAL" clId="{434111D3-796B-4BB0-A370-070974EB9404}" dt="2023-12-02T02:56:21.240" v="35425"/>
          <ac:spMkLst>
            <pc:docMk/>
            <pc:sldMk cId="4169449091" sldId="2147478657"/>
            <ac:spMk id="7" creationId="{CDFA3B16-0CF6-4342-00CD-A2121780A14D}"/>
          </ac:spMkLst>
        </pc:spChg>
        <pc:spChg chg="mod">
          <ac:chgData name="Henry Jammes" userId="5f22554b-fd15-4676-8c82-dc6122af2a80" providerId="ADAL" clId="{434111D3-796B-4BB0-A370-070974EB9404}" dt="2023-09-28T23:15:36.928" v="1897" actId="20577"/>
          <ac:spMkLst>
            <pc:docMk/>
            <pc:sldMk cId="4169449091" sldId="2147478657"/>
            <ac:spMk id="8" creationId="{B0F2B32F-BE63-08F9-59AD-4D818095EAFE}"/>
          </ac:spMkLst>
        </pc:spChg>
        <pc:graphicFrameChg chg="mod modGraphic">
          <ac:chgData name="Henry Jammes" userId="5f22554b-fd15-4676-8c82-dc6122af2a80" providerId="ADAL" clId="{434111D3-796B-4BB0-A370-070974EB9404}" dt="2023-12-02T02:59:07.391" v="35475" actId="20577"/>
          <ac:graphicFrameMkLst>
            <pc:docMk/>
            <pc:sldMk cId="4169449091" sldId="2147478657"/>
            <ac:graphicFrameMk id="4" creationId="{882C9BB9-AC4D-4894-D1FB-709C728B32AC}"/>
          </ac:graphicFrameMkLst>
        </pc:graphicFrameChg>
      </pc:sldChg>
      <pc:sldChg chg="modSp mod ord addCm delCm">
        <pc:chgData name="Henry Jammes" userId="5f22554b-fd15-4676-8c82-dc6122af2a80" providerId="ADAL" clId="{434111D3-796B-4BB0-A370-070974EB9404}" dt="2023-12-02T02:43:24.634" v="35129"/>
        <pc:sldMkLst>
          <pc:docMk/>
          <pc:sldMk cId="459780517" sldId="2147478658"/>
        </pc:sldMkLst>
        <pc:spChg chg="mod">
          <ac:chgData name="Henry Jammes" userId="5f22554b-fd15-4676-8c82-dc6122af2a80" providerId="ADAL" clId="{434111D3-796B-4BB0-A370-070974EB9404}" dt="2023-10-25T22:36:30.651" v="18810" actId="20577"/>
          <ac:spMkLst>
            <pc:docMk/>
            <pc:sldMk cId="459780517" sldId="2147478658"/>
            <ac:spMk id="2" creationId="{06200FD3-EB50-A291-6952-748348F5754E}"/>
          </ac:spMkLst>
        </pc:spChg>
        <pc:spChg chg="mod">
          <ac:chgData name="Henry Jammes" userId="5f22554b-fd15-4676-8c82-dc6122af2a80" providerId="ADAL" clId="{434111D3-796B-4BB0-A370-070974EB9404}" dt="2023-11-23T18:12:43.396" v="23996" actId="313"/>
          <ac:spMkLst>
            <pc:docMk/>
            <pc:sldMk cId="459780517" sldId="2147478658"/>
            <ac:spMk id="4" creationId="{CD776C94-11DB-FB7B-17B3-6CF2C8F7A5CB}"/>
          </ac:spMkLst>
        </pc:spChg>
        <pc:spChg chg="mod">
          <ac:chgData name="Henry Jammes" userId="5f22554b-fd15-4676-8c82-dc6122af2a80" providerId="ADAL" clId="{434111D3-796B-4BB0-A370-070974EB9404}" dt="2023-12-02T02:43:24.634" v="35129"/>
          <ac:spMkLst>
            <pc:docMk/>
            <pc:sldMk cId="459780517" sldId="2147478658"/>
            <ac:spMk id="7" creationId="{CDFA3B16-0CF6-4342-00CD-A2121780A14D}"/>
          </ac:spMkLst>
        </pc:spChg>
        <pc:spChg chg="mod">
          <ac:chgData name="Henry Jammes" userId="5f22554b-fd15-4676-8c82-dc6122af2a80" providerId="ADAL" clId="{434111D3-796B-4BB0-A370-070974EB9404}" dt="2023-11-23T18:11:29.609" v="23944" actId="20577"/>
          <ac:spMkLst>
            <pc:docMk/>
            <pc:sldMk cId="459780517" sldId="2147478658"/>
            <ac:spMk id="58" creationId="{A87600E3-95EB-2725-35AF-64D8B938C9F2}"/>
          </ac:spMkLst>
        </pc:spChg>
        <pc:extLst>
          <p:ext xmlns:p="http://schemas.openxmlformats.org/presentationml/2006/main" uri="{D6D511B9-2390-475A-947B-AFAB55BFBCF1}">
            <pc226:cmChg xmlns:pc226="http://schemas.microsoft.com/office/powerpoint/2022/06/main/command" chg="add del">
              <pc226:chgData name="Henry Jammes" userId="5f22554b-fd15-4676-8c82-dc6122af2a80" providerId="ADAL" clId="{434111D3-796B-4BB0-A370-070974EB9404}" dt="2023-10-25T22:36:07.964" v="18788"/>
              <pc2:cmMkLst xmlns:pc2="http://schemas.microsoft.com/office/powerpoint/2019/9/main/command">
                <pc:docMk/>
                <pc:sldMk cId="459780517" sldId="2147478658"/>
                <pc2:cmMk id="{2F4C80DC-0EB2-4B13-B3B7-E158EBABF847}"/>
              </pc2:cmMkLst>
            </pc226:cmChg>
          </p:ext>
        </pc:extLst>
      </pc:sldChg>
      <pc:sldChg chg="modSp mod delCm">
        <pc:chgData name="Henry Jammes" userId="5f22554b-fd15-4676-8c82-dc6122af2a80" providerId="ADAL" clId="{434111D3-796B-4BB0-A370-070974EB9404}" dt="2023-10-25T22:42:19.374" v="19130" actId="20577"/>
        <pc:sldMkLst>
          <pc:docMk/>
          <pc:sldMk cId="1898096727" sldId="2147478659"/>
        </pc:sldMkLst>
        <pc:spChg chg="mod">
          <ac:chgData name="Henry Jammes" userId="5f22554b-fd15-4676-8c82-dc6122af2a80" providerId="ADAL" clId="{434111D3-796B-4BB0-A370-070974EB9404}" dt="2023-10-25T22:42:19.374" v="19130" actId="20577"/>
          <ac:spMkLst>
            <pc:docMk/>
            <pc:sldMk cId="1898096727" sldId="2147478659"/>
            <ac:spMk id="7" creationId="{CDFA3B16-0CF6-4342-00CD-A2121780A14D}"/>
          </ac:spMkLst>
        </pc:spChg>
        <pc:extLst>
          <p:ext xmlns:p="http://schemas.openxmlformats.org/presentationml/2006/main" uri="{D6D511B9-2390-475A-947B-AFAB55BFBCF1}">
            <pc226:cmChg xmlns:pc226="http://schemas.microsoft.com/office/powerpoint/2022/06/main/command" chg="del">
              <pc226:chgData name="Henry Jammes" userId="5f22554b-fd15-4676-8c82-dc6122af2a80" providerId="ADAL" clId="{434111D3-796B-4BB0-A370-070974EB9404}" dt="2023-10-25T22:34:45.977" v="18735"/>
              <pc2:cmMkLst xmlns:pc2="http://schemas.microsoft.com/office/powerpoint/2019/9/main/command">
                <pc:docMk/>
                <pc:sldMk cId="1898096727" sldId="2147478659"/>
                <pc2:cmMk id="{73C36DD0-0DB1-45CD-9FA8-02B772358BEE}"/>
              </pc2:cmMkLst>
            </pc226:cmChg>
          </p:ext>
        </pc:extLst>
      </pc:sldChg>
      <pc:sldChg chg="addSp delSp modSp mod addAnim delAnim modAnim">
        <pc:chgData name="Henry Jammes" userId="5f22554b-fd15-4676-8c82-dc6122af2a80" providerId="ADAL" clId="{434111D3-796B-4BB0-A370-070974EB9404}" dt="2023-11-14T19:17:57.943" v="23841" actId="1076"/>
        <pc:sldMkLst>
          <pc:docMk/>
          <pc:sldMk cId="3600318766" sldId="2147478660"/>
        </pc:sldMkLst>
        <pc:spChg chg="mod">
          <ac:chgData name="Henry Jammes" userId="5f22554b-fd15-4676-8c82-dc6122af2a80" providerId="ADAL" clId="{434111D3-796B-4BB0-A370-070974EB9404}" dt="2023-10-25T22:18:48.161" v="17893" actId="20577"/>
          <ac:spMkLst>
            <pc:docMk/>
            <pc:sldMk cId="3600318766" sldId="2147478660"/>
            <ac:spMk id="2" creationId="{CEF3C980-82C0-0EAD-EA82-555306C7F1A5}"/>
          </ac:spMkLst>
        </pc:spChg>
        <pc:spChg chg="mod">
          <ac:chgData name="Henry Jammes" userId="5f22554b-fd15-4676-8c82-dc6122af2a80" providerId="ADAL" clId="{434111D3-796B-4BB0-A370-070974EB9404}" dt="2023-10-25T22:18:32.142" v="17891" actId="20577"/>
          <ac:spMkLst>
            <pc:docMk/>
            <pc:sldMk cId="3600318766" sldId="2147478660"/>
            <ac:spMk id="3" creationId="{ADF97978-77A3-65F8-52CE-6AE9A3C013CA}"/>
          </ac:spMkLst>
        </pc:spChg>
        <pc:spChg chg="mod">
          <ac:chgData name="Henry Jammes" userId="5f22554b-fd15-4676-8c82-dc6122af2a80" providerId="ADAL" clId="{434111D3-796B-4BB0-A370-070974EB9404}" dt="2023-09-29T16:45:52.504" v="5061" actId="20577"/>
          <ac:spMkLst>
            <pc:docMk/>
            <pc:sldMk cId="3600318766" sldId="2147478660"/>
            <ac:spMk id="4" creationId="{3E60BF59-0168-9891-450A-7C6D77FEE5C5}"/>
          </ac:spMkLst>
        </pc:spChg>
        <pc:spChg chg="topLvl">
          <ac:chgData name="Henry Jammes" userId="5f22554b-fd15-4676-8c82-dc6122af2a80" providerId="ADAL" clId="{434111D3-796B-4BB0-A370-070974EB9404}" dt="2023-11-14T14:20:22.747" v="23639" actId="165"/>
          <ac:spMkLst>
            <pc:docMk/>
            <pc:sldMk cId="3600318766" sldId="2147478660"/>
            <ac:spMk id="6" creationId="{37A09F63-F58D-24AE-D1D6-2B5A577454B8}"/>
          </ac:spMkLst>
        </pc:spChg>
        <pc:spChg chg="mod">
          <ac:chgData name="Henry Jammes" userId="5f22554b-fd15-4676-8c82-dc6122af2a80" providerId="ADAL" clId="{434111D3-796B-4BB0-A370-070974EB9404}" dt="2023-11-14T11:51:40.655" v="22399"/>
          <ac:spMkLst>
            <pc:docMk/>
            <pc:sldMk cId="3600318766" sldId="2147478660"/>
            <ac:spMk id="8" creationId="{DCFA4BF5-17A5-DE1F-DCBC-86A1FBD75912}"/>
          </ac:spMkLst>
        </pc:spChg>
        <pc:spChg chg="mod">
          <ac:chgData name="Henry Jammes" userId="5f22554b-fd15-4676-8c82-dc6122af2a80" providerId="ADAL" clId="{434111D3-796B-4BB0-A370-070974EB9404}" dt="2023-11-14T19:17:31.088" v="23831" actId="478"/>
          <ac:spMkLst>
            <pc:docMk/>
            <pc:sldMk cId="3600318766" sldId="2147478660"/>
            <ac:spMk id="41" creationId="{1E95E1FF-4F5E-89E3-E9F9-27963640E470}"/>
          </ac:spMkLst>
        </pc:spChg>
        <pc:spChg chg="mod">
          <ac:chgData name="Henry Jammes" userId="5f22554b-fd15-4676-8c82-dc6122af2a80" providerId="ADAL" clId="{434111D3-796B-4BB0-A370-070974EB9404}" dt="2023-11-14T19:17:31.088" v="23831" actId="478"/>
          <ac:spMkLst>
            <pc:docMk/>
            <pc:sldMk cId="3600318766" sldId="2147478660"/>
            <ac:spMk id="42" creationId="{3AD2A2F6-2EA7-6DAC-22D8-95DF408B354C}"/>
          </ac:spMkLst>
        </pc:spChg>
        <pc:spChg chg="mod">
          <ac:chgData name="Henry Jammes" userId="5f22554b-fd15-4676-8c82-dc6122af2a80" providerId="ADAL" clId="{434111D3-796B-4BB0-A370-070974EB9404}" dt="2023-11-14T19:17:31.088" v="23831" actId="478"/>
          <ac:spMkLst>
            <pc:docMk/>
            <pc:sldMk cId="3600318766" sldId="2147478660"/>
            <ac:spMk id="43" creationId="{078E9FAA-E17C-F28E-6BC6-CB94C64E09BB}"/>
          </ac:spMkLst>
        </pc:spChg>
        <pc:spChg chg="mod">
          <ac:chgData name="Henry Jammes" userId="5f22554b-fd15-4676-8c82-dc6122af2a80" providerId="ADAL" clId="{434111D3-796B-4BB0-A370-070974EB9404}" dt="2023-11-14T19:17:31.088" v="23831" actId="478"/>
          <ac:spMkLst>
            <pc:docMk/>
            <pc:sldMk cId="3600318766" sldId="2147478660"/>
            <ac:spMk id="44" creationId="{3075CA2E-7130-000B-33BA-1C7B1108E2AA}"/>
          </ac:spMkLst>
        </pc:spChg>
        <pc:spChg chg="mod">
          <ac:chgData name="Henry Jammes" userId="5f22554b-fd15-4676-8c82-dc6122af2a80" providerId="ADAL" clId="{434111D3-796B-4BB0-A370-070974EB9404}" dt="2023-11-14T19:17:31.088" v="23831" actId="478"/>
          <ac:spMkLst>
            <pc:docMk/>
            <pc:sldMk cId="3600318766" sldId="2147478660"/>
            <ac:spMk id="45" creationId="{3756D779-FE49-08BB-6E7E-A024D9748FA4}"/>
          </ac:spMkLst>
        </pc:spChg>
        <pc:spChg chg="mod">
          <ac:chgData name="Henry Jammes" userId="5f22554b-fd15-4676-8c82-dc6122af2a80" providerId="ADAL" clId="{434111D3-796B-4BB0-A370-070974EB9404}" dt="2023-11-14T19:17:31.088" v="23831" actId="478"/>
          <ac:spMkLst>
            <pc:docMk/>
            <pc:sldMk cId="3600318766" sldId="2147478660"/>
            <ac:spMk id="49" creationId="{56A285E4-E9A5-E44B-0AF4-17A1313BD7E9}"/>
          </ac:spMkLst>
        </pc:spChg>
        <pc:spChg chg="mod">
          <ac:chgData name="Henry Jammes" userId="5f22554b-fd15-4676-8c82-dc6122af2a80" providerId="ADAL" clId="{434111D3-796B-4BB0-A370-070974EB9404}" dt="2023-11-14T19:17:31.088" v="23831" actId="478"/>
          <ac:spMkLst>
            <pc:docMk/>
            <pc:sldMk cId="3600318766" sldId="2147478660"/>
            <ac:spMk id="51" creationId="{0F1B2CF4-2606-D362-9946-1FD7101218F8}"/>
          </ac:spMkLst>
        </pc:spChg>
        <pc:spChg chg="mod">
          <ac:chgData name="Henry Jammes" userId="5f22554b-fd15-4676-8c82-dc6122af2a80" providerId="ADAL" clId="{434111D3-796B-4BB0-A370-070974EB9404}" dt="2023-11-14T19:17:31.088" v="23831" actId="478"/>
          <ac:spMkLst>
            <pc:docMk/>
            <pc:sldMk cId="3600318766" sldId="2147478660"/>
            <ac:spMk id="52" creationId="{B9C6A49C-522A-E9FE-8783-6B40D8F5B01C}"/>
          </ac:spMkLst>
        </pc:spChg>
        <pc:spChg chg="mod">
          <ac:chgData name="Henry Jammes" userId="5f22554b-fd15-4676-8c82-dc6122af2a80" providerId="ADAL" clId="{434111D3-796B-4BB0-A370-070974EB9404}" dt="2023-11-14T19:17:31.088" v="23831" actId="478"/>
          <ac:spMkLst>
            <pc:docMk/>
            <pc:sldMk cId="3600318766" sldId="2147478660"/>
            <ac:spMk id="58" creationId="{812498CD-5E60-3268-5843-9174E63C1903}"/>
          </ac:spMkLst>
        </pc:spChg>
        <pc:spChg chg="mod">
          <ac:chgData name="Henry Jammes" userId="5f22554b-fd15-4676-8c82-dc6122af2a80" providerId="ADAL" clId="{434111D3-796B-4BB0-A370-070974EB9404}" dt="2023-11-14T19:17:31.088" v="23831" actId="478"/>
          <ac:spMkLst>
            <pc:docMk/>
            <pc:sldMk cId="3600318766" sldId="2147478660"/>
            <ac:spMk id="60" creationId="{AA08B1B0-E853-E612-F278-E229888ED835}"/>
          </ac:spMkLst>
        </pc:spChg>
        <pc:spChg chg="mod">
          <ac:chgData name="Henry Jammes" userId="5f22554b-fd15-4676-8c82-dc6122af2a80" providerId="ADAL" clId="{434111D3-796B-4BB0-A370-070974EB9404}" dt="2023-11-14T19:17:31.088" v="23831" actId="478"/>
          <ac:spMkLst>
            <pc:docMk/>
            <pc:sldMk cId="3600318766" sldId="2147478660"/>
            <ac:spMk id="62" creationId="{517C70D3-0155-B640-F376-9F30C76FBF9D}"/>
          </ac:spMkLst>
        </pc:spChg>
        <pc:spChg chg="mod">
          <ac:chgData name="Henry Jammes" userId="5f22554b-fd15-4676-8c82-dc6122af2a80" providerId="ADAL" clId="{434111D3-796B-4BB0-A370-070974EB9404}" dt="2023-11-14T19:17:31.088" v="23831" actId="478"/>
          <ac:spMkLst>
            <pc:docMk/>
            <pc:sldMk cId="3600318766" sldId="2147478660"/>
            <ac:spMk id="63" creationId="{B8D63060-4761-DA4C-0C3D-666A54A8A3A4}"/>
          </ac:spMkLst>
        </pc:spChg>
        <pc:spChg chg="mod">
          <ac:chgData name="Henry Jammes" userId="5f22554b-fd15-4676-8c82-dc6122af2a80" providerId="ADAL" clId="{434111D3-796B-4BB0-A370-070974EB9404}" dt="2023-11-14T19:17:31.088" v="23831" actId="478"/>
          <ac:spMkLst>
            <pc:docMk/>
            <pc:sldMk cId="3600318766" sldId="2147478660"/>
            <ac:spMk id="64" creationId="{BBF69F17-6A97-972D-067D-4ED6FA54D704}"/>
          </ac:spMkLst>
        </pc:spChg>
        <pc:spChg chg="mod">
          <ac:chgData name="Henry Jammes" userId="5f22554b-fd15-4676-8c82-dc6122af2a80" providerId="ADAL" clId="{434111D3-796B-4BB0-A370-070974EB9404}" dt="2023-11-14T19:17:31.088" v="23831" actId="478"/>
          <ac:spMkLst>
            <pc:docMk/>
            <pc:sldMk cId="3600318766" sldId="2147478660"/>
            <ac:spMk id="66" creationId="{5296851D-FC76-EB30-C6B2-2D37C7D9F9F3}"/>
          </ac:spMkLst>
        </pc:spChg>
        <pc:spChg chg="mod">
          <ac:chgData name="Henry Jammes" userId="5f22554b-fd15-4676-8c82-dc6122af2a80" providerId="ADAL" clId="{434111D3-796B-4BB0-A370-070974EB9404}" dt="2023-11-14T19:17:31.088" v="23831" actId="478"/>
          <ac:spMkLst>
            <pc:docMk/>
            <pc:sldMk cId="3600318766" sldId="2147478660"/>
            <ac:spMk id="67" creationId="{F72A708A-103C-663B-1E46-4D4F1C88C6AD}"/>
          </ac:spMkLst>
        </pc:spChg>
        <pc:spChg chg="mod">
          <ac:chgData name="Henry Jammes" userId="5f22554b-fd15-4676-8c82-dc6122af2a80" providerId="ADAL" clId="{434111D3-796B-4BB0-A370-070974EB9404}" dt="2023-11-14T19:17:31.088" v="23831" actId="478"/>
          <ac:spMkLst>
            <pc:docMk/>
            <pc:sldMk cId="3600318766" sldId="2147478660"/>
            <ac:spMk id="68" creationId="{73ADE254-1A28-7770-D492-9DF8ED90817D}"/>
          </ac:spMkLst>
        </pc:spChg>
        <pc:spChg chg="mod">
          <ac:chgData name="Henry Jammes" userId="5f22554b-fd15-4676-8c82-dc6122af2a80" providerId="ADAL" clId="{434111D3-796B-4BB0-A370-070974EB9404}" dt="2023-11-14T19:17:31.088" v="23831" actId="478"/>
          <ac:spMkLst>
            <pc:docMk/>
            <pc:sldMk cId="3600318766" sldId="2147478660"/>
            <ac:spMk id="69" creationId="{791A8A9E-BA26-85B7-4ED1-4264ADC31E18}"/>
          </ac:spMkLst>
        </pc:spChg>
        <pc:spChg chg="mod">
          <ac:chgData name="Henry Jammes" userId="5f22554b-fd15-4676-8c82-dc6122af2a80" providerId="ADAL" clId="{434111D3-796B-4BB0-A370-070974EB9404}" dt="2023-11-14T19:17:31.088" v="23831" actId="478"/>
          <ac:spMkLst>
            <pc:docMk/>
            <pc:sldMk cId="3600318766" sldId="2147478660"/>
            <ac:spMk id="70" creationId="{FD088728-9222-B8F6-585B-AEF5F63E2426}"/>
          </ac:spMkLst>
        </pc:spChg>
        <pc:spChg chg="mod">
          <ac:chgData name="Henry Jammes" userId="5f22554b-fd15-4676-8c82-dc6122af2a80" providerId="ADAL" clId="{434111D3-796B-4BB0-A370-070974EB9404}" dt="2023-11-14T19:17:31.088" v="23831" actId="478"/>
          <ac:spMkLst>
            <pc:docMk/>
            <pc:sldMk cId="3600318766" sldId="2147478660"/>
            <ac:spMk id="71" creationId="{1C30BDAC-FFD6-8EF7-2B2F-1DEEF75071CB}"/>
          </ac:spMkLst>
        </pc:spChg>
        <pc:spChg chg="mod">
          <ac:chgData name="Henry Jammes" userId="5f22554b-fd15-4676-8c82-dc6122af2a80" providerId="ADAL" clId="{434111D3-796B-4BB0-A370-070974EB9404}" dt="2023-11-14T19:17:31.088" v="23831" actId="478"/>
          <ac:spMkLst>
            <pc:docMk/>
            <pc:sldMk cId="3600318766" sldId="2147478660"/>
            <ac:spMk id="72" creationId="{EF03DB25-2043-5711-B3E1-F69921FBB9E0}"/>
          </ac:spMkLst>
        </pc:spChg>
        <pc:spChg chg="mod">
          <ac:chgData name="Henry Jammes" userId="5f22554b-fd15-4676-8c82-dc6122af2a80" providerId="ADAL" clId="{434111D3-796B-4BB0-A370-070974EB9404}" dt="2023-11-14T19:17:31.088" v="23831" actId="478"/>
          <ac:spMkLst>
            <pc:docMk/>
            <pc:sldMk cId="3600318766" sldId="2147478660"/>
            <ac:spMk id="76" creationId="{19246765-23B1-17CD-1DCA-408B8E5E73FF}"/>
          </ac:spMkLst>
        </pc:spChg>
        <pc:spChg chg="mod topLvl">
          <ac:chgData name="Henry Jammes" userId="5f22554b-fd15-4676-8c82-dc6122af2a80" providerId="ADAL" clId="{434111D3-796B-4BB0-A370-070974EB9404}" dt="2023-11-14T19:17:31.088" v="23831" actId="478"/>
          <ac:spMkLst>
            <pc:docMk/>
            <pc:sldMk cId="3600318766" sldId="2147478660"/>
            <ac:spMk id="81" creationId="{C8182A00-2FE5-E97E-B8FC-69BA44E92F17}"/>
          </ac:spMkLst>
        </pc:spChg>
        <pc:grpChg chg="del">
          <ac:chgData name="Henry Jammes" userId="5f22554b-fd15-4676-8c82-dc6122af2a80" providerId="ADAL" clId="{434111D3-796B-4BB0-A370-070974EB9404}" dt="2023-11-14T14:20:22.747" v="23639" actId="165"/>
          <ac:grpSpMkLst>
            <pc:docMk/>
            <pc:sldMk cId="3600318766" sldId="2147478660"/>
            <ac:grpSpMk id="5" creationId="{C103FD04-F72C-9C76-F72A-6630800B51B6}"/>
          </ac:grpSpMkLst>
        </pc:grpChg>
        <pc:grpChg chg="add del">
          <ac:chgData name="Henry Jammes" userId="5f22554b-fd15-4676-8c82-dc6122af2a80" providerId="ADAL" clId="{434111D3-796B-4BB0-A370-070974EB9404}" dt="2023-11-14T14:20:55.930" v="23648" actId="164"/>
          <ac:grpSpMkLst>
            <pc:docMk/>
            <pc:sldMk cId="3600318766" sldId="2147478660"/>
            <ac:grpSpMk id="9" creationId="{5FE73067-69BB-A80D-F1AC-7CCA6523E391}"/>
          </ac:grpSpMkLst>
        </pc:grpChg>
        <pc:grpChg chg="add mod">
          <ac:chgData name="Henry Jammes" userId="5f22554b-fd15-4676-8c82-dc6122af2a80" providerId="ADAL" clId="{434111D3-796B-4BB0-A370-070974EB9404}" dt="2023-11-14T19:17:31.088" v="23831" actId="478"/>
          <ac:grpSpMkLst>
            <pc:docMk/>
            <pc:sldMk cId="3600318766" sldId="2147478660"/>
            <ac:grpSpMk id="10" creationId="{4D224F7F-4E24-E004-6DD5-4AA206EC3EAF}"/>
          </ac:grpSpMkLst>
        </pc:grpChg>
        <pc:grpChg chg="add mod">
          <ac:chgData name="Henry Jammes" userId="5f22554b-fd15-4676-8c82-dc6122af2a80" providerId="ADAL" clId="{434111D3-796B-4BB0-A370-070974EB9404}" dt="2023-11-14T19:17:57.943" v="23841" actId="1076"/>
          <ac:grpSpMkLst>
            <pc:docMk/>
            <pc:sldMk cId="3600318766" sldId="2147478660"/>
            <ac:grpSpMk id="12" creationId="{EBC7C967-1221-74F2-1CAE-E217ACD9C217}"/>
          </ac:grpSpMkLst>
        </pc:grpChg>
        <pc:grpChg chg="mod ord topLvl">
          <ac:chgData name="Henry Jammes" userId="5f22554b-fd15-4676-8c82-dc6122af2a80" providerId="ADAL" clId="{434111D3-796B-4BB0-A370-070974EB9404}" dt="2023-11-14T19:17:31.088" v="23831" actId="478"/>
          <ac:grpSpMkLst>
            <pc:docMk/>
            <pc:sldMk cId="3600318766" sldId="2147478660"/>
            <ac:grpSpMk id="78" creationId="{58C91CD5-8BBF-8E65-668E-E7C8FFD04503}"/>
          </ac:grpSpMkLst>
        </pc:grpChg>
        <pc:grpChg chg="del topLvl">
          <ac:chgData name="Henry Jammes" userId="5f22554b-fd15-4676-8c82-dc6122af2a80" providerId="ADAL" clId="{434111D3-796B-4BB0-A370-070974EB9404}" dt="2023-11-14T14:20:26.077" v="23640" actId="165"/>
          <ac:grpSpMkLst>
            <pc:docMk/>
            <pc:sldMk cId="3600318766" sldId="2147478660"/>
            <ac:grpSpMk id="83" creationId="{C66302B3-17BB-87EA-32EE-779C2E896E26}"/>
          </ac:grpSpMkLst>
        </pc:grpChg>
        <pc:picChg chg="add del mod topLvl">
          <ac:chgData name="Henry Jammes" userId="5f22554b-fd15-4676-8c82-dc6122af2a80" providerId="ADAL" clId="{434111D3-796B-4BB0-A370-070974EB9404}" dt="2023-11-14T19:17:31.088" v="23831" actId="478"/>
          <ac:picMkLst>
            <pc:docMk/>
            <pc:sldMk cId="3600318766" sldId="2147478660"/>
            <ac:picMk id="7" creationId="{C4CF4CC3-17E6-B797-9356-FF5BD47B10E6}"/>
          </ac:picMkLst>
        </pc:picChg>
        <pc:picChg chg="add mod">
          <ac:chgData name="Henry Jammes" userId="5f22554b-fd15-4676-8c82-dc6122af2a80" providerId="ADAL" clId="{434111D3-796B-4BB0-A370-070974EB9404}" dt="2023-11-14T19:17:50.629" v="23838" actId="1076"/>
          <ac:picMkLst>
            <pc:docMk/>
            <pc:sldMk cId="3600318766" sldId="2147478660"/>
            <ac:picMk id="11" creationId="{AAAC7786-5C9C-992D-5623-69D8F97C81F9}"/>
          </ac:picMkLst>
        </pc:picChg>
        <pc:picChg chg="del">
          <ac:chgData name="Henry Jammes" userId="5f22554b-fd15-4676-8c82-dc6122af2a80" providerId="ADAL" clId="{434111D3-796B-4BB0-A370-070974EB9404}" dt="2023-11-14T14:20:15.376" v="23636" actId="478"/>
          <ac:picMkLst>
            <pc:docMk/>
            <pc:sldMk cId="3600318766" sldId="2147478660"/>
            <ac:picMk id="46" creationId="{887D6E82-5283-869A-4BA6-22D6B3D98666}"/>
          </ac:picMkLst>
        </pc:picChg>
        <pc:picChg chg="mod">
          <ac:chgData name="Henry Jammes" userId="5f22554b-fd15-4676-8c82-dc6122af2a80" providerId="ADAL" clId="{434111D3-796B-4BB0-A370-070974EB9404}" dt="2023-11-14T19:17:31.088" v="23831" actId="478"/>
          <ac:picMkLst>
            <pc:docMk/>
            <pc:sldMk cId="3600318766" sldId="2147478660"/>
            <ac:picMk id="47" creationId="{00EDAE82-12B5-22E3-686D-D2ACD0BCCBAB}"/>
          </ac:picMkLst>
        </pc:picChg>
        <pc:picChg chg="mod">
          <ac:chgData name="Henry Jammes" userId="5f22554b-fd15-4676-8c82-dc6122af2a80" providerId="ADAL" clId="{434111D3-796B-4BB0-A370-070974EB9404}" dt="2023-11-14T19:17:31.088" v="23831" actId="478"/>
          <ac:picMkLst>
            <pc:docMk/>
            <pc:sldMk cId="3600318766" sldId="2147478660"/>
            <ac:picMk id="48" creationId="{1E338420-D4B8-3557-BA2F-AD7FBD0B7413}"/>
          </ac:picMkLst>
        </pc:picChg>
        <pc:picChg chg="mod">
          <ac:chgData name="Henry Jammes" userId="5f22554b-fd15-4676-8c82-dc6122af2a80" providerId="ADAL" clId="{434111D3-796B-4BB0-A370-070974EB9404}" dt="2023-11-14T19:17:31.088" v="23831" actId="478"/>
          <ac:picMkLst>
            <pc:docMk/>
            <pc:sldMk cId="3600318766" sldId="2147478660"/>
            <ac:picMk id="50" creationId="{C54E7CD3-F125-C223-FF46-F60ACDF82449}"/>
          </ac:picMkLst>
        </pc:picChg>
        <pc:picChg chg="mod">
          <ac:chgData name="Henry Jammes" userId="5f22554b-fd15-4676-8c82-dc6122af2a80" providerId="ADAL" clId="{434111D3-796B-4BB0-A370-070974EB9404}" dt="2023-11-14T19:17:31.088" v="23831" actId="478"/>
          <ac:picMkLst>
            <pc:docMk/>
            <pc:sldMk cId="3600318766" sldId="2147478660"/>
            <ac:picMk id="59" creationId="{25FA95FA-2011-33F9-CD85-2DBAF2379476}"/>
          </ac:picMkLst>
        </pc:picChg>
        <pc:picChg chg="mod">
          <ac:chgData name="Henry Jammes" userId="5f22554b-fd15-4676-8c82-dc6122af2a80" providerId="ADAL" clId="{434111D3-796B-4BB0-A370-070974EB9404}" dt="2023-11-14T19:17:31.088" v="23831" actId="478"/>
          <ac:picMkLst>
            <pc:docMk/>
            <pc:sldMk cId="3600318766" sldId="2147478660"/>
            <ac:picMk id="61" creationId="{B03B5878-9654-D927-C7E1-9821D9550939}"/>
          </ac:picMkLst>
        </pc:picChg>
        <pc:picChg chg="mod">
          <ac:chgData name="Henry Jammes" userId="5f22554b-fd15-4676-8c82-dc6122af2a80" providerId="ADAL" clId="{434111D3-796B-4BB0-A370-070974EB9404}" dt="2023-11-14T19:17:31.088" v="23831" actId="478"/>
          <ac:picMkLst>
            <pc:docMk/>
            <pc:sldMk cId="3600318766" sldId="2147478660"/>
            <ac:picMk id="65" creationId="{5BCFB12E-C1BE-5529-4279-9058A13755C2}"/>
          </ac:picMkLst>
        </pc:picChg>
        <pc:picChg chg="mod">
          <ac:chgData name="Henry Jammes" userId="5f22554b-fd15-4676-8c82-dc6122af2a80" providerId="ADAL" clId="{434111D3-796B-4BB0-A370-070974EB9404}" dt="2023-11-14T19:17:31.088" v="23831" actId="478"/>
          <ac:picMkLst>
            <pc:docMk/>
            <pc:sldMk cId="3600318766" sldId="2147478660"/>
            <ac:picMk id="75" creationId="{9B698659-C397-0C2C-7C53-C67CF13EFB87}"/>
          </ac:picMkLst>
        </pc:picChg>
        <pc:picChg chg="mod topLvl">
          <ac:chgData name="Henry Jammes" userId="5f22554b-fd15-4676-8c82-dc6122af2a80" providerId="ADAL" clId="{434111D3-796B-4BB0-A370-070974EB9404}" dt="2023-11-14T19:17:31.088" v="23831" actId="478"/>
          <ac:picMkLst>
            <pc:docMk/>
            <pc:sldMk cId="3600318766" sldId="2147478660"/>
            <ac:picMk id="77" creationId="{59693D8F-3C33-DD80-D521-EDC2759F61FC}"/>
          </ac:picMkLst>
        </pc:picChg>
        <pc:cxnChg chg="mod">
          <ac:chgData name="Henry Jammes" userId="5f22554b-fd15-4676-8c82-dc6122af2a80" providerId="ADAL" clId="{434111D3-796B-4BB0-A370-070974EB9404}" dt="2023-11-14T19:17:31.088" v="23831" actId="478"/>
          <ac:cxnSpMkLst>
            <pc:docMk/>
            <pc:sldMk cId="3600318766" sldId="2147478660"/>
            <ac:cxnSpMk id="53" creationId="{F0730309-B06A-0131-CAE8-9D9881BA287D}"/>
          </ac:cxnSpMkLst>
        </pc:cxnChg>
        <pc:cxnChg chg="mod">
          <ac:chgData name="Henry Jammes" userId="5f22554b-fd15-4676-8c82-dc6122af2a80" providerId="ADAL" clId="{434111D3-796B-4BB0-A370-070974EB9404}" dt="2023-11-14T19:17:31.088" v="23831" actId="478"/>
          <ac:cxnSpMkLst>
            <pc:docMk/>
            <pc:sldMk cId="3600318766" sldId="2147478660"/>
            <ac:cxnSpMk id="54" creationId="{72737FA8-BDDE-17C7-6E27-6D48884DBCDF}"/>
          </ac:cxnSpMkLst>
        </pc:cxnChg>
        <pc:cxnChg chg="mod">
          <ac:chgData name="Henry Jammes" userId="5f22554b-fd15-4676-8c82-dc6122af2a80" providerId="ADAL" clId="{434111D3-796B-4BB0-A370-070974EB9404}" dt="2023-11-14T19:17:31.088" v="23831" actId="478"/>
          <ac:cxnSpMkLst>
            <pc:docMk/>
            <pc:sldMk cId="3600318766" sldId="2147478660"/>
            <ac:cxnSpMk id="55" creationId="{6F3EDF88-CB2F-02E2-9151-A3AABD836CB4}"/>
          </ac:cxnSpMkLst>
        </pc:cxnChg>
        <pc:cxnChg chg="mod">
          <ac:chgData name="Henry Jammes" userId="5f22554b-fd15-4676-8c82-dc6122af2a80" providerId="ADAL" clId="{434111D3-796B-4BB0-A370-070974EB9404}" dt="2023-11-14T19:17:31.088" v="23831" actId="478"/>
          <ac:cxnSpMkLst>
            <pc:docMk/>
            <pc:sldMk cId="3600318766" sldId="2147478660"/>
            <ac:cxnSpMk id="56" creationId="{B3CA1939-DB09-B48E-4F27-50167454AF0A}"/>
          </ac:cxnSpMkLst>
        </pc:cxnChg>
        <pc:cxnChg chg="mod">
          <ac:chgData name="Henry Jammes" userId="5f22554b-fd15-4676-8c82-dc6122af2a80" providerId="ADAL" clId="{434111D3-796B-4BB0-A370-070974EB9404}" dt="2023-11-14T19:17:31.088" v="23831" actId="478"/>
          <ac:cxnSpMkLst>
            <pc:docMk/>
            <pc:sldMk cId="3600318766" sldId="2147478660"/>
            <ac:cxnSpMk id="57" creationId="{FD972F52-C186-8B5E-A315-9A5BB6E0B7B6}"/>
          </ac:cxnSpMkLst>
        </pc:cxnChg>
      </pc:sldChg>
      <pc:sldChg chg="addSp delSp modSp mod addCm delCm">
        <pc:chgData name="Henry Jammes" userId="5f22554b-fd15-4676-8c82-dc6122af2a80" providerId="ADAL" clId="{434111D3-796B-4BB0-A370-070974EB9404}" dt="2023-12-02T02:29:32.440" v="34798" actId="1036"/>
        <pc:sldMkLst>
          <pc:docMk/>
          <pc:sldMk cId="140285584" sldId="2147478661"/>
        </pc:sldMkLst>
        <pc:spChg chg="mod">
          <ac:chgData name="Henry Jammes" userId="5f22554b-fd15-4676-8c82-dc6122af2a80" providerId="ADAL" clId="{434111D3-796B-4BB0-A370-070974EB9404}" dt="2023-12-02T02:29:00.244" v="34787" actId="1076"/>
          <ac:spMkLst>
            <pc:docMk/>
            <pc:sldMk cId="140285584" sldId="2147478661"/>
            <ac:spMk id="3" creationId="{BA3B09E7-DC25-E43F-351B-EF69C7553F18}"/>
          </ac:spMkLst>
        </pc:spChg>
        <pc:spChg chg="add del mod">
          <ac:chgData name="Henry Jammes" userId="5f22554b-fd15-4676-8c82-dc6122af2a80" providerId="ADAL" clId="{434111D3-796B-4BB0-A370-070974EB9404}" dt="2023-11-23T21:56:05.044" v="25004" actId="478"/>
          <ac:spMkLst>
            <pc:docMk/>
            <pc:sldMk cId="140285584" sldId="2147478661"/>
            <ac:spMk id="4" creationId="{82924058-1560-2460-D8CE-F12193DE8FC1}"/>
          </ac:spMkLst>
        </pc:spChg>
        <pc:spChg chg="mod">
          <ac:chgData name="Henry Jammes" userId="5f22554b-fd15-4676-8c82-dc6122af2a80" providerId="ADAL" clId="{434111D3-796B-4BB0-A370-070974EB9404}" dt="2023-12-02T02:28:24.212" v="34782"/>
          <ac:spMkLst>
            <pc:docMk/>
            <pc:sldMk cId="140285584" sldId="2147478661"/>
            <ac:spMk id="7" creationId="{CDFA3B16-0CF6-4342-00CD-A2121780A14D}"/>
          </ac:spMkLst>
        </pc:spChg>
        <pc:spChg chg="mod">
          <ac:chgData name="Henry Jammes" userId="5f22554b-fd15-4676-8c82-dc6122af2a80" providerId="ADAL" clId="{434111D3-796B-4BB0-A370-070974EB9404}" dt="2023-11-23T21:58:08.221" v="25028" actId="1038"/>
          <ac:spMkLst>
            <pc:docMk/>
            <pc:sldMk cId="140285584" sldId="2147478661"/>
            <ac:spMk id="270" creationId="{12CD2519-E1BE-99F8-67C4-9D20600CC985}"/>
          </ac:spMkLst>
        </pc:spChg>
        <pc:picChg chg="add mod">
          <ac:chgData name="Henry Jammes" userId="5f22554b-fd15-4676-8c82-dc6122af2a80" providerId="ADAL" clId="{434111D3-796B-4BB0-A370-070974EB9404}" dt="2023-12-02T02:29:24.146" v="34796" actId="1076"/>
          <ac:picMkLst>
            <pc:docMk/>
            <pc:sldMk cId="140285584" sldId="2147478661"/>
            <ac:picMk id="6" creationId="{0E72A755-B15C-D297-AF75-B17CC54D14D3}"/>
          </ac:picMkLst>
        </pc:picChg>
        <pc:picChg chg="add mod">
          <ac:chgData name="Henry Jammes" userId="5f22554b-fd15-4676-8c82-dc6122af2a80" providerId="ADAL" clId="{434111D3-796B-4BB0-A370-070974EB9404}" dt="2023-11-23T21:58:12.443" v="25032" actId="1038"/>
          <ac:picMkLst>
            <pc:docMk/>
            <pc:sldMk cId="140285584" sldId="2147478661"/>
            <ac:picMk id="8" creationId="{923076DA-A741-A8E6-B4BD-B35570CA149F}"/>
          </ac:picMkLst>
        </pc:picChg>
        <pc:picChg chg="add mod">
          <ac:chgData name="Henry Jammes" userId="5f22554b-fd15-4676-8c82-dc6122af2a80" providerId="ADAL" clId="{434111D3-796B-4BB0-A370-070974EB9404}" dt="2023-12-02T02:29:32.440" v="34798" actId="1036"/>
          <ac:picMkLst>
            <pc:docMk/>
            <pc:sldMk cId="140285584" sldId="2147478661"/>
            <ac:picMk id="10" creationId="{AD572CC9-58D0-CE6E-924D-4EF6A643E903}"/>
          </ac:picMkLst>
        </pc:picChg>
        <pc:picChg chg="del">
          <ac:chgData name="Henry Jammes" userId="5f22554b-fd15-4676-8c82-dc6122af2a80" providerId="ADAL" clId="{434111D3-796B-4BB0-A370-070974EB9404}" dt="2023-12-02T02:29:05.162" v="34788" actId="478"/>
          <ac:picMkLst>
            <pc:docMk/>
            <pc:sldMk cId="140285584" sldId="2147478661"/>
            <ac:picMk id="40" creationId="{D054400A-433E-1910-7E77-62263C828619}"/>
          </ac:picMkLst>
        </pc:picChg>
        <pc:picChg chg="del">
          <ac:chgData name="Henry Jammes" userId="5f22554b-fd15-4676-8c82-dc6122af2a80" providerId="ADAL" clId="{434111D3-796B-4BB0-A370-070974EB9404}" dt="2023-11-23T21:52:33.516" v="24992" actId="478"/>
          <ac:picMkLst>
            <pc:docMk/>
            <pc:sldMk cId="140285584" sldId="2147478661"/>
            <ac:picMk id="294" creationId="{7F8E124A-3DD5-F64D-B171-9B48FE2B946C}"/>
          </ac:picMkLst>
        </pc:picChg>
        <pc:picChg chg="del">
          <ac:chgData name="Henry Jammes" userId="5f22554b-fd15-4676-8c82-dc6122af2a80" providerId="ADAL" clId="{434111D3-796B-4BB0-A370-070974EB9404}" dt="2023-12-02T02:29:06.311" v="34789" actId="478"/>
          <ac:picMkLst>
            <pc:docMk/>
            <pc:sldMk cId="140285584" sldId="2147478661"/>
            <ac:picMk id="299" creationId="{FE6164FD-5A00-B696-2A95-28C6DE8FD1A2}"/>
          </ac:picMkLst>
        </pc:picChg>
        <pc:picChg chg="add del mod">
          <ac:chgData name="Henry Jammes" userId="5f22554b-fd15-4676-8c82-dc6122af2a80" providerId="ADAL" clId="{434111D3-796B-4BB0-A370-070974EB9404}" dt="2023-11-23T21:57:49.874" v="25017" actId="478"/>
          <ac:picMkLst>
            <pc:docMk/>
            <pc:sldMk cId="140285584" sldId="2147478661"/>
            <ac:picMk id="1026" creationId="{8D79001D-17E3-23A7-9C8C-30B4ABECE76B}"/>
          </ac:picMkLst>
        </pc:picChg>
        <pc:extLst>
          <p:ext xmlns:p="http://schemas.openxmlformats.org/presentationml/2006/main" uri="{D6D511B9-2390-475A-947B-AFAB55BFBCF1}">
            <pc226:cmChg xmlns:pc226="http://schemas.microsoft.com/office/powerpoint/2022/06/main/command" chg="add del">
              <pc226:chgData name="Henry Jammes" userId="5f22554b-fd15-4676-8c82-dc6122af2a80" providerId="ADAL" clId="{434111D3-796B-4BB0-A370-070974EB9404}" dt="2023-10-25T23:21:01.927" v="22335"/>
              <pc2:cmMkLst xmlns:pc2="http://schemas.microsoft.com/office/powerpoint/2019/9/main/command">
                <pc:docMk/>
                <pc:sldMk cId="140285584" sldId="2147478661"/>
                <pc2:cmMk id="{4C988EB9-7E4D-41D3-ADEC-DD7F6DA4A6BA}"/>
              </pc2:cmMkLst>
            </pc226:cmChg>
          </p:ext>
        </pc:extLst>
      </pc:sldChg>
      <pc:sldChg chg="modSp mod">
        <pc:chgData name="Henry Jammes" userId="5f22554b-fd15-4676-8c82-dc6122af2a80" providerId="ADAL" clId="{434111D3-796B-4BB0-A370-070974EB9404}" dt="2023-12-02T02:58:14.158" v="35450" actId="6549"/>
        <pc:sldMkLst>
          <pc:docMk/>
          <pc:sldMk cId="1090506258" sldId="2147478662"/>
        </pc:sldMkLst>
        <pc:spChg chg="mod">
          <ac:chgData name="Henry Jammes" userId="5f22554b-fd15-4676-8c82-dc6122af2a80" providerId="ADAL" clId="{434111D3-796B-4BB0-A370-070974EB9404}" dt="2023-11-14T11:51:46.776" v="22400"/>
          <ac:spMkLst>
            <pc:docMk/>
            <pc:sldMk cId="1090506258" sldId="2147478662"/>
            <ac:spMk id="2" creationId="{06200FD3-EB50-A291-6952-748348F5754E}"/>
          </ac:spMkLst>
        </pc:spChg>
        <pc:spChg chg="mod">
          <ac:chgData name="Henry Jammes" userId="5f22554b-fd15-4676-8c82-dc6122af2a80" providerId="ADAL" clId="{434111D3-796B-4BB0-A370-070974EB9404}" dt="2023-10-25T22:54:09.626" v="19940" actId="20577"/>
          <ac:spMkLst>
            <pc:docMk/>
            <pc:sldMk cId="1090506258" sldId="2147478662"/>
            <ac:spMk id="3" creationId="{77FB708B-1EC6-0043-1545-8A46233783FD}"/>
          </ac:spMkLst>
        </pc:spChg>
        <pc:spChg chg="mod">
          <ac:chgData name="Henry Jammes" userId="5f22554b-fd15-4676-8c82-dc6122af2a80" providerId="ADAL" clId="{434111D3-796B-4BB0-A370-070974EB9404}" dt="2023-12-02T02:58:14.158" v="35450" actId="6549"/>
          <ac:spMkLst>
            <pc:docMk/>
            <pc:sldMk cId="1090506258" sldId="2147478662"/>
            <ac:spMk id="6" creationId="{82195C04-4AA8-CF93-EB8F-3F78A2FC3E18}"/>
          </ac:spMkLst>
        </pc:spChg>
        <pc:spChg chg="mod">
          <ac:chgData name="Henry Jammes" userId="5f22554b-fd15-4676-8c82-dc6122af2a80" providerId="ADAL" clId="{434111D3-796B-4BB0-A370-070974EB9404}" dt="2023-12-02T02:11:17.803" v="34647"/>
          <ac:spMkLst>
            <pc:docMk/>
            <pc:sldMk cId="1090506258" sldId="2147478662"/>
            <ac:spMk id="7" creationId="{CDFA3B16-0CF6-4342-00CD-A2121780A14D}"/>
          </ac:spMkLst>
        </pc:spChg>
        <pc:graphicFrameChg chg="mod modGraphic">
          <ac:chgData name="Henry Jammes" userId="5f22554b-fd15-4676-8c82-dc6122af2a80" providerId="ADAL" clId="{434111D3-796B-4BB0-A370-070974EB9404}" dt="2023-11-14T11:51:40.655" v="22399"/>
          <ac:graphicFrameMkLst>
            <pc:docMk/>
            <pc:sldMk cId="1090506258" sldId="2147478662"/>
            <ac:graphicFrameMk id="4" creationId="{882C9BB9-AC4D-4894-D1FB-709C728B32AC}"/>
          </ac:graphicFrameMkLst>
        </pc:graphicFrameChg>
      </pc:sldChg>
      <pc:sldChg chg="addSp delSp modSp mod">
        <pc:chgData name="Henry Jammes" userId="5f22554b-fd15-4676-8c82-dc6122af2a80" providerId="ADAL" clId="{434111D3-796B-4BB0-A370-070974EB9404}" dt="2023-12-02T03:09:27.810" v="35648" actId="21"/>
        <pc:sldMkLst>
          <pc:docMk/>
          <pc:sldMk cId="340826985" sldId="2147478663"/>
        </pc:sldMkLst>
        <pc:spChg chg="mod">
          <ac:chgData name="Henry Jammes" userId="5f22554b-fd15-4676-8c82-dc6122af2a80" providerId="ADAL" clId="{434111D3-796B-4BB0-A370-070974EB9404}" dt="2023-10-25T22:58:25.747" v="20286" actId="6549"/>
          <ac:spMkLst>
            <pc:docMk/>
            <pc:sldMk cId="340826985" sldId="2147478663"/>
            <ac:spMk id="5" creationId="{EBF7ED77-A742-FBCE-BD52-DC34A33041EE}"/>
          </ac:spMkLst>
        </pc:spChg>
        <pc:spChg chg="mod">
          <ac:chgData name="Henry Jammes" userId="5f22554b-fd15-4676-8c82-dc6122af2a80" providerId="ADAL" clId="{434111D3-796B-4BB0-A370-070974EB9404}" dt="2023-09-28T23:10:27.613" v="1119" actId="20577"/>
          <ac:spMkLst>
            <pc:docMk/>
            <pc:sldMk cId="340826985" sldId="2147478663"/>
            <ac:spMk id="6" creationId="{C3967760-9D0B-25B6-8FB9-C7F3536D29F9}"/>
          </ac:spMkLst>
        </pc:spChg>
        <pc:spChg chg="mod">
          <ac:chgData name="Henry Jammes" userId="5f22554b-fd15-4676-8c82-dc6122af2a80" providerId="ADAL" clId="{434111D3-796B-4BB0-A370-070974EB9404}" dt="2023-11-14T11:51:05.425" v="22398"/>
          <ac:spMkLst>
            <pc:docMk/>
            <pc:sldMk cId="340826985" sldId="2147478663"/>
            <ac:spMk id="7" creationId="{CDFA3B16-0CF6-4342-00CD-A2121780A14D}"/>
          </ac:spMkLst>
        </pc:spChg>
        <pc:spChg chg="mod">
          <ac:chgData name="Henry Jammes" userId="5f22554b-fd15-4676-8c82-dc6122af2a80" providerId="ADAL" clId="{434111D3-796B-4BB0-A370-070974EB9404}" dt="2023-11-14T11:51:40.655" v="22399"/>
          <ac:spMkLst>
            <pc:docMk/>
            <pc:sldMk cId="340826985" sldId="2147478663"/>
            <ac:spMk id="8" creationId="{B0F2B32F-BE63-08F9-59AD-4D818095EAFE}"/>
          </ac:spMkLst>
        </pc:spChg>
        <pc:spChg chg="mod">
          <ac:chgData name="Henry Jammes" userId="5f22554b-fd15-4676-8c82-dc6122af2a80" providerId="ADAL" clId="{434111D3-796B-4BB0-A370-070974EB9404}" dt="2023-12-02T03:09:17.592" v="35630"/>
          <ac:spMkLst>
            <pc:docMk/>
            <pc:sldMk cId="340826985" sldId="2147478663"/>
            <ac:spMk id="10" creationId="{79793829-E218-9316-5FE3-74F162D6B7E5}"/>
          </ac:spMkLst>
        </pc:spChg>
        <pc:spChg chg="mod">
          <ac:chgData name="Henry Jammes" userId="5f22554b-fd15-4676-8c82-dc6122af2a80" providerId="ADAL" clId="{434111D3-796B-4BB0-A370-070974EB9404}" dt="2023-12-02T03:09:17.592" v="35630"/>
          <ac:spMkLst>
            <pc:docMk/>
            <pc:sldMk cId="340826985" sldId="2147478663"/>
            <ac:spMk id="11" creationId="{BDD6878D-9755-F10F-4506-1C58851D339B}"/>
          </ac:spMkLst>
        </pc:spChg>
        <pc:grpChg chg="add del mod">
          <ac:chgData name="Henry Jammes" userId="5f22554b-fd15-4676-8c82-dc6122af2a80" providerId="ADAL" clId="{434111D3-796B-4BB0-A370-070974EB9404}" dt="2023-12-02T03:09:27.810" v="35648" actId="21"/>
          <ac:grpSpMkLst>
            <pc:docMk/>
            <pc:sldMk cId="340826985" sldId="2147478663"/>
            <ac:grpSpMk id="9" creationId="{970A8F75-615D-8F12-EE4E-B5F2540E819F}"/>
          </ac:grpSpMkLst>
        </pc:grpChg>
        <pc:graphicFrameChg chg="mod modGraphic">
          <ac:chgData name="Henry Jammes" userId="5f22554b-fd15-4676-8c82-dc6122af2a80" providerId="ADAL" clId="{434111D3-796B-4BB0-A370-070974EB9404}" dt="2023-11-14T11:51:40.655" v="22399"/>
          <ac:graphicFrameMkLst>
            <pc:docMk/>
            <pc:sldMk cId="340826985" sldId="2147478663"/>
            <ac:graphicFrameMk id="4" creationId="{882C9BB9-AC4D-4894-D1FB-709C728B32AC}"/>
          </ac:graphicFrameMkLst>
        </pc:graphicFrameChg>
      </pc:sldChg>
      <pc:sldChg chg="modSp mod">
        <pc:chgData name="Henry Jammes" userId="5f22554b-fd15-4676-8c82-dc6122af2a80" providerId="ADAL" clId="{434111D3-796B-4BB0-A370-070974EB9404}" dt="2023-12-02T03:22:14.629" v="35930" actId="20577"/>
        <pc:sldMkLst>
          <pc:docMk/>
          <pc:sldMk cId="4013334298" sldId="2147478664"/>
        </pc:sldMkLst>
        <pc:spChg chg="mod">
          <ac:chgData name="Henry Jammes" userId="5f22554b-fd15-4676-8c82-dc6122af2a80" providerId="ADAL" clId="{434111D3-796B-4BB0-A370-070974EB9404}" dt="2023-11-14T11:51:40.655" v="22399"/>
          <ac:spMkLst>
            <pc:docMk/>
            <pc:sldMk cId="4013334298" sldId="2147478664"/>
            <ac:spMk id="3" creationId="{77FB708B-1EC6-0043-1545-8A46233783FD}"/>
          </ac:spMkLst>
        </pc:spChg>
        <pc:spChg chg="mod">
          <ac:chgData name="Henry Jammes" userId="5f22554b-fd15-4676-8c82-dc6122af2a80" providerId="ADAL" clId="{434111D3-796B-4BB0-A370-070974EB9404}" dt="2023-12-02T03:22:14.629" v="35930" actId="20577"/>
          <ac:spMkLst>
            <pc:docMk/>
            <pc:sldMk cId="4013334298" sldId="2147478664"/>
            <ac:spMk id="6" creationId="{82195C04-4AA8-CF93-EB8F-3F78A2FC3E18}"/>
          </ac:spMkLst>
        </pc:spChg>
        <pc:spChg chg="mod">
          <ac:chgData name="Henry Jammes" userId="5f22554b-fd15-4676-8c82-dc6122af2a80" providerId="ADAL" clId="{434111D3-796B-4BB0-A370-070974EB9404}" dt="2023-12-02T03:22:00.407" v="35929" actId="20577"/>
          <ac:spMkLst>
            <pc:docMk/>
            <pc:sldMk cId="4013334298" sldId="2147478664"/>
            <ac:spMk id="7" creationId="{CDFA3B16-0CF6-4342-00CD-A2121780A14D}"/>
          </ac:spMkLst>
        </pc:spChg>
        <pc:graphicFrameChg chg="modGraphic">
          <ac:chgData name="Henry Jammes" userId="5f22554b-fd15-4676-8c82-dc6122af2a80" providerId="ADAL" clId="{434111D3-796B-4BB0-A370-070974EB9404}" dt="2023-09-29T20:35:04.699" v="11774" actId="20577"/>
          <ac:graphicFrameMkLst>
            <pc:docMk/>
            <pc:sldMk cId="4013334298" sldId="2147478664"/>
            <ac:graphicFrameMk id="4" creationId="{882C9BB9-AC4D-4894-D1FB-709C728B32AC}"/>
          </ac:graphicFrameMkLst>
        </pc:graphicFrameChg>
      </pc:sldChg>
      <pc:sldChg chg="modSp mod">
        <pc:chgData name="Henry Jammes" userId="5f22554b-fd15-4676-8c82-dc6122af2a80" providerId="ADAL" clId="{434111D3-796B-4BB0-A370-070974EB9404}" dt="2023-11-14T11:52:10.117" v="22401"/>
        <pc:sldMkLst>
          <pc:docMk/>
          <pc:sldMk cId="2642703768" sldId="2147478665"/>
        </pc:sldMkLst>
        <pc:spChg chg="mod">
          <ac:chgData name="Henry Jammes" userId="5f22554b-fd15-4676-8c82-dc6122af2a80" providerId="ADAL" clId="{434111D3-796B-4BB0-A370-070974EB9404}" dt="2023-11-14T11:51:40.655" v="22399"/>
          <ac:spMkLst>
            <pc:docMk/>
            <pc:sldMk cId="2642703768" sldId="2147478665"/>
            <ac:spMk id="3" creationId="{77FB708B-1EC6-0043-1545-8A46233783FD}"/>
          </ac:spMkLst>
        </pc:spChg>
        <pc:spChg chg="mod">
          <ac:chgData name="Henry Jammes" userId="5f22554b-fd15-4676-8c82-dc6122af2a80" providerId="ADAL" clId="{434111D3-796B-4BB0-A370-070974EB9404}" dt="2023-11-14T11:51:40.655" v="22399"/>
          <ac:spMkLst>
            <pc:docMk/>
            <pc:sldMk cId="2642703768" sldId="2147478665"/>
            <ac:spMk id="6" creationId="{82195C04-4AA8-CF93-EB8F-3F78A2FC3E18}"/>
          </ac:spMkLst>
        </pc:spChg>
        <pc:spChg chg="mod">
          <ac:chgData name="Henry Jammes" userId="5f22554b-fd15-4676-8c82-dc6122af2a80" providerId="ADAL" clId="{434111D3-796B-4BB0-A370-070974EB9404}" dt="2023-11-14T11:52:10.117" v="22401"/>
          <ac:spMkLst>
            <pc:docMk/>
            <pc:sldMk cId="2642703768" sldId="2147478665"/>
            <ac:spMk id="7" creationId="{CDFA3B16-0CF6-4342-00CD-A2121780A14D}"/>
          </ac:spMkLst>
        </pc:spChg>
        <pc:graphicFrameChg chg="mod modGraphic">
          <ac:chgData name="Henry Jammes" userId="5f22554b-fd15-4676-8c82-dc6122af2a80" providerId="ADAL" clId="{434111D3-796B-4BB0-A370-070974EB9404}" dt="2023-11-14T11:51:40.655" v="22399"/>
          <ac:graphicFrameMkLst>
            <pc:docMk/>
            <pc:sldMk cId="2642703768" sldId="2147478665"/>
            <ac:graphicFrameMk id="4" creationId="{882C9BB9-AC4D-4894-D1FB-709C728B32AC}"/>
          </ac:graphicFrameMkLst>
        </pc:graphicFrameChg>
      </pc:sldChg>
      <pc:sldChg chg="add del">
        <pc:chgData name="Henry Jammes" userId="5f22554b-fd15-4676-8c82-dc6122af2a80" providerId="ADAL" clId="{434111D3-796B-4BB0-A370-070974EB9404}" dt="2023-09-29T20:52:39.795" v="13227" actId="2696"/>
        <pc:sldMkLst>
          <pc:docMk/>
          <pc:sldMk cId="1417821261" sldId="2147478666"/>
        </pc:sldMkLst>
      </pc:sldChg>
      <pc:sldChg chg="add del">
        <pc:chgData name="Henry Jammes" userId="5f22554b-fd15-4676-8c82-dc6122af2a80" providerId="ADAL" clId="{434111D3-796B-4BB0-A370-070974EB9404}" dt="2023-09-29T20:52:55.058" v="13229" actId="2696"/>
        <pc:sldMkLst>
          <pc:docMk/>
          <pc:sldMk cId="2228117577" sldId="2147478666"/>
        </pc:sldMkLst>
      </pc:sldChg>
      <pc:sldChg chg="modSp del mod ord addCm">
        <pc:chgData name="Henry Jammes" userId="5f22554b-fd15-4676-8c82-dc6122af2a80" providerId="ADAL" clId="{434111D3-796B-4BB0-A370-070974EB9404}" dt="2023-09-29T20:52:27.896" v="13225" actId="2696"/>
        <pc:sldMkLst>
          <pc:docMk/>
          <pc:sldMk cId="3900821400" sldId="2147478666"/>
        </pc:sldMkLst>
        <pc:graphicFrameChg chg="modGraphic">
          <ac:chgData name="Henry Jammes" userId="5f22554b-fd15-4676-8c82-dc6122af2a80" providerId="ADAL" clId="{434111D3-796B-4BB0-A370-070974EB9404}" dt="2023-09-29T17:34:41.265" v="5814" actId="179"/>
          <ac:graphicFrameMkLst>
            <pc:docMk/>
            <pc:sldMk cId="3900821400" sldId="2147478666"/>
            <ac:graphicFrameMk id="4" creationId="{882C9BB9-AC4D-4894-D1FB-709C728B32AC}"/>
          </ac:graphicFrameMkLst>
        </pc:graphicFrameChg>
        <pc:extLst>
          <p:ext xmlns:p="http://schemas.openxmlformats.org/presentationml/2006/main" uri="{D6D511B9-2390-475A-947B-AFAB55BFBCF1}">
            <pc226:cmChg xmlns:pc226="http://schemas.microsoft.com/office/powerpoint/2022/06/main/command" chg="add">
              <pc226:chgData name="Henry Jammes" userId="5f22554b-fd15-4676-8c82-dc6122af2a80" providerId="ADAL" clId="{434111D3-796B-4BB0-A370-070974EB9404}" dt="2023-09-29T00:40:22.456" v="4627"/>
              <pc2:cmMkLst xmlns:pc2="http://schemas.microsoft.com/office/powerpoint/2019/9/main/command">
                <pc:docMk/>
                <pc:sldMk cId="3900821400" sldId="2147478666"/>
                <pc2:cmMk id="{3AB8B37F-F5D9-4C94-B6A4-3975839DE5E9}"/>
              </pc2:cmMkLst>
            </pc226:cmChg>
          </p:ext>
        </pc:extLst>
      </pc:sldChg>
      <pc:sldChg chg="modSp mod">
        <pc:chgData name="Henry Jammes" userId="5f22554b-fd15-4676-8c82-dc6122af2a80" providerId="ADAL" clId="{434111D3-796B-4BB0-A370-070974EB9404}" dt="2023-12-02T03:23:29.457" v="35941" actId="20577"/>
        <pc:sldMkLst>
          <pc:docMk/>
          <pc:sldMk cId="3252345120" sldId="2147478668"/>
        </pc:sldMkLst>
        <pc:spChg chg="mod">
          <ac:chgData name="Henry Jammes" userId="5f22554b-fd15-4676-8c82-dc6122af2a80" providerId="ADAL" clId="{434111D3-796B-4BB0-A370-070974EB9404}" dt="2023-10-25T23:09:03.027" v="20583" actId="20577"/>
          <ac:spMkLst>
            <pc:docMk/>
            <pc:sldMk cId="3252345120" sldId="2147478668"/>
            <ac:spMk id="2" creationId="{06200FD3-EB50-A291-6952-748348F5754E}"/>
          </ac:spMkLst>
        </pc:spChg>
        <pc:spChg chg="mod">
          <ac:chgData name="Henry Jammes" userId="5f22554b-fd15-4676-8c82-dc6122af2a80" providerId="ADAL" clId="{434111D3-796B-4BB0-A370-070974EB9404}" dt="2023-09-29T20:57:43.333" v="13853" actId="20577"/>
          <ac:spMkLst>
            <pc:docMk/>
            <pc:sldMk cId="3252345120" sldId="2147478668"/>
            <ac:spMk id="3" creationId="{77FB708B-1EC6-0043-1545-8A46233783FD}"/>
          </ac:spMkLst>
        </pc:spChg>
        <pc:spChg chg="mod">
          <ac:chgData name="Henry Jammes" userId="5f22554b-fd15-4676-8c82-dc6122af2a80" providerId="ADAL" clId="{434111D3-796B-4BB0-A370-070974EB9404}" dt="2023-09-29T20:56:09.531" v="13613"/>
          <ac:spMkLst>
            <pc:docMk/>
            <pc:sldMk cId="3252345120" sldId="2147478668"/>
            <ac:spMk id="5" creationId="{713C0EDE-5347-B8FC-9D56-781F67C7E4C1}"/>
          </ac:spMkLst>
        </pc:spChg>
        <pc:spChg chg="mod">
          <ac:chgData name="Henry Jammes" userId="5f22554b-fd15-4676-8c82-dc6122af2a80" providerId="ADAL" clId="{434111D3-796B-4BB0-A370-070974EB9404}" dt="2023-09-29T20:57:06.304" v="13851" actId="5793"/>
          <ac:spMkLst>
            <pc:docMk/>
            <pc:sldMk cId="3252345120" sldId="2147478668"/>
            <ac:spMk id="6" creationId="{076F0F01-D547-EAF1-1DA6-7C0297A2A941}"/>
          </ac:spMkLst>
        </pc:spChg>
        <pc:spChg chg="mod">
          <ac:chgData name="Henry Jammes" userId="5f22554b-fd15-4676-8c82-dc6122af2a80" providerId="ADAL" clId="{434111D3-796B-4BB0-A370-070974EB9404}" dt="2023-12-02T03:23:29.457" v="35941" actId="20577"/>
          <ac:spMkLst>
            <pc:docMk/>
            <pc:sldMk cId="3252345120" sldId="2147478668"/>
            <ac:spMk id="7" creationId="{FA2A3B42-5989-8325-9E53-C665FD9AB133}"/>
          </ac:spMkLst>
        </pc:spChg>
        <pc:spChg chg="mod">
          <ac:chgData name="Henry Jammes" userId="5f22554b-fd15-4676-8c82-dc6122af2a80" providerId="ADAL" clId="{434111D3-796B-4BB0-A370-070974EB9404}" dt="2023-10-25T23:12:20.062" v="20996" actId="20577"/>
          <ac:spMkLst>
            <pc:docMk/>
            <pc:sldMk cId="3252345120" sldId="2147478668"/>
            <ac:spMk id="8" creationId="{B955FCDA-2EFA-98B8-F6EF-99548F5BCDD6}"/>
          </ac:spMkLst>
        </pc:spChg>
        <pc:graphicFrameChg chg="modGraphic">
          <ac:chgData name="Henry Jammes" userId="5f22554b-fd15-4676-8c82-dc6122af2a80" providerId="ADAL" clId="{434111D3-796B-4BB0-A370-070974EB9404}" dt="2023-09-29T20:57:56.445" v="13867" actId="20577"/>
          <ac:graphicFrameMkLst>
            <pc:docMk/>
            <pc:sldMk cId="3252345120" sldId="2147478668"/>
            <ac:graphicFrameMk id="42" creationId="{DC128E1B-AD7A-382B-7A91-BAA6B4B9C014}"/>
          </ac:graphicFrameMkLst>
        </pc:graphicFrameChg>
      </pc:sldChg>
      <pc:sldChg chg="modSp mod">
        <pc:chgData name="Henry Jammes" userId="5f22554b-fd15-4676-8c82-dc6122af2a80" providerId="ADAL" clId="{434111D3-796B-4BB0-A370-070974EB9404}" dt="2023-11-14T11:51:40.655" v="22399"/>
        <pc:sldMkLst>
          <pc:docMk/>
          <pc:sldMk cId="1624925697" sldId="2147478669"/>
        </pc:sldMkLst>
        <pc:spChg chg="mod">
          <ac:chgData name="Henry Jammes" userId="5f22554b-fd15-4676-8c82-dc6122af2a80" providerId="ADAL" clId="{434111D3-796B-4BB0-A370-070974EB9404}" dt="2023-09-28T22:30:09.319" v="162" actId="108"/>
          <ac:spMkLst>
            <pc:docMk/>
            <pc:sldMk cId="1624925697" sldId="2147478669"/>
            <ac:spMk id="7" creationId="{CDFA3B16-0CF6-4342-00CD-A2121780A14D}"/>
          </ac:spMkLst>
        </pc:spChg>
        <pc:graphicFrameChg chg="mod modGraphic">
          <ac:chgData name="Henry Jammes" userId="5f22554b-fd15-4676-8c82-dc6122af2a80" providerId="ADAL" clId="{434111D3-796B-4BB0-A370-070974EB9404}" dt="2023-11-14T11:51:40.655" v="22399"/>
          <ac:graphicFrameMkLst>
            <pc:docMk/>
            <pc:sldMk cId="1624925697" sldId="2147478669"/>
            <ac:graphicFrameMk id="4" creationId="{882C9BB9-AC4D-4894-D1FB-709C728B32AC}"/>
          </ac:graphicFrameMkLst>
        </pc:graphicFrameChg>
      </pc:sldChg>
      <pc:sldChg chg="modSp mod delCm">
        <pc:chgData name="Henry Jammes" userId="5f22554b-fd15-4676-8c82-dc6122af2a80" providerId="ADAL" clId="{434111D3-796B-4BB0-A370-070974EB9404}" dt="2023-12-02T03:01:41.877" v="35527" actId="6549"/>
        <pc:sldMkLst>
          <pc:docMk/>
          <pc:sldMk cId="1714818578" sldId="2147478670"/>
        </pc:sldMkLst>
        <pc:spChg chg="mod">
          <ac:chgData name="Henry Jammes" userId="5f22554b-fd15-4676-8c82-dc6122af2a80" providerId="ADAL" clId="{434111D3-796B-4BB0-A370-070974EB9404}" dt="2023-10-25T23:02:00.513" v="20395" actId="207"/>
          <ac:spMkLst>
            <pc:docMk/>
            <pc:sldMk cId="1714818578" sldId="2147478670"/>
            <ac:spMk id="5" creationId="{4874629C-A9C8-899B-6DE2-2783E8C42D4E}"/>
          </ac:spMkLst>
        </pc:spChg>
        <pc:spChg chg="mod">
          <ac:chgData name="Henry Jammes" userId="5f22554b-fd15-4676-8c82-dc6122af2a80" providerId="ADAL" clId="{434111D3-796B-4BB0-A370-070974EB9404}" dt="2023-12-02T03:01:41.877" v="35527" actId="6549"/>
          <ac:spMkLst>
            <pc:docMk/>
            <pc:sldMk cId="1714818578" sldId="2147478670"/>
            <ac:spMk id="7" creationId="{CDFA3B16-0CF6-4342-00CD-A2121780A14D}"/>
          </ac:spMkLst>
        </pc:spChg>
        <pc:spChg chg="mod">
          <ac:chgData name="Henry Jammes" userId="5f22554b-fd15-4676-8c82-dc6122af2a80" providerId="ADAL" clId="{434111D3-796B-4BB0-A370-070974EB9404}" dt="2023-11-14T11:52:10.117" v="22401"/>
          <ac:spMkLst>
            <pc:docMk/>
            <pc:sldMk cId="1714818578" sldId="2147478670"/>
            <ac:spMk id="8" creationId="{08FDBACD-DEC4-D271-E0C7-C9D88CFDDC75}"/>
          </ac:spMkLst>
        </pc:spChg>
        <pc:spChg chg="mod">
          <ac:chgData name="Henry Jammes" userId="5f22554b-fd15-4676-8c82-dc6122af2a80" providerId="ADAL" clId="{434111D3-796B-4BB0-A370-070974EB9404}" dt="2023-11-14T11:52:16.979" v="22402"/>
          <ac:spMkLst>
            <pc:docMk/>
            <pc:sldMk cId="1714818578" sldId="2147478670"/>
            <ac:spMk id="22" creationId="{E13F1830-11EF-80A4-CA10-4499615BF790}"/>
          </ac:spMkLst>
        </pc:spChg>
        <pc:spChg chg="mod">
          <ac:chgData name="Henry Jammes" userId="5f22554b-fd15-4676-8c82-dc6122af2a80" providerId="ADAL" clId="{434111D3-796B-4BB0-A370-070974EB9404}" dt="2023-09-29T00:46:28.127" v="4781" actId="20577"/>
          <ac:spMkLst>
            <pc:docMk/>
            <pc:sldMk cId="1714818578" sldId="2147478670"/>
            <ac:spMk id="42" creationId="{0B2ECE99-94B7-895D-774E-0419DFC10830}"/>
          </ac:spMkLst>
        </pc:spChg>
        <pc:spChg chg="mod">
          <ac:chgData name="Henry Jammes" userId="5f22554b-fd15-4676-8c82-dc6122af2a80" providerId="ADAL" clId="{434111D3-796B-4BB0-A370-070974EB9404}" dt="2023-11-14T11:52:16.979" v="22402"/>
          <ac:spMkLst>
            <pc:docMk/>
            <pc:sldMk cId="1714818578" sldId="2147478670"/>
            <ac:spMk id="48" creationId="{38B89E24-2DB3-26A9-A0AD-5E0E7646A4AA}"/>
          </ac:spMkLst>
        </pc:spChg>
        <pc:spChg chg="mod">
          <ac:chgData name="Henry Jammes" userId="5f22554b-fd15-4676-8c82-dc6122af2a80" providerId="ADAL" clId="{434111D3-796B-4BB0-A370-070974EB9404}" dt="2023-11-14T11:52:16.979" v="22402"/>
          <ac:spMkLst>
            <pc:docMk/>
            <pc:sldMk cId="1714818578" sldId="2147478670"/>
            <ac:spMk id="60" creationId="{01F80CDF-88EB-9D31-A1BA-060DE55C634B}"/>
          </ac:spMkLst>
        </pc:spChg>
        <pc:spChg chg="mod">
          <ac:chgData name="Henry Jammes" userId="5f22554b-fd15-4676-8c82-dc6122af2a80" providerId="ADAL" clId="{434111D3-796B-4BB0-A370-070974EB9404}" dt="2023-09-29T13:52:59.704" v="4902" actId="1076"/>
          <ac:spMkLst>
            <pc:docMk/>
            <pc:sldMk cId="1714818578" sldId="2147478670"/>
            <ac:spMk id="210" creationId="{DA7C4FE7-3164-59E8-7B06-CD2B36BEAE3F}"/>
          </ac:spMkLst>
        </pc:spChg>
        <pc:spChg chg="mod">
          <ac:chgData name="Henry Jammes" userId="5f22554b-fd15-4676-8c82-dc6122af2a80" providerId="ADAL" clId="{434111D3-796B-4BB0-A370-070974EB9404}" dt="2023-09-29T13:53:02.394" v="4903" actId="1076"/>
          <ac:spMkLst>
            <pc:docMk/>
            <pc:sldMk cId="1714818578" sldId="2147478670"/>
            <ac:spMk id="211" creationId="{2D6E4996-061E-B55C-CDDC-B574CC4FC3C8}"/>
          </ac:spMkLst>
        </pc:spChg>
        <pc:spChg chg="mod">
          <ac:chgData name="Henry Jammes" userId="5f22554b-fd15-4676-8c82-dc6122af2a80" providerId="ADAL" clId="{434111D3-796B-4BB0-A370-070974EB9404}" dt="2023-09-29T13:53:05.088" v="4904" actId="1076"/>
          <ac:spMkLst>
            <pc:docMk/>
            <pc:sldMk cId="1714818578" sldId="2147478670"/>
            <ac:spMk id="212" creationId="{1F781B69-A1DD-5FBA-E470-EB4728823905}"/>
          </ac:spMkLst>
        </pc:spChg>
        <pc:spChg chg="mod">
          <ac:chgData name="Henry Jammes" userId="5f22554b-fd15-4676-8c82-dc6122af2a80" providerId="ADAL" clId="{434111D3-796B-4BB0-A370-070974EB9404}" dt="2023-09-29T13:53:10.240" v="4905" actId="1076"/>
          <ac:spMkLst>
            <pc:docMk/>
            <pc:sldMk cId="1714818578" sldId="2147478670"/>
            <ac:spMk id="217" creationId="{AE2CDFFD-2ABF-8903-E1F4-D45F20D46EF2}"/>
          </ac:spMkLst>
        </pc:spChg>
        <pc:spChg chg="mod">
          <ac:chgData name="Henry Jammes" userId="5f22554b-fd15-4676-8c82-dc6122af2a80" providerId="ADAL" clId="{434111D3-796B-4BB0-A370-070974EB9404}" dt="2023-11-14T11:52:16.979" v="22402"/>
          <ac:spMkLst>
            <pc:docMk/>
            <pc:sldMk cId="1714818578" sldId="2147478670"/>
            <ac:spMk id="1025" creationId="{CACE4A77-1390-316D-558A-D1446CA4A808}"/>
          </ac:spMkLst>
        </pc:spChg>
        <pc:spChg chg="mod">
          <ac:chgData name="Henry Jammes" userId="5f22554b-fd15-4676-8c82-dc6122af2a80" providerId="ADAL" clId="{434111D3-796B-4BB0-A370-070974EB9404}" dt="2023-09-29T00:46:30.518" v="4783" actId="20577"/>
          <ac:spMkLst>
            <pc:docMk/>
            <pc:sldMk cId="1714818578" sldId="2147478670"/>
            <ac:spMk id="1049" creationId="{785329FC-3DEF-6AE6-A665-A65174DD3A69}"/>
          </ac:spMkLst>
        </pc:spChg>
        <pc:spChg chg="mod">
          <ac:chgData name="Henry Jammes" userId="5f22554b-fd15-4676-8c82-dc6122af2a80" providerId="ADAL" clId="{434111D3-796B-4BB0-A370-070974EB9404}" dt="2023-09-29T00:46:33.593" v="4785" actId="20577"/>
          <ac:spMkLst>
            <pc:docMk/>
            <pc:sldMk cId="1714818578" sldId="2147478670"/>
            <ac:spMk id="1054" creationId="{3125276E-9D71-B1F6-A5B7-966704884D87}"/>
          </ac:spMkLst>
        </pc:spChg>
        <pc:spChg chg="mod">
          <ac:chgData name="Henry Jammes" userId="5f22554b-fd15-4676-8c82-dc6122af2a80" providerId="ADAL" clId="{434111D3-796B-4BB0-A370-070974EB9404}" dt="2023-09-29T00:46:36.874" v="4787" actId="20577"/>
          <ac:spMkLst>
            <pc:docMk/>
            <pc:sldMk cId="1714818578" sldId="2147478670"/>
            <ac:spMk id="1058" creationId="{BCBDF693-281E-ED7C-A997-9AE9EDA597AC}"/>
          </ac:spMkLst>
        </pc:spChg>
        <pc:spChg chg="mod">
          <ac:chgData name="Henry Jammes" userId="5f22554b-fd15-4676-8c82-dc6122af2a80" providerId="ADAL" clId="{434111D3-796B-4BB0-A370-070974EB9404}" dt="2023-10-25T23:02:06.468" v="20396" actId="108"/>
          <ac:spMkLst>
            <pc:docMk/>
            <pc:sldMk cId="1714818578" sldId="2147478670"/>
            <ac:spMk id="1059" creationId="{317D93A0-D9C5-FFA5-073C-1BCF2B1ECEB0}"/>
          </ac:spMkLst>
        </pc:spChg>
        <pc:spChg chg="mod">
          <ac:chgData name="Henry Jammes" userId="5f22554b-fd15-4676-8c82-dc6122af2a80" providerId="ADAL" clId="{434111D3-796B-4BB0-A370-070974EB9404}" dt="2023-10-25T23:02:10.862" v="20397" actId="108"/>
          <ac:spMkLst>
            <pc:docMk/>
            <pc:sldMk cId="1714818578" sldId="2147478670"/>
            <ac:spMk id="1060" creationId="{19AF7F6A-6107-0EF4-D078-9B7C3EEC0F90}"/>
          </ac:spMkLst>
        </pc:spChg>
        <pc:spChg chg="mod">
          <ac:chgData name="Henry Jammes" userId="5f22554b-fd15-4676-8c82-dc6122af2a80" providerId="ADAL" clId="{434111D3-796B-4BB0-A370-070974EB9404}" dt="2023-10-25T23:02:58.251" v="20399" actId="207"/>
          <ac:spMkLst>
            <pc:docMk/>
            <pc:sldMk cId="1714818578" sldId="2147478670"/>
            <ac:spMk id="1066" creationId="{313C9C31-76BA-9B1F-2EAE-50C61C17DAE0}"/>
          </ac:spMkLst>
        </pc:spChg>
        <pc:spChg chg="mod">
          <ac:chgData name="Henry Jammes" userId="5f22554b-fd15-4676-8c82-dc6122af2a80" providerId="ADAL" clId="{434111D3-796B-4BB0-A370-070974EB9404}" dt="2023-11-14T19:18:55.863" v="23847"/>
          <ac:spMkLst>
            <pc:docMk/>
            <pc:sldMk cId="1714818578" sldId="2147478670"/>
            <ac:spMk id="1071" creationId="{A2F949C3-E263-6FE4-48A9-B019EE1FE0BD}"/>
          </ac:spMkLst>
        </pc:spChg>
        <pc:picChg chg="mod">
          <ac:chgData name="Henry Jammes" userId="5f22554b-fd15-4676-8c82-dc6122af2a80" providerId="ADAL" clId="{434111D3-796B-4BB0-A370-070974EB9404}" dt="2023-09-28T22:15:25.871" v="31" actId="1035"/>
          <ac:picMkLst>
            <pc:docMk/>
            <pc:sldMk cId="1714818578" sldId="2147478670"/>
            <ac:picMk id="13" creationId="{85F895E7-2944-9EB0-4922-AB372B126DF9}"/>
          </ac:picMkLst>
        </pc:picChg>
        <pc:picChg chg="mod">
          <ac:chgData name="Henry Jammes" userId="5f22554b-fd15-4676-8c82-dc6122af2a80" providerId="ADAL" clId="{434111D3-796B-4BB0-A370-070974EB9404}" dt="2023-09-28T22:15:25.871" v="31" actId="1035"/>
          <ac:picMkLst>
            <pc:docMk/>
            <pc:sldMk cId="1714818578" sldId="2147478670"/>
            <ac:picMk id="18" creationId="{DB444DD2-1D4B-8D2B-1658-740DB94BFA00}"/>
          </ac:picMkLst>
        </pc:picChg>
        <pc:picChg chg="mod">
          <ac:chgData name="Henry Jammes" userId="5f22554b-fd15-4676-8c82-dc6122af2a80" providerId="ADAL" clId="{434111D3-796B-4BB0-A370-070974EB9404}" dt="2023-09-28T22:15:25.871" v="31" actId="1035"/>
          <ac:picMkLst>
            <pc:docMk/>
            <pc:sldMk cId="1714818578" sldId="2147478670"/>
            <ac:picMk id="20" creationId="{710094D1-43E8-6B75-AE2B-45B2A956A77C}"/>
          </ac:picMkLst>
        </pc:picChg>
        <pc:picChg chg="mod">
          <ac:chgData name="Henry Jammes" userId="5f22554b-fd15-4676-8c82-dc6122af2a80" providerId="ADAL" clId="{434111D3-796B-4BB0-A370-070974EB9404}" dt="2023-09-28T22:15:25.871" v="31" actId="1035"/>
          <ac:picMkLst>
            <pc:docMk/>
            <pc:sldMk cId="1714818578" sldId="2147478670"/>
            <ac:picMk id="21" creationId="{C4A4A527-2BDA-290D-8863-6F98922D33C9}"/>
          </ac:picMkLst>
        </pc:picChg>
        <pc:picChg chg="mod">
          <ac:chgData name="Henry Jammes" userId="5f22554b-fd15-4676-8c82-dc6122af2a80" providerId="ADAL" clId="{434111D3-796B-4BB0-A370-070974EB9404}" dt="2023-09-28T22:15:25.871" v="31" actId="1035"/>
          <ac:picMkLst>
            <pc:docMk/>
            <pc:sldMk cId="1714818578" sldId="2147478670"/>
            <ac:picMk id="1026" creationId="{F0FD720F-82DC-60AD-3DFA-88AAE88A33DE}"/>
          </ac:picMkLst>
        </pc:picChg>
        <pc:picChg chg="mod">
          <ac:chgData name="Henry Jammes" userId="5f22554b-fd15-4676-8c82-dc6122af2a80" providerId="ADAL" clId="{434111D3-796B-4BB0-A370-070974EB9404}" dt="2023-09-28T22:19:18.614" v="125" actId="1037"/>
          <ac:picMkLst>
            <pc:docMk/>
            <pc:sldMk cId="1714818578" sldId="2147478670"/>
            <ac:picMk id="1063" creationId="{AEE84BC0-4A32-B06C-D1C9-F0C376CB44D4}"/>
          </ac:picMkLst>
        </pc:picChg>
        <pc:picChg chg="mod">
          <ac:chgData name="Henry Jammes" userId="5f22554b-fd15-4676-8c82-dc6122af2a80" providerId="ADAL" clId="{434111D3-796B-4BB0-A370-070974EB9404}" dt="2023-09-28T22:19:24.418" v="127" actId="1038"/>
          <ac:picMkLst>
            <pc:docMk/>
            <pc:sldMk cId="1714818578" sldId="2147478670"/>
            <ac:picMk id="1065" creationId="{F177E8B4-49EA-BE77-26E1-65AEC7EE22A3}"/>
          </ac:picMkLst>
        </pc:picChg>
        <pc:cxnChg chg="mod">
          <ac:chgData name="Henry Jammes" userId="5f22554b-fd15-4676-8c82-dc6122af2a80" providerId="ADAL" clId="{434111D3-796B-4BB0-A370-070974EB9404}" dt="2023-09-29T13:52:51.506" v="4901" actId="1035"/>
          <ac:cxnSpMkLst>
            <pc:docMk/>
            <pc:sldMk cId="1714818578" sldId="2147478670"/>
            <ac:cxnSpMk id="14" creationId="{E404F59B-11CC-7FB3-2CE3-DE51AFF29AC9}"/>
          </ac:cxnSpMkLst>
        </pc:cxnChg>
        <pc:cxnChg chg="mod">
          <ac:chgData name="Henry Jammes" userId="5f22554b-fd15-4676-8c82-dc6122af2a80" providerId="ADAL" clId="{434111D3-796B-4BB0-A370-070974EB9404}" dt="2023-09-29T13:52:51.506" v="4901" actId="1035"/>
          <ac:cxnSpMkLst>
            <pc:docMk/>
            <pc:sldMk cId="1714818578" sldId="2147478670"/>
            <ac:cxnSpMk id="15" creationId="{B3E1DEB2-E9B3-492B-07B9-7A590B7FF5C1}"/>
          </ac:cxnSpMkLst>
        </pc:cxnChg>
        <pc:cxnChg chg="mod">
          <ac:chgData name="Henry Jammes" userId="5f22554b-fd15-4676-8c82-dc6122af2a80" providerId="ADAL" clId="{434111D3-796B-4BB0-A370-070974EB9404}" dt="2023-09-29T13:52:51.506" v="4901" actId="1035"/>
          <ac:cxnSpMkLst>
            <pc:docMk/>
            <pc:sldMk cId="1714818578" sldId="2147478670"/>
            <ac:cxnSpMk id="16" creationId="{5CECA8A4-B129-9156-C5C4-43764D2BE6B2}"/>
          </ac:cxnSpMkLst>
        </pc:cxnChg>
        <pc:extLst>
          <p:ext xmlns:p="http://schemas.openxmlformats.org/presentationml/2006/main" uri="{D6D511B9-2390-475A-947B-AFAB55BFBCF1}">
            <pc226:cmChg xmlns:pc226="http://schemas.microsoft.com/office/powerpoint/2022/06/main/command" chg="del">
              <pc226:chgData name="Henry Jammes" userId="5f22554b-fd15-4676-8c82-dc6122af2a80" providerId="ADAL" clId="{434111D3-796B-4BB0-A370-070974EB9404}" dt="2023-09-29T20:49:21.970" v="12545"/>
              <pc2:cmMkLst xmlns:pc2="http://schemas.microsoft.com/office/powerpoint/2019/9/main/command">
                <pc:docMk/>
                <pc:sldMk cId="1714818578" sldId="2147478670"/>
                <pc2:cmMk id="{33D9D3EE-1251-4FCB-A10D-7B367AAA8BD5}"/>
              </pc2:cmMkLst>
            </pc226:cmChg>
          </p:ext>
        </pc:extLst>
      </pc:sldChg>
      <pc:sldChg chg="addSp delSp modSp add mod">
        <pc:chgData name="Henry Jammes" userId="5f22554b-fd15-4676-8c82-dc6122af2a80" providerId="ADAL" clId="{434111D3-796B-4BB0-A370-070974EB9404}" dt="2023-12-02T02:11:17.803" v="34647"/>
        <pc:sldMkLst>
          <pc:docMk/>
          <pc:sldMk cId="4249828689" sldId="2147478671"/>
        </pc:sldMkLst>
        <pc:spChg chg="del">
          <ac:chgData name="Henry Jammes" userId="5f22554b-fd15-4676-8c82-dc6122af2a80" providerId="ADAL" clId="{434111D3-796B-4BB0-A370-070974EB9404}" dt="2023-09-28T22:42:33.938" v="697" actId="478"/>
          <ac:spMkLst>
            <pc:docMk/>
            <pc:sldMk cId="4249828689" sldId="2147478671"/>
            <ac:spMk id="5" creationId="{EBF7ED77-A742-FBCE-BD52-DC34A33041EE}"/>
          </ac:spMkLst>
        </pc:spChg>
        <pc:spChg chg="del">
          <ac:chgData name="Henry Jammes" userId="5f22554b-fd15-4676-8c82-dc6122af2a80" providerId="ADAL" clId="{434111D3-796B-4BB0-A370-070974EB9404}" dt="2023-09-28T22:42:33.938" v="697" actId="478"/>
          <ac:spMkLst>
            <pc:docMk/>
            <pc:sldMk cId="4249828689" sldId="2147478671"/>
            <ac:spMk id="6" creationId="{C3967760-9D0B-25B6-8FB9-C7F3536D29F9}"/>
          </ac:spMkLst>
        </pc:spChg>
        <pc:spChg chg="mod">
          <ac:chgData name="Henry Jammes" userId="5f22554b-fd15-4676-8c82-dc6122af2a80" providerId="ADAL" clId="{434111D3-796B-4BB0-A370-070974EB9404}" dt="2023-12-02T02:11:17.803" v="34647"/>
          <ac:spMkLst>
            <pc:docMk/>
            <pc:sldMk cId="4249828689" sldId="2147478671"/>
            <ac:spMk id="7" creationId="{CDFA3B16-0CF6-4342-00CD-A2121780A14D}"/>
          </ac:spMkLst>
        </pc:spChg>
        <pc:spChg chg="del">
          <ac:chgData name="Henry Jammes" userId="5f22554b-fd15-4676-8c82-dc6122af2a80" providerId="ADAL" clId="{434111D3-796B-4BB0-A370-070974EB9404}" dt="2023-09-28T22:42:33.938" v="697" actId="478"/>
          <ac:spMkLst>
            <pc:docMk/>
            <pc:sldMk cId="4249828689" sldId="2147478671"/>
            <ac:spMk id="8" creationId="{B0F2B32F-BE63-08F9-59AD-4D818095EAFE}"/>
          </ac:spMkLst>
        </pc:spChg>
        <pc:spChg chg="add mod">
          <ac:chgData name="Henry Jammes" userId="5f22554b-fd15-4676-8c82-dc6122af2a80" providerId="ADAL" clId="{434111D3-796B-4BB0-A370-070974EB9404}" dt="2023-11-14T11:52:10.117" v="22401"/>
          <ac:spMkLst>
            <pc:docMk/>
            <pc:sldMk cId="4249828689" sldId="2147478671"/>
            <ac:spMk id="10" creationId="{ADFC6DBE-5508-A7C2-85EE-BC90405E2B94}"/>
          </ac:spMkLst>
        </pc:spChg>
        <pc:graphicFrameChg chg="del">
          <ac:chgData name="Henry Jammes" userId="5f22554b-fd15-4676-8c82-dc6122af2a80" providerId="ADAL" clId="{434111D3-796B-4BB0-A370-070974EB9404}" dt="2023-09-28T22:42:33.938" v="697" actId="478"/>
          <ac:graphicFrameMkLst>
            <pc:docMk/>
            <pc:sldMk cId="4249828689" sldId="2147478671"/>
            <ac:graphicFrameMk id="4" creationId="{882C9BB9-AC4D-4894-D1FB-709C728B32AC}"/>
          </ac:graphicFrameMkLst>
        </pc:graphicFrameChg>
        <pc:graphicFrameChg chg="add mod modGraphic">
          <ac:chgData name="Henry Jammes" userId="5f22554b-fd15-4676-8c82-dc6122af2a80" providerId="ADAL" clId="{434111D3-796B-4BB0-A370-070974EB9404}" dt="2023-09-29T16:53:22.072" v="5218" actId="404"/>
          <ac:graphicFrameMkLst>
            <pc:docMk/>
            <pc:sldMk cId="4249828689" sldId="2147478671"/>
            <ac:graphicFrameMk id="9" creationId="{74F17236-3FF6-1432-8902-FDF0D0869537}"/>
          </ac:graphicFrameMkLst>
        </pc:graphicFrameChg>
      </pc:sldChg>
      <pc:sldChg chg="addSp delSp modSp add mod">
        <pc:chgData name="Henry Jammes" userId="5f22554b-fd15-4676-8c82-dc6122af2a80" providerId="ADAL" clId="{434111D3-796B-4BB0-A370-070974EB9404}" dt="2023-12-02T03:01:27.886" v="35522" actId="21"/>
        <pc:sldMkLst>
          <pc:docMk/>
          <pc:sldMk cId="3403403642" sldId="2147478672"/>
        </pc:sldMkLst>
        <pc:spChg chg="mod">
          <ac:chgData name="Henry Jammes" userId="5f22554b-fd15-4676-8c82-dc6122af2a80" providerId="ADAL" clId="{434111D3-796B-4BB0-A370-070974EB9404}" dt="2023-09-28T23:32:29.459" v="2589" actId="20577"/>
          <ac:spMkLst>
            <pc:docMk/>
            <pc:sldMk cId="3403403642" sldId="2147478672"/>
            <ac:spMk id="2" creationId="{06200FD3-EB50-A291-6952-748348F5754E}"/>
          </ac:spMkLst>
        </pc:spChg>
        <pc:spChg chg="mod">
          <ac:chgData name="Henry Jammes" userId="5f22554b-fd15-4676-8c82-dc6122af2a80" providerId="ADAL" clId="{434111D3-796B-4BB0-A370-070974EB9404}" dt="2023-09-28T23:33:52.191" v="2687" actId="20577"/>
          <ac:spMkLst>
            <pc:docMk/>
            <pc:sldMk cId="3403403642" sldId="2147478672"/>
            <ac:spMk id="3" creationId="{77FB708B-1EC6-0043-1545-8A46233783FD}"/>
          </ac:spMkLst>
        </pc:spChg>
        <pc:spChg chg="add del mod">
          <ac:chgData name="Henry Jammes" userId="5f22554b-fd15-4676-8c82-dc6122af2a80" providerId="ADAL" clId="{434111D3-796B-4BB0-A370-070974EB9404}" dt="2023-09-28T23:32:53.443" v="2602" actId="478"/>
          <ac:spMkLst>
            <pc:docMk/>
            <pc:sldMk cId="3403403642" sldId="2147478672"/>
            <ac:spMk id="5" creationId="{EBF7ED77-A742-FBCE-BD52-DC34A33041EE}"/>
          </ac:spMkLst>
        </pc:spChg>
        <pc:spChg chg="add del mod">
          <ac:chgData name="Henry Jammes" userId="5f22554b-fd15-4676-8c82-dc6122af2a80" providerId="ADAL" clId="{434111D3-796B-4BB0-A370-070974EB9404}" dt="2023-09-28T23:32:53.443" v="2602" actId="478"/>
          <ac:spMkLst>
            <pc:docMk/>
            <pc:sldMk cId="3403403642" sldId="2147478672"/>
            <ac:spMk id="6" creationId="{C3967760-9D0B-25B6-8FB9-C7F3536D29F9}"/>
          </ac:spMkLst>
        </pc:spChg>
        <pc:spChg chg="mod">
          <ac:chgData name="Henry Jammes" userId="5f22554b-fd15-4676-8c82-dc6122af2a80" providerId="ADAL" clId="{434111D3-796B-4BB0-A370-070974EB9404}" dt="2023-12-02T03:01:27.886" v="35522" actId="21"/>
          <ac:spMkLst>
            <pc:docMk/>
            <pc:sldMk cId="3403403642" sldId="2147478672"/>
            <ac:spMk id="7" creationId="{CDFA3B16-0CF6-4342-00CD-A2121780A14D}"/>
          </ac:spMkLst>
        </pc:spChg>
        <pc:spChg chg="add del mod">
          <ac:chgData name="Henry Jammes" userId="5f22554b-fd15-4676-8c82-dc6122af2a80" providerId="ADAL" clId="{434111D3-796B-4BB0-A370-070974EB9404}" dt="2023-09-28T23:32:53.443" v="2602" actId="478"/>
          <ac:spMkLst>
            <pc:docMk/>
            <pc:sldMk cId="3403403642" sldId="2147478672"/>
            <ac:spMk id="8" creationId="{B0F2B32F-BE63-08F9-59AD-4D818095EAFE}"/>
          </ac:spMkLst>
        </pc:spChg>
        <pc:spChg chg="add mod">
          <ac:chgData name="Henry Jammes" userId="5f22554b-fd15-4676-8c82-dc6122af2a80" providerId="ADAL" clId="{434111D3-796B-4BB0-A370-070974EB9404}" dt="2023-09-29T16:52:47.348" v="5205" actId="1036"/>
          <ac:spMkLst>
            <pc:docMk/>
            <pc:sldMk cId="3403403642" sldId="2147478672"/>
            <ac:spMk id="9" creationId="{DDC96694-F2EF-07CF-CE58-5CDDDFD62ACD}"/>
          </ac:spMkLst>
        </pc:spChg>
        <pc:spChg chg="add mod">
          <ac:chgData name="Henry Jammes" userId="5f22554b-fd15-4676-8c82-dc6122af2a80" providerId="ADAL" clId="{434111D3-796B-4BB0-A370-070974EB9404}" dt="2023-09-29T16:52:47.348" v="5205" actId="1036"/>
          <ac:spMkLst>
            <pc:docMk/>
            <pc:sldMk cId="3403403642" sldId="2147478672"/>
            <ac:spMk id="10" creationId="{D61BC6FB-1DAA-1F4E-F569-FA613093473D}"/>
          </ac:spMkLst>
        </pc:spChg>
        <pc:spChg chg="add mod">
          <ac:chgData name="Henry Jammes" userId="5f22554b-fd15-4676-8c82-dc6122af2a80" providerId="ADAL" clId="{434111D3-796B-4BB0-A370-070974EB9404}" dt="2023-09-29T16:52:47.348" v="5205" actId="1036"/>
          <ac:spMkLst>
            <pc:docMk/>
            <pc:sldMk cId="3403403642" sldId="2147478672"/>
            <ac:spMk id="11" creationId="{05B079A5-56E8-B9F5-12A0-DB87DB22E33F}"/>
          </ac:spMkLst>
        </pc:spChg>
        <pc:spChg chg="add mod">
          <ac:chgData name="Henry Jammes" userId="5f22554b-fd15-4676-8c82-dc6122af2a80" providerId="ADAL" clId="{434111D3-796B-4BB0-A370-070974EB9404}" dt="2023-09-29T16:52:47.348" v="5205" actId="1036"/>
          <ac:spMkLst>
            <pc:docMk/>
            <pc:sldMk cId="3403403642" sldId="2147478672"/>
            <ac:spMk id="12" creationId="{69B131CB-AC41-CAF9-0B2B-2B9324A9CA7C}"/>
          </ac:spMkLst>
        </pc:spChg>
        <pc:spChg chg="add mod">
          <ac:chgData name="Henry Jammes" userId="5f22554b-fd15-4676-8c82-dc6122af2a80" providerId="ADAL" clId="{434111D3-796B-4BB0-A370-070974EB9404}" dt="2023-09-29T16:52:47.348" v="5205" actId="1036"/>
          <ac:spMkLst>
            <pc:docMk/>
            <pc:sldMk cId="3403403642" sldId="2147478672"/>
            <ac:spMk id="13" creationId="{56EF9EA9-F09D-E0E9-A2A0-FAC176719DBD}"/>
          </ac:spMkLst>
        </pc:spChg>
        <pc:spChg chg="add mod">
          <ac:chgData name="Henry Jammes" userId="5f22554b-fd15-4676-8c82-dc6122af2a80" providerId="ADAL" clId="{434111D3-796B-4BB0-A370-070974EB9404}" dt="2023-10-25T22:55:58.157" v="20078" actId="6549"/>
          <ac:spMkLst>
            <pc:docMk/>
            <pc:sldMk cId="3403403642" sldId="2147478672"/>
            <ac:spMk id="14" creationId="{7C7FE889-6C6B-B6EC-ACAE-7A5FB55607C3}"/>
          </ac:spMkLst>
        </pc:spChg>
        <pc:graphicFrameChg chg="add del mod modGraphic">
          <ac:chgData name="Henry Jammes" userId="5f22554b-fd15-4676-8c82-dc6122af2a80" providerId="ADAL" clId="{434111D3-796B-4BB0-A370-070974EB9404}" dt="2023-09-29T16:52:22.071" v="5190" actId="179"/>
          <ac:graphicFrameMkLst>
            <pc:docMk/>
            <pc:sldMk cId="3403403642" sldId="2147478672"/>
            <ac:graphicFrameMk id="4" creationId="{882C9BB9-AC4D-4894-D1FB-709C728B32AC}"/>
          </ac:graphicFrameMkLst>
        </pc:graphicFrameChg>
      </pc:sldChg>
      <pc:sldChg chg="modSp add mod delCm">
        <pc:chgData name="Henry Jammes" userId="5f22554b-fd15-4676-8c82-dc6122af2a80" providerId="ADAL" clId="{434111D3-796B-4BB0-A370-070974EB9404}" dt="2023-12-02T03:14:10.189" v="35779"/>
        <pc:sldMkLst>
          <pc:docMk/>
          <pc:sldMk cId="2916275000" sldId="2147478673"/>
        </pc:sldMkLst>
        <pc:spChg chg="mod">
          <ac:chgData name="Henry Jammes" userId="5f22554b-fd15-4676-8c82-dc6122af2a80" providerId="ADAL" clId="{434111D3-796B-4BB0-A370-070974EB9404}" dt="2023-09-28T23:37:58.362" v="2879" actId="20577"/>
          <ac:spMkLst>
            <pc:docMk/>
            <pc:sldMk cId="2916275000" sldId="2147478673"/>
            <ac:spMk id="2" creationId="{06200FD3-EB50-A291-6952-748348F5754E}"/>
          </ac:spMkLst>
        </pc:spChg>
        <pc:spChg chg="mod">
          <ac:chgData name="Henry Jammes" userId="5f22554b-fd15-4676-8c82-dc6122af2a80" providerId="ADAL" clId="{434111D3-796B-4BB0-A370-070974EB9404}" dt="2023-09-29T00:30:18.318" v="4285" actId="20577"/>
          <ac:spMkLst>
            <pc:docMk/>
            <pc:sldMk cId="2916275000" sldId="2147478673"/>
            <ac:spMk id="3" creationId="{77FB708B-1EC6-0043-1545-8A46233783FD}"/>
          </ac:spMkLst>
        </pc:spChg>
        <pc:spChg chg="mod">
          <ac:chgData name="Henry Jammes" userId="5f22554b-fd15-4676-8c82-dc6122af2a80" providerId="ADAL" clId="{434111D3-796B-4BB0-A370-070974EB9404}" dt="2023-09-29T00:29:59.571" v="4276" actId="20577"/>
          <ac:spMkLst>
            <pc:docMk/>
            <pc:sldMk cId="2916275000" sldId="2147478673"/>
            <ac:spMk id="5" creationId="{EBF7ED77-A742-FBCE-BD52-DC34A33041EE}"/>
          </ac:spMkLst>
        </pc:spChg>
        <pc:spChg chg="mod">
          <ac:chgData name="Henry Jammes" userId="5f22554b-fd15-4676-8c82-dc6122af2a80" providerId="ADAL" clId="{434111D3-796B-4BB0-A370-070974EB9404}" dt="2023-10-25T22:59:28.592" v="20306" actId="20577"/>
          <ac:spMkLst>
            <pc:docMk/>
            <pc:sldMk cId="2916275000" sldId="2147478673"/>
            <ac:spMk id="6" creationId="{C3967760-9D0B-25B6-8FB9-C7F3536D29F9}"/>
          </ac:spMkLst>
        </pc:spChg>
        <pc:spChg chg="mod">
          <ac:chgData name="Henry Jammes" userId="5f22554b-fd15-4676-8c82-dc6122af2a80" providerId="ADAL" clId="{434111D3-796B-4BB0-A370-070974EB9404}" dt="2023-12-02T03:14:10.189" v="35779"/>
          <ac:spMkLst>
            <pc:docMk/>
            <pc:sldMk cId="2916275000" sldId="2147478673"/>
            <ac:spMk id="7" creationId="{CDFA3B16-0CF6-4342-00CD-A2121780A14D}"/>
          </ac:spMkLst>
        </pc:spChg>
        <pc:spChg chg="mod">
          <ac:chgData name="Henry Jammes" userId="5f22554b-fd15-4676-8c82-dc6122af2a80" providerId="ADAL" clId="{434111D3-796B-4BB0-A370-070974EB9404}" dt="2023-10-25T23:00:35.754" v="20390" actId="20577"/>
          <ac:spMkLst>
            <pc:docMk/>
            <pc:sldMk cId="2916275000" sldId="2147478673"/>
            <ac:spMk id="8" creationId="{B0F2B32F-BE63-08F9-59AD-4D818095EAFE}"/>
          </ac:spMkLst>
        </pc:spChg>
        <pc:graphicFrameChg chg="modGraphic">
          <ac:chgData name="Henry Jammes" userId="5f22554b-fd15-4676-8c82-dc6122af2a80" providerId="ADAL" clId="{434111D3-796B-4BB0-A370-070974EB9404}" dt="2023-10-25T22:59:13.539" v="20287" actId="20577"/>
          <ac:graphicFrameMkLst>
            <pc:docMk/>
            <pc:sldMk cId="2916275000" sldId="2147478673"/>
            <ac:graphicFrameMk id="4" creationId="{882C9BB9-AC4D-4894-D1FB-709C728B32AC}"/>
          </ac:graphicFrameMkLst>
        </pc:graphicFrameChg>
        <pc:extLst>
          <p:ext xmlns:p="http://schemas.openxmlformats.org/presentationml/2006/main" uri="{D6D511B9-2390-475A-947B-AFAB55BFBCF1}">
            <pc226:cmChg xmlns:pc226="http://schemas.microsoft.com/office/powerpoint/2022/06/main/command" chg="del">
              <pc226:chgData name="Henry Jammes" userId="5f22554b-fd15-4676-8c82-dc6122af2a80" providerId="ADAL" clId="{434111D3-796B-4BB0-A370-070974EB9404}" dt="2023-10-25T23:21:16.370" v="22338"/>
              <pc2:cmMkLst xmlns:pc2="http://schemas.microsoft.com/office/powerpoint/2019/9/main/command">
                <pc:docMk/>
                <pc:sldMk cId="2916275000" sldId="2147478673"/>
                <pc2:cmMk id="{38068220-9DE3-4732-AFC4-1A7000634255}"/>
              </pc2:cmMkLst>
            </pc226:cmChg>
            <pc226:cmChg xmlns:pc226="http://schemas.microsoft.com/office/powerpoint/2022/06/main/command" chg="del">
              <pc226:chgData name="Henry Jammes" userId="5f22554b-fd15-4676-8c82-dc6122af2a80" providerId="ADAL" clId="{434111D3-796B-4BB0-A370-070974EB9404}" dt="2023-10-25T23:21:17.896" v="22339"/>
              <pc2:cmMkLst xmlns:pc2="http://schemas.microsoft.com/office/powerpoint/2019/9/main/command">
                <pc:docMk/>
                <pc:sldMk cId="2916275000" sldId="2147478673"/>
                <pc2:cmMk id="{1A788B8F-D2E7-4A0D-A415-C88AB23F25F8}"/>
              </pc2:cmMkLst>
            </pc226:cmChg>
          </p:ext>
        </pc:extLst>
      </pc:sldChg>
      <pc:sldChg chg="addSp delSp modSp add del mod ord">
        <pc:chgData name="Henry Jammes" userId="5f22554b-fd15-4676-8c82-dc6122af2a80" providerId="ADAL" clId="{434111D3-796B-4BB0-A370-070974EB9404}" dt="2023-09-29T20:25:27.417" v="11171" actId="47"/>
        <pc:sldMkLst>
          <pc:docMk/>
          <pc:sldMk cId="3600931979" sldId="2147478674"/>
        </pc:sldMkLst>
        <pc:spChg chg="mod">
          <ac:chgData name="Henry Jammes" userId="5f22554b-fd15-4676-8c82-dc6122af2a80" providerId="ADAL" clId="{434111D3-796B-4BB0-A370-070974EB9404}" dt="2023-09-29T18:55:52.090" v="6421" actId="20577"/>
          <ac:spMkLst>
            <pc:docMk/>
            <pc:sldMk cId="3600931979" sldId="2147478674"/>
            <ac:spMk id="2" creationId="{06200FD3-EB50-A291-6952-748348F5754E}"/>
          </ac:spMkLst>
        </pc:spChg>
        <pc:spChg chg="mod">
          <ac:chgData name="Henry Jammes" userId="5f22554b-fd15-4676-8c82-dc6122af2a80" providerId="ADAL" clId="{434111D3-796B-4BB0-A370-070974EB9404}" dt="2023-09-29T16:55:41.382" v="5459" actId="20577"/>
          <ac:spMkLst>
            <pc:docMk/>
            <pc:sldMk cId="3600931979" sldId="2147478674"/>
            <ac:spMk id="3" creationId="{77FB708B-1EC6-0043-1545-8A46233783FD}"/>
          </ac:spMkLst>
        </pc:spChg>
        <pc:spChg chg="add mod">
          <ac:chgData name="Henry Jammes" userId="5f22554b-fd15-4676-8c82-dc6122af2a80" providerId="ADAL" clId="{434111D3-796B-4BB0-A370-070974EB9404}" dt="2023-09-29T16:55:29.068" v="5451" actId="20577"/>
          <ac:spMkLst>
            <pc:docMk/>
            <pc:sldMk cId="3600931979" sldId="2147478674"/>
            <ac:spMk id="6" creationId="{13B36E02-6773-0DC5-5574-487B53F58EA1}"/>
          </ac:spMkLst>
        </pc:spChg>
        <pc:spChg chg="mod">
          <ac:chgData name="Henry Jammes" userId="5f22554b-fd15-4676-8c82-dc6122af2a80" providerId="ADAL" clId="{434111D3-796B-4BB0-A370-070974EB9404}" dt="2023-09-29T16:43:01.268" v="4908" actId="20577"/>
          <ac:spMkLst>
            <pc:docMk/>
            <pc:sldMk cId="3600931979" sldId="2147478674"/>
            <ac:spMk id="7" creationId="{CDFA3B16-0CF6-4342-00CD-A2121780A14D}"/>
          </ac:spMkLst>
        </pc:spChg>
        <pc:spChg chg="add mod">
          <ac:chgData name="Henry Jammes" userId="5f22554b-fd15-4676-8c82-dc6122af2a80" providerId="ADAL" clId="{434111D3-796B-4BB0-A370-070974EB9404}" dt="2023-09-29T16:55:30.181" v="5452" actId="20577"/>
          <ac:spMkLst>
            <pc:docMk/>
            <pc:sldMk cId="3600931979" sldId="2147478674"/>
            <ac:spMk id="8" creationId="{8B4D4877-C684-A51E-DE69-719CB8672D51}"/>
          </ac:spMkLst>
        </pc:spChg>
        <pc:spChg chg="del mod">
          <ac:chgData name="Henry Jammes" userId="5f22554b-fd15-4676-8c82-dc6122af2a80" providerId="ADAL" clId="{434111D3-796B-4BB0-A370-070974EB9404}" dt="2023-09-29T16:55:12.499" v="5443" actId="478"/>
          <ac:spMkLst>
            <pc:docMk/>
            <pc:sldMk cId="3600931979" sldId="2147478674"/>
            <ac:spMk id="9" creationId="{DDC96694-F2EF-07CF-CE58-5CDDDFD62ACD}"/>
          </ac:spMkLst>
        </pc:spChg>
        <pc:spChg chg="del mod">
          <ac:chgData name="Henry Jammes" userId="5f22554b-fd15-4676-8c82-dc6122af2a80" providerId="ADAL" clId="{434111D3-796B-4BB0-A370-070974EB9404}" dt="2023-09-29T16:55:12.499" v="5443" actId="478"/>
          <ac:spMkLst>
            <pc:docMk/>
            <pc:sldMk cId="3600931979" sldId="2147478674"/>
            <ac:spMk id="10" creationId="{D61BC6FB-1DAA-1F4E-F569-FA613093473D}"/>
          </ac:spMkLst>
        </pc:spChg>
        <pc:spChg chg="del mod">
          <ac:chgData name="Henry Jammes" userId="5f22554b-fd15-4676-8c82-dc6122af2a80" providerId="ADAL" clId="{434111D3-796B-4BB0-A370-070974EB9404}" dt="2023-09-29T16:55:12.499" v="5443" actId="478"/>
          <ac:spMkLst>
            <pc:docMk/>
            <pc:sldMk cId="3600931979" sldId="2147478674"/>
            <ac:spMk id="11" creationId="{05B079A5-56E8-B9F5-12A0-DB87DB22E33F}"/>
          </ac:spMkLst>
        </pc:spChg>
        <pc:spChg chg="del mod">
          <ac:chgData name="Henry Jammes" userId="5f22554b-fd15-4676-8c82-dc6122af2a80" providerId="ADAL" clId="{434111D3-796B-4BB0-A370-070974EB9404}" dt="2023-09-29T16:55:12.499" v="5443" actId="478"/>
          <ac:spMkLst>
            <pc:docMk/>
            <pc:sldMk cId="3600931979" sldId="2147478674"/>
            <ac:spMk id="12" creationId="{69B131CB-AC41-CAF9-0B2B-2B9324A9CA7C}"/>
          </ac:spMkLst>
        </pc:spChg>
        <pc:spChg chg="del mod">
          <ac:chgData name="Henry Jammes" userId="5f22554b-fd15-4676-8c82-dc6122af2a80" providerId="ADAL" clId="{434111D3-796B-4BB0-A370-070974EB9404}" dt="2023-09-29T16:55:12.499" v="5443" actId="478"/>
          <ac:spMkLst>
            <pc:docMk/>
            <pc:sldMk cId="3600931979" sldId="2147478674"/>
            <ac:spMk id="13" creationId="{56EF9EA9-F09D-E0E9-A2A0-FAC176719DBD}"/>
          </ac:spMkLst>
        </pc:spChg>
        <pc:spChg chg="del mod">
          <ac:chgData name="Henry Jammes" userId="5f22554b-fd15-4676-8c82-dc6122af2a80" providerId="ADAL" clId="{434111D3-796B-4BB0-A370-070974EB9404}" dt="2023-09-29T16:55:12.499" v="5443" actId="478"/>
          <ac:spMkLst>
            <pc:docMk/>
            <pc:sldMk cId="3600931979" sldId="2147478674"/>
            <ac:spMk id="14" creationId="{7C7FE889-6C6B-B6EC-ACAE-7A5FB55607C3}"/>
          </ac:spMkLst>
        </pc:spChg>
        <pc:spChg chg="add mod">
          <ac:chgData name="Henry Jammes" userId="5f22554b-fd15-4676-8c82-dc6122af2a80" providerId="ADAL" clId="{434111D3-796B-4BB0-A370-070974EB9404}" dt="2023-09-29T16:55:31.072" v="5453" actId="20577"/>
          <ac:spMkLst>
            <pc:docMk/>
            <pc:sldMk cId="3600931979" sldId="2147478674"/>
            <ac:spMk id="15" creationId="{29B9A11E-77FB-2B01-66F8-7323D16C6693}"/>
          </ac:spMkLst>
        </pc:spChg>
        <pc:spChg chg="add mod">
          <ac:chgData name="Henry Jammes" userId="5f22554b-fd15-4676-8c82-dc6122af2a80" providerId="ADAL" clId="{434111D3-796B-4BB0-A370-070974EB9404}" dt="2023-09-29T16:55:31.938" v="5454" actId="20577"/>
          <ac:spMkLst>
            <pc:docMk/>
            <pc:sldMk cId="3600931979" sldId="2147478674"/>
            <ac:spMk id="16" creationId="{3979FDB0-CF2F-12AC-0405-05F8FA5218A9}"/>
          </ac:spMkLst>
        </pc:spChg>
        <pc:spChg chg="add mod">
          <ac:chgData name="Henry Jammes" userId="5f22554b-fd15-4676-8c82-dc6122af2a80" providerId="ADAL" clId="{434111D3-796B-4BB0-A370-070974EB9404}" dt="2023-09-29T16:55:32.802" v="5455" actId="20577"/>
          <ac:spMkLst>
            <pc:docMk/>
            <pc:sldMk cId="3600931979" sldId="2147478674"/>
            <ac:spMk id="17" creationId="{471966E0-DCBC-2346-98B2-F60BA7C2313E}"/>
          </ac:spMkLst>
        </pc:spChg>
        <pc:spChg chg="add mod">
          <ac:chgData name="Henry Jammes" userId="5f22554b-fd15-4676-8c82-dc6122af2a80" providerId="ADAL" clId="{434111D3-796B-4BB0-A370-070974EB9404}" dt="2023-09-29T16:55:34.436" v="5456" actId="20577"/>
          <ac:spMkLst>
            <pc:docMk/>
            <pc:sldMk cId="3600931979" sldId="2147478674"/>
            <ac:spMk id="18" creationId="{F78DEDA2-AC77-8054-676B-1B2359D68950}"/>
          </ac:spMkLst>
        </pc:spChg>
        <pc:graphicFrameChg chg="del mod modGraphic">
          <ac:chgData name="Henry Jammes" userId="5f22554b-fd15-4676-8c82-dc6122af2a80" providerId="ADAL" clId="{434111D3-796B-4BB0-A370-070974EB9404}" dt="2023-09-29T16:55:12.499" v="5443" actId="478"/>
          <ac:graphicFrameMkLst>
            <pc:docMk/>
            <pc:sldMk cId="3600931979" sldId="2147478674"/>
            <ac:graphicFrameMk id="4" creationId="{882C9BB9-AC4D-4894-D1FB-709C728B32AC}"/>
          </ac:graphicFrameMkLst>
        </pc:graphicFrameChg>
        <pc:graphicFrameChg chg="add mod modGraphic">
          <ac:chgData name="Henry Jammes" userId="5f22554b-fd15-4676-8c82-dc6122af2a80" providerId="ADAL" clId="{434111D3-796B-4BB0-A370-070974EB9404}" dt="2023-09-29T16:55:27.810" v="5450" actId="20577"/>
          <ac:graphicFrameMkLst>
            <pc:docMk/>
            <pc:sldMk cId="3600931979" sldId="2147478674"/>
            <ac:graphicFrameMk id="5" creationId="{EFB15A01-5802-F76A-3378-DDF5E23876E2}"/>
          </ac:graphicFrameMkLst>
        </pc:graphicFrameChg>
      </pc:sldChg>
      <pc:sldChg chg="modSp add mod delCm">
        <pc:chgData name="Henry Jammes" userId="5f22554b-fd15-4676-8c82-dc6122af2a80" providerId="ADAL" clId="{434111D3-796B-4BB0-A370-070974EB9404}" dt="2023-11-14T11:52:10.117" v="22401"/>
        <pc:sldMkLst>
          <pc:docMk/>
          <pc:sldMk cId="959746841" sldId="2147478675"/>
        </pc:sldMkLst>
        <pc:spChg chg="mod">
          <ac:chgData name="Henry Jammes" userId="5f22554b-fd15-4676-8c82-dc6122af2a80" providerId="ADAL" clId="{434111D3-796B-4BB0-A370-070974EB9404}" dt="2023-09-29T16:58:15.431" v="5465"/>
          <ac:spMkLst>
            <pc:docMk/>
            <pc:sldMk cId="959746841" sldId="2147478675"/>
            <ac:spMk id="2" creationId="{06200FD3-EB50-A291-6952-748348F5754E}"/>
          </ac:spMkLst>
        </pc:spChg>
        <pc:spChg chg="mod">
          <ac:chgData name="Henry Jammes" userId="5f22554b-fd15-4676-8c82-dc6122af2a80" providerId="ADAL" clId="{434111D3-796B-4BB0-A370-070974EB9404}" dt="2023-10-25T23:03:20.375" v="20404" actId="20577"/>
          <ac:spMkLst>
            <pc:docMk/>
            <pc:sldMk cId="959746841" sldId="2147478675"/>
            <ac:spMk id="3" creationId="{77FB708B-1EC6-0043-1545-8A46233783FD}"/>
          </ac:spMkLst>
        </pc:spChg>
        <pc:spChg chg="mod">
          <ac:chgData name="Henry Jammes" userId="5f22554b-fd15-4676-8c82-dc6122af2a80" providerId="ADAL" clId="{434111D3-796B-4BB0-A370-070974EB9404}" dt="2023-09-29T19:28:28.590" v="7695" actId="20577"/>
          <ac:spMkLst>
            <pc:docMk/>
            <pc:sldMk cId="959746841" sldId="2147478675"/>
            <ac:spMk id="5" creationId="{EBF7ED77-A742-FBCE-BD52-DC34A33041EE}"/>
          </ac:spMkLst>
        </pc:spChg>
        <pc:spChg chg="mod">
          <ac:chgData name="Henry Jammes" userId="5f22554b-fd15-4676-8c82-dc6122af2a80" providerId="ADAL" clId="{434111D3-796B-4BB0-A370-070974EB9404}" dt="2023-11-14T11:52:10.117" v="22401"/>
          <ac:spMkLst>
            <pc:docMk/>
            <pc:sldMk cId="959746841" sldId="2147478675"/>
            <ac:spMk id="6" creationId="{C3967760-9D0B-25B6-8FB9-C7F3536D29F9}"/>
          </ac:spMkLst>
        </pc:spChg>
        <pc:spChg chg="mod">
          <ac:chgData name="Henry Jammes" userId="5f22554b-fd15-4676-8c82-dc6122af2a80" providerId="ADAL" clId="{434111D3-796B-4BB0-A370-070974EB9404}" dt="2023-09-29T17:43:23.321" v="6242" actId="20577"/>
          <ac:spMkLst>
            <pc:docMk/>
            <pc:sldMk cId="959746841" sldId="2147478675"/>
            <ac:spMk id="7" creationId="{CDFA3B16-0CF6-4342-00CD-A2121780A14D}"/>
          </ac:spMkLst>
        </pc:spChg>
        <pc:spChg chg="mod">
          <ac:chgData name="Henry Jammes" userId="5f22554b-fd15-4676-8c82-dc6122af2a80" providerId="ADAL" clId="{434111D3-796B-4BB0-A370-070974EB9404}" dt="2023-09-29T17:44:15.846" v="6418" actId="20577"/>
          <ac:spMkLst>
            <pc:docMk/>
            <pc:sldMk cId="959746841" sldId="2147478675"/>
            <ac:spMk id="8" creationId="{B0F2B32F-BE63-08F9-59AD-4D818095EAFE}"/>
          </ac:spMkLst>
        </pc:spChg>
        <pc:graphicFrameChg chg="mod modGraphic">
          <ac:chgData name="Henry Jammes" userId="5f22554b-fd15-4676-8c82-dc6122af2a80" providerId="ADAL" clId="{434111D3-796B-4BB0-A370-070974EB9404}" dt="2023-09-29T19:27:18.989" v="7542" actId="20577"/>
          <ac:graphicFrameMkLst>
            <pc:docMk/>
            <pc:sldMk cId="959746841" sldId="2147478675"/>
            <ac:graphicFrameMk id="4" creationId="{882C9BB9-AC4D-4894-D1FB-709C728B32AC}"/>
          </ac:graphicFrameMkLst>
        </pc:graphicFrameChg>
        <pc:extLst>
          <p:ext xmlns:p="http://schemas.openxmlformats.org/presentationml/2006/main" uri="{D6D511B9-2390-475A-947B-AFAB55BFBCF1}">
            <pc226:cmChg xmlns:pc226="http://schemas.microsoft.com/office/powerpoint/2022/06/main/command" chg="del">
              <pc226:chgData name="Henry Jammes" userId="5f22554b-fd15-4676-8c82-dc6122af2a80" providerId="ADAL" clId="{434111D3-796B-4BB0-A370-070974EB9404}" dt="2023-09-29T18:55:34.762" v="6419"/>
              <pc2:cmMkLst xmlns:pc2="http://schemas.microsoft.com/office/powerpoint/2019/9/main/command">
                <pc:docMk/>
                <pc:sldMk cId="959746841" sldId="2147478675"/>
                <pc2:cmMk id="{40F5BB88-3D65-4C17-9DEE-2E1CD7489CBA}"/>
              </pc2:cmMkLst>
            </pc226:cmChg>
            <pc226:cmChg xmlns:pc226="http://schemas.microsoft.com/office/powerpoint/2022/06/main/command" chg="del">
              <pc226:chgData name="Henry Jammes" userId="5f22554b-fd15-4676-8c82-dc6122af2a80" providerId="ADAL" clId="{434111D3-796B-4BB0-A370-070974EB9404}" dt="2023-09-29T18:55:37.375" v="6420"/>
              <pc2:cmMkLst xmlns:pc2="http://schemas.microsoft.com/office/powerpoint/2019/9/main/command">
                <pc:docMk/>
                <pc:sldMk cId="959746841" sldId="2147478675"/>
                <pc2:cmMk id="{772D21A3-33F1-4FB1-93C4-0F62A53342C4}"/>
              </pc2:cmMkLst>
            </pc226:cmChg>
          </p:ext>
        </pc:extLst>
      </pc:sldChg>
      <pc:sldChg chg="addSp delSp modSp add mod">
        <pc:chgData name="Henry Jammes" userId="5f22554b-fd15-4676-8c82-dc6122af2a80" providerId="ADAL" clId="{434111D3-796B-4BB0-A370-070974EB9404}" dt="2023-12-02T03:15:48.082" v="35791" actId="1035"/>
        <pc:sldMkLst>
          <pc:docMk/>
          <pc:sldMk cId="711135239" sldId="2147478676"/>
        </pc:sldMkLst>
        <pc:spChg chg="mod">
          <ac:chgData name="Henry Jammes" userId="5f22554b-fd15-4676-8c82-dc6122af2a80" providerId="ADAL" clId="{434111D3-796B-4BB0-A370-070974EB9404}" dt="2023-09-29T18:56:39.336" v="6439" actId="20577"/>
          <ac:spMkLst>
            <pc:docMk/>
            <pc:sldMk cId="711135239" sldId="2147478676"/>
            <ac:spMk id="2" creationId="{06200FD3-EB50-A291-6952-748348F5754E}"/>
          </ac:spMkLst>
        </pc:spChg>
        <pc:spChg chg="mod">
          <ac:chgData name="Henry Jammes" userId="5f22554b-fd15-4676-8c82-dc6122af2a80" providerId="ADAL" clId="{434111D3-796B-4BB0-A370-070974EB9404}" dt="2023-11-14T11:51:40.655" v="22399"/>
          <ac:spMkLst>
            <pc:docMk/>
            <pc:sldMk cId="711135239" sldId="2147478676"/>
            <ac:spMk id="3" creationId="{77FB708B-1EC6-0043-1545-8A46233783FD}"/>
          </ac:spMkLst>
        </pc:spChg>
        <pc:spChg chg="add mod">
          <ac:chgData name="Henry Jammes" userId="5f22554b-fd15-4676-8c82-dc6122af2a80" providerId="ADAL" clId="{434111D3-796B-4BB0-A370-070974EB9404}" dt="2023-09-29T19:12:47.940" v="6894" actId="14100"/>
          <ac:spMkLst>
            <pc:docMk/>
            <pc:sldMk cId="711135239" sldId="2147478676"/>
            <ac:spMk id="5" creationId="{7B65C43F-41FF-FA92-C2FF-3CAE38AD4221}"/>
          </ac:spMkLst>
        </pc:spChg>
        <pc:spChg chg="add del">
          <ac:chgData name="Henry Jammes" userId="5f22554b-fd15-4676-8c82-dc6122af2a80" providerId="ADAL" clId="{434111D3-796B-4BB0-A370-070974EB9404}" dt="2023-09-29T19:07:40.248" v="6840"/>
          <ac:spMkLst>
            <pc:docMk/>
            <pc:sldMk cId="711135239" sldId="2147478676"/>
            <ac:spMk id="6" creationId="{22041AC4-EC96-DBFF-662B-B6FBDFE28D45}"/>
          </ac:spMkLst>
        </pc:spChg>
        <pc:spChg chg="mod">
          <ac:chgData name="Henry Jammes" userId="5f22554b-fd15-4676-8c82-dc6122af2a80" providerId="ADAL" clId="{434111D3-796B-4BB0-A370-070974EB9404}" dt="2023-11-14T11:52:10.117" v="22401"/>
          <ac:spMkLst>
            <pc:docMk/>
            <pc:sldMk cId="711135239" sldId="2147478676"/>
            <ac:spMk id="7" creationId="{CDFA3B16-0CF6-4342-00CD-A2121780A14D}"/>
          </ac:spMkLst>
        </pc:spChg>
        <pc:graphicFrameChg chg="add mod modGraphic">
          <ac:chgData name="Henry Jammes" userId="5f22554b-fd15-4676-8c82-dc6122af2a80" providerId="ADAL" clId="{434111D3-796B-4BB0-A370-070974EB9404}" dt="2023-09-29T18:59:08.799" v="6632" actId="14100"/>
          <ac:graphicFrameMkLst>
            <pc:docMk/>
            <pc:sldMk cId="711135239" sldId="2147478676"/>
            <ac:graphicFrameMk id="4" creationId="{92755476-B4A3-000D-59EF-39BFE33AF103}"/>
          </ac:graphicFrameMkLst>
        </pc:graphicFrameChg>
        <pc:graphicFrameChg chg="mod modGraphic">
          <ac:chgData name="Henry Jammes" userId="5f22554b-fd15-4676-8c82-dc6122af2a80" providerId="ADAL" clId="{434111D3-796B-4BB0-A370-070974EB9404}" dt="2023-12-02T03:15:23.490" v="35785" actId="20577"/>
          <ac:graphicFrameMkLst>
            <pc:docMk/>
            <pc:sldMk cId="711135239" sldId="2147478676"/>
            <ac:graphicFrameMk id="9" creationId="{C5D0D2FB-67C2-F8BC-8DF0-730FAB1ED55E}"/>
          </ac:graphicFrameMkLst>
        </pc:graphicFrameChg>
        <pc:graphicFrameChg chg="mod modGraphic">
          <ac:chgData name="Henry Jammes" userId="5f22554b-fd15-4676-8c82-dc6122af2a80" providerId="ADAL" clId="{434111D3-796B-4BB0-A370-070974EB9404}" dt="2023-12-02T03:15:48.082" v="35791" actId="1035"/>
          <ac:graphicFrameMkLst>
            <pc:docMk/>
            <pc:sldMk cId="711135239" sldId="2147478676"/>
            <ac:graphicFrameMk id="10" creationId="{2EB8D649-E24F-A2F0-C15B-C0C16FB34FA7}"/>
          </ac:graphicFrameMkLst>
        </pc:graphicFrameChg>
      </pc:sldChg>
      <pc:sldChg chg="modSp add del mod">
        <pc:chgData name="Henry Jammes" userId="5f22554b-fd15-4676-8c82-dc6122af2a80" providerId="ADAL" clId="{434111D3-796B-4BB0-A370-070974EB9404}" dt="2023-09-29T18:56:23.411" v="6426" actId="47"/>
        <pc:sldMkLst>
          <pc:docMk/>
          <pc:sldMk cId="3443567929" sldId="2147478676"/>
        </pc:sldMkLst>
        <pc:spChg chg="mod">
          <ac:chgData name="Henry Jammes" userId="5f22554b-fd15-4676-8c82-dc6122af2a80" providerId="ADAL" clId="{434111D3-796B-4BB0-A370-070974EB9404}" dt="2023-09-29T18:56:14.942" v="6425"/>
          <ac:spMkLst>
            <pc:docMk/>
            <pc:sldMk cId="3443567929" sldId="2147478676"/>
            <ac:spMk id="2" creationId="{06200FD3-EB50-A291-6952-748348F5754E}"/>
          </ac:spMkLst>
        </pc:spChg>
      </pc:sldChg>
      <pc:sldChg chg="delSp modSp add mod">
        <pc:chgData name="Henry Jammes" userId="5f22554b-fd15-4676-8c82-dc6122af2a80" providerId="ADAL" clId="{434111D3-796B-4BB0-A370-070974EB9404}" dt="2023-12-02T03:20:14.645" v="35905" actId="20577"/>
        <pc:sldMkLst>
          <pc:docMk/>
          <pc:sldMk cId="3472663684" sldId="2147478677"/>
        </pc:sldMkLst>
        <pc:spChg chg="mod">
          <ac:chgData name="Henry Jammes" userId="5f22554b-fd15-4676-8c82-dc6122af2a80" providerId="ADAL" clId="{434111D3-796B-4BB0-A370-070974EB9404}" dt="2023-09-29T19:30:51.868" v="7813" actId="20577"/>
          <ac:spMkLst>
            <pc:docMk/>
            <pc:sldMk cId="3472663684" sldId="2147478677"/>
            <ac:spMk id="2" creationId="{06200FD3-EB50-A291-6952-748348F5754E}"/>
          </ac:spMkLst>
        </pc:spChg>
        <pc:spChg chg="mod">
          <ac:chgData name="Henry Jammes" userId="5f22554b-fd15-4676-8c82-dc6122af2a80" providerId="ADAL" clId="{434111D3-796B-4BB0-A370-070974EB9404}" dt="2023-09-29T19:30:35.063" v="7794"/>
          <ac:spMkLst>
            <pc:docMk/>
            <pc:sldMk cId="3472663684" sldId="2147478677"/>
            <ac:spMk id="3" creationId="{77FB708B-1EC6-0043-1545-8A46233783FD}"/>
          </ac:spMkLst>
        </pc:spChg>
        <pc:spChg chg="del">
          <ac:chgData name="Henry Jammes" userId="5f22554b-fd15-4676-8c82-dc6122af2a80" providerId="ADAL" clId="{434111D3-796B-4BB0-A370-070974EB9404}" dt="2023-09-29T19:30:05.118" v="7784" actId="478"/>
          <ac:spMkLst>
            <pc:docMk/>
            <pc:sldMk cId="3472663684" sldId="2147478677"/>
            <ac:spMk id="5" creationId="{7B65C43F-41FF-FA92-C2FF-3CAE38AD4221}"/>
          </ac:spMkLst>
        </pc:spChg>
        <pc:spChg chg="mod">
          <ac:chgData name="Henry Jammes" userId="5f22554b-fd15-4676-8c82-dc6122af2a80" providerId="ADAL" clId="{434111D3-796B-4BB0-A370-070974EB9404}" dt="2023-12-02T03:20:00.636" v="35902" actId="20577"/>
          <ac:spMkLst>
            <pc:docMk/>
            <pc:sldMk cId="3472663684" sldId="2147478677"/>
            <ac:spMk id="7" creationId="{CDFA3B16-0CF6-4342-00CD-A2121780A14D}"/>
          </ac:spMkLst>
        </pc:spChg>
        <pc:graphicFrameChg chg="del">
          <ac:chgData name="Henry Jammes" userId="5f22554b-fd15-4676-8c82-dc6122af2a80" providerId="ADAL" clId="{434111D3-796B-4BB0-A370-070974EB9404}" dt="2023-09-29T19:30:04.372" v="7783" actId="478"/>
          <ac:graphicFrameMkLst>
            <pc:docMk/>
            <pc:sldMk cId="3472663684" sldId="2147478677"/>
            <ac:graphicFrameMk id="4" creationId="{92755476-B4A3-000D-59EF-39BFE33AF103}"/>
          </ac:graphicFrameMkLst>
        </pc:graphicFrameChg>
        <pc:graphicFrameChg chg="mod modGraphic">
          <ac:chgData name="Henry Jammes" userId="5f22554b-fd15-4676-8c82-dc6122af2a80" providerId="ADAL" clId="{434111D3-796B-4BB0-A370-070974EB9404}" dt="2023-12-02T03:20:14.645" v="35905" actId="20577"/>
          <ac:graphicFrameMkLst>
            <pc:docMk/>
            <pc:sldMk cId="3472663684" sldId="2147478677"/>
            <ac:graphicFrameMk id="9" creationId="{C5D0D2FB-67C2-F8BC-8DF0-730FAB1ED55E}"/>
          </ac:graphicFrameMkLst>
        </pc:graphicFrameChg>
        <pc:graphicFrameChg chg="mod modGraphic">
          <ac:chgData name="Henry Jammes" userId="5f22554b-fd15-4676-8c82-dc6122af2a80" providerId="ADAL" clId="{434111D3-796B-4BB0-A370-070974EB9404}" dt="2023-12-02T03:19:43.733" v="35895" actId="20577"/>
          <ac:graphicFrameMkLst>
            <pc:docMk/>
            <pc:sldMk cId="3472663684" sldId="2147478677"/>
            <ac:graphicFrameMk id="10" creationId="{2EB8D649-E24F-A2F0-C15B-C0C16FB34FA7}"/>
          </ac:graphicFrameMkLst>
        </pc:graphicFrameChg>
      </pc:sldChg>
      <pc:sldChg chg="modSp add del mod">
        <pc:chgData name="Henry Jammes" userId="5f22554b-fd15-4676-8c82-dc6122af2a80" providerId="ADAL" clId="{434111D3-796B-4BB0-A370-070974EB9404}" dt="2023-09-29T20:19:28.585" v="10248" actId="47"/>
        <pc:sldMkLst>
          <pc:docMk/>
          <pc:sldMk cId="634764002" sldId="2147478678"/>
        </pc:sldMkLst>
        <pc:spChg chg="mod">
          <ac:chgData name="Henry Jammes" userId="5f22554b-fd15-4676-8c82-dc6122af2a80" providerId="ADAL" clId="{434111D3-796B-4BB0-A370-070974EB9404}" dt="2023-09-29T20:18:47.826" v="10241"/>
          <ac:spMkLst>
            <pc:docMk/>
            <pc:sldMk cId="634764002" sldId="2147478678"/>
            <ac:spMk id="2" creationId="{06200FD3-EB50-A291-6952-748348F5754E}"/>
          </ac:spMkLst>
        </pc:spChg>
        <pc:spChg chg="mod">
          <ac:chgData name="Henry Jammes" userId="5f22554b-fd15-4676-8c82-dc6122af2a80" providerId="ADAL" clId="{434111D3-796B-4BB0-A370-070974EB9404}" dt="2023-09-29T20:19:24.435" v="10247"/>
          <ac:spMkLst>
            <pc:docMk/>
            <pc:sldMk cId="634764002" sldId="2147478678"/>
            <ac:spMk id="7" creationId="{CDFA3B16-0CF6-4342-00CD-A2121780A14D}"/>
          </ac:spMkLst>
        </pc:spChg>
      </pc:sldChg>
      <pc:sldChg chg="modSp add mod">
        <pc:chgData name="Henry Jammes" userId="5f22554b-fd15-4676-8c82-dc6122af2a80" providerId="ADAL" clId="{434111D3-796B-4BB0-A370-070974EB9404}" dt="2023-12-02T03:20:53.571" v="35915" actId="6549"/>
        <pc:sldMkLst>
          <pc:docMk/>
          <pc:sldMk cId="2793387574" sldId="2147478679"/>
        </pc:sldMkLst>
        <pc:spChg chg="mod">
          <ac:chgData name="Henry Jammes" userId="5f22554b-fd15-4676-8c82-dc6122af2a80" providerId="ADAL" clId="{434111D3-796B-4BB0-A370-070974EB9404}" dt="2023-09-29T20:19:06.935" v="10243"/>
          <ac:spMkLst>
            <pc:docMk/>
            <pc:sldMk cId="2793387574" sldId="2147478679"/>
            <ac:spMk id="2" creationId="{06200FD3-EB50-A291-6952-748348F5754E}"/>
          </ac:spMkLst>
        </pc:spChg>
        <pc:spChg chg="mod">
          <ac:chgData name="Henry Jammes" userId="5f22554b-fd15-4676-8c82-dc6122af2a80" providerId="ADAL" clId="{434111D3-796B-4BB0-A370-070974EB9404}" dt="2023-09-29T20:20:12.201" v="10383" actId="6549"/>
          <ac:spMkLst>
            <pc:docMk/>
            <pc:sldMk cId="2793387574" sldId="2147478679"/>
            <ac:spMk id="3" creationId="{77FB708B-1EC6-0043-1545-8A46233783FD}"/>
          </ac:spMkLst>
        </pc:spChg>
        <pc:spChg chg="mod">
          <ac:chgData name="Henry Jammes" userId="5f22554b-fd15-4676-8c82-dc6122af2a80" providerId="ADAL" clId="{434111D3-796B-4BB0-A370-070974EB9404}" dt="2023-12-02T03:20:53.571" v="35915" actId="6549"/>
          <ac:spMkLst>
            <pc:docMk/>
            <pc:sldMk cId="2793387574" sldId="2147478679"/>
            <ac:spMk id="5" creationId="{EBF7ED77-A742-FBCE-BD52-DC34A33041EE}"/>
          </ac:spMkLst>
        </pc:spChg>
        <pc:spChg chg="mod">
          <ac:chgData name="Henry Jammes" userId="5f22554b-fd15-4676-8c82-dc6122af2a80" providerId="ADAL" clId="{434111D3-796B-4BB0-A370-070974EB9404}" dt="2023-09-29T20:24:50.532" v="11167" actId="20577"/>
          <ac:spMkLst>
            <pc:docMk/>
            <pc:sldMk cId="2793387574" sldId="2147478679"/>
            <ac:spMk id="6" creationId="{C3967760-9D0B-25B6-8FB9-C7F3536D29F9}"/>
          </ac:spMkLst>
        </pc:spChg>
        <pc:spChg chg="mod">
          <ac:chgData name="Henry Jammes" userId="5f22554b-fd15-4676-8c82-dc6122af2a80" providerId="ADAL" clId="{434111D3-796B-4BB0-A370-070974EB9404}" dt="2023-12-02T03:20:46.948" v="35914" actId="20577"/>
          <ac:spMkLst>
            <pc:docMk/>
            <pc:sldMk cId="2793387574" sldId="2147478679"/>
            <ac:spMk id="7" creationId="{CDFA3B16-0CF6-4342-00CD-A2121780A14D}"/>
          </ac:spMkLst>
        </pc:spChg>
        <pc:graphicFrameChg chg="mod modGraphic">
          <ac:chgData name="Henry Jammes" userId="5f22554b-fd15-4676-8c82-dc6122af2a80" providerId="ADAL" clId="{434111D3-796B-4BB0-A370-070974EB9404}" dt="2023-11-14T11:51:40.655" v="22399"/>
          <ac:graphicFrameMkLst>
            <pc:docMk/>
            <pc:sldMk cId="2793387574" sldId="2147478679"/>
            <ac:graphicFrameMk id="4" creationId="{882C9BB9-AC4D-4894-D1FB-709C728B32AC}"/>
          </ac:graphicFrameMkLst>
        </pc:graphicFrameChg>
      </pc:sldChg>
      <pc:sldChg chg="addSp delSp modSp add mod">
        <pc:chgData name="Henry Jammes" userId="5f22554b-fd15-4676-8c82-dc6122af2a80" providerId="ADAL" clId="{434111D3-796B-4BB0-A370-070974EB9404}" dt="2023-12-02T03:24:13.894" v="35945" actId="20577"/>
        <pc:sldMkLst>
          <pc:docMk/>
          <pc:sldMk cId="3408582976" sldId="2147478680"/>
        </pc:sldMkLst>
        <pc:spChg chg="mod">
          <ac:chgData name="Henry Jammes" userId="5f22554b-fd15-4676-8c82-dc6122af2a80" providerId="ADAL" clId="{434111D3-796B-4BB0-A370-070974EB9404}" dt="2023-12-02T02:11:17.803" v="34647"/>
          <ac:spMkLst>
            <pc:docMk/>
            <pc:sldMk cId="3408582976" sldId="2147478680"/>
            <ac:spMk id="2" creationId="{06200FD3-EB50-A291-6952-748348F5754E}"/>
          </ac:spMkLst>
        </pc:spChg>
        <pc:spChg chg="mod">
          <ac:chgData name="Henry Jammes" userId="5f22554b-fd15-4676-8c82-dc6122af2a80" providerId="ADAL" clId="{434111D3-796B-4BB0-A370-070974EB9404}" dt="2023-11-14T11:51:40.655" v="22399"/>
          <ac:spMkLst>
            <pc:docMk/>
            <pc:sldMk cId="3408582976" sldId="2147478680"/>
            <ac:spMk id="3" creationId="{77FB708B-1EC6-0043-1545-8A46233783FD}"/>
          </ac:spMkLst>
        </pc:spChg>
        <pc:spChg chg="add del mod">
          <ac:chgData name="Henry Jammes" userId="5f22554b-fd15-4676-8c82-dc6122af2a80" providerId="ADAL" clId="{434111D3-796B-4BB0-A370-070974EB9404}" dt="2023-10-25T23:16:29.519" v="21419" actId="478"/>
          <ac:spMkLst>
            <pc:docMk/>
            <pc:sldMk cId="3408582976" sldId="2147478680"/>
            <ac:spMk id="5" creationId="{74B5F1B1-FA02-7D84-E84E-3343E2DF84F5}"/>
          </ac:spMkLst>
        </pc:spChg>
        <pc:spChg chg="add mod">
          <ac:chgData name="Henry Jammes" userId="5f22554b-fd15-4676-8c82-dc6122af2a80" providerId="ADAL" clId="{434111D3-796B-4BB0-A370-070974EB9404}" dt="2023-10-25T23:17:58.445" v="21745" actId="33524"/>
          <ac:spMkLst>
            <pc:docMk/>
            <pc:sldMk cId="3408582976" sldId="2147478680"/>
            <ac:spMk id="6" creationId="{54B346DB-B32D-DF8B-18BE-3710878006D1}"/>
          </ac:spMkLst>
        </pc:spChg>
        <pc:spChg chg="del">
          <ac:chgData name="Henry Jammes" userId="5f22554b-fd15-4676-8c82-dc6122af2a80" providerId="ADAL" clId="{434111D3-796B-4BB0-A370-070974EB9404}" dt="2023-09-29T21:13:49.534" v="14439" actId="478"/>
          <ac:spMkLst>
            <pc:docMk/>
            <pc:sldMk cId="3408582976" sldId="2147478680"/>
            <ac:spMk id="6" creationId="{82195C04-4AA8-CF93-EB8F-3F78A2FC3E18}"/>
          </ac:spMkLst>
        </pc:spChg>
        <pc:spChg chg="mod">
          <ac:chgData name="Henry Jammes" userId="5f22554b-fd15-4676-8c82-dc6122af2a80" providerId="ADAL" clId="{434111D3-796B-4BB0-A370-070974EB9404}" dt="2023-12-02T03:24:13.894" v="35945" actId="20577"/>
          <ac:spMkLst>
            <pc:docMk/>
            <pc:sldMk cId="3408582976" sldId="2147478680"/>
            <ac:spMk id="7" creationId="{CDFA3B16-0CF6-4342-00CD-A2121780A14D}"/>
          </ac:spMkLst>
        </pc:spChg>
        <pc:spChg chg="add del mod">
          <ac:chgData name="Henry Jammes" userId="5f22554b-fd15-4676-8c82-dc6122af2a80" providerId="ADAL" clId="{434111D3-796B-4BB0-A370-070974EB9404}" dt="2023-10-25T23:16:51.105" v="21437"/>
          <ac:spMkLst>
            <pc:docMk/>
            <pc:sldMk cId="3408582976" sldId="2147478680"/>
            <ac:spMk id="8" creationId="{35F7145F-1E99-E036-935E-75B03310E1CC}"/>
          </ac:spMkLst>
        </pc:spChg>
        <pc:graphicFrameChg chg="mod modGraphic">
          <ac:chgData name="Henry Jammes" userId="5f22554b-fd15-4676-8c82-dc6122af2a80" providerId="ADAL" clId="{434111D3-796B-4BB0-A370-070974EB9404}" dt="2023-11-14T19:18:55.863" v="23847"/>
          <ac:graphicFrameMkLst>
            <pc:docMk/>
            <pc:sldMk cId="3408582976" sldId="2147478680"/>
            <ac:graphicFrameMk id="4" creationId="{882C9BB9-AC4D-4894-D1FB-709C728B32AC}"/>
          </ac:graphicFrameMkLst>
        </pc:graphicFrameChg>
      </pc:sldChg>
      <pc:sldChg chg="addSp modSp add mod">
        <pc:chgData name="Henry Jammes" userId="5f22554b-fd15-4676-8c82-dc6122af2a80" providerId="ADAL" clId="{434111D3-796B-4BB0-A370-070974EB9404}" dt="2023-12-02T02:11:17.803" v="34647"/>
        <pc:sldMkLst>
          <pc:docMk/>
          <pc:sldMk cId="794751958" sldId="2147478681"/>
        </pc:sldMkLst>
        <pc:spChg chg="mod">
          <ac:chgData name="Henry Jammes" userId="5f22554b-fd15-4676-8c82-dc6122af2a80" providerId="ADAL" clId="{434111D3-796B-4BB0-A370-070974EB9404}" dt="2023-09-29T21:16:00.072" v="14534"/>
          <ac:spMkLst>
            <pc:docMk/>
            <pc:sldMk cId="794751958" sldId="2147478681"/>
            <ac:spMk id="2" creationId="{06200FD3-EB50-A291-6952-748348F5754E}"/>
          </ac:spMkLst>
        </pc:spChg>
        <pc:spChg chg="mod">
          <ac:chgData name="Henry Jammes" userId="5f22554b-fd15-4676-8c82-dc6122af2a80" providerId="ADAL" clId="{434111D3-796B-4BB0-A370-070974EB9404}" dt="2023-09-29T21:16:05.014" v="14535"/>
          <ac:spMkLst>
            <pc:docMk/>
            <pc:sldMk cId="794751958" sldId="2147478681"/>
            <ac:spMk id="3" creationId="{77FB708B-1EC6-0043-1545-8A46233783FD}"/>
          </ac:spMkLst>
        </pc:spChg>
        <pc:spChg chg="add mod">
          <ac:chgData name="Henry Jammes" userId="5f22554b-fd15-4676-8c82-dc6122af2a80" providerId="ADAL" clId="{434111D3-796B-4BB0-A370-070974EB9404}" dt="2023-10-25T23:15:55.100" v="21411" actId="20577"/>
          <ac:spMkLst>
            <pc:docMk/>
            <pc:sldMk cId="794751958" sldId="2147478681"/>
            <ac:spMk id="5" creationId="{BF8DF7BA-8C2C-803A-7E7A-4D620565008D}"/>
          </ac:spMkLst>
        </pc:spChg>
        <pc:spChg chg="mod">
          <ac:chgData name="Henry Jammes" userId="5f22554b-fd15-4676-8c82-dc6122af2a80" providerId="ADAL" clId="{434111D3-796B-4BB0-A370-070974EB9404}" dt="2023-12-02T02:11:17.803" v="34647"/>
          <ac:spMkLst>
            <pc:docMk/>
            <pc:sldMk cId="794751958" sldId="2147478681"/>
            <ac:spMk id="7" creationId="{CDFA3B16-0CF6-4342-00CD-A2121780A14D}"/>
          </ac:spMkLst>
        </pc:spChg>
        <pc:graphicFrameChg chg="modGraphic">
          <ac:chgData name="Henry Jammes" userId="5f22554b-fd15-4676-8c82-dc6122af2a80" providerId="ADAL" clId="{434111D3-796B-4BB0-A370-070974EB9404}" dt="2023-09-29T22:00:31.745" v="14998" actId="20577"/>
          <ac:graphicFrameMkLst>
            <pc:docMk/>
            <pc:sldMk cId="794751958" sldId="2147478681"/>
            <ac:graphicFrameMk id="4" creationId="{882C9BB9-AC4D-4894-D1FB-709C728B32AC}"/>
          </ac:graphicFrameMkLst>
        </pc:graphicFrameChg>
      </pc:sldChg>
      <pc:sldChg chg="addSp delSp modSp add mod ord">
        <pc:chgData name="Henry Jammes" userId="5f22554b-fd15-4676-8c82-dc6122af2a80" providerId="ADAL" clId="{434111D3-796B-4BB0-A370-070974EB9404}" dt="2023-11-14T11:52:10.117" v="22401"/>
        <pc:sldMkLst>
          <pc:docMk/>
          <pc:sldMk cId="2325381635" sldId="2147478682"/>
        </pc:sldMkLst>
        <pc:spChg chg="mod">
          <ac:chgData name="Henry Jammes" userId="5f22554b-fd15-4676-8c82-dc6122af2a80" providerId="ADAL" clId="{434111D3-796B-4BB0-A370-070974EB9404}" dt="2023-09-29T21:17:18.571" v="14746"/>
          <ac:spMkLst>
            <pc:docMk/>
            <pc:sldMk cId="2325381635" sldId="2147478682"/>
            <ac:spMk id="2" creationId="{06200FD3-EB50-A291-6952-748348F5754E}"/>
          </ac:spMkLst>
        </pc:spChg>
        <pc:spChg chg="mod">
          <ac:chgData name="Henry Jammes" userId="5f22554b-fd15-4676-8c82-dc6122af2a80" providerId="ADAL" clId="{434111D3-796B-4BB0-A370-070974EB9404}" dt="2023-11-14T11:52:10.117" v="22401"/>
          <ac:spMkLst>
            <pc:docMk/>
            <pc:sldMk cId="2325381635" sldId="2147478682"/>
            <ac:spMk id="3" creationId="{77FB708B-1EC6-0043-1545-8A46233783FD}"/>
          </ac:spMkLst>
        </pc:spChg>
        <pc:spChg chg="add del mod">
          <ac:chgData name="Henry Jammes" userId="5f22554b-fd15-4676-8c82-dc6122af2a80" providerId="ADAL" clId="{434111D3-796B-4BB0-A370-070974EB9404}" dt="2023-10-25T23:16:28.194" v="21418" actId="478"/>
          <ac:spMkLst>
            <pc:docMk/>
            <pc:sldMk cId="2325381635" sldId="2147478682"/>
            <ac:spMk id="5" creationId="{40CF649E-A8A9-BFEB-EFDD-D667CAF8DA2E}"/>
          </ac:spMkLst>
        </pc:spChg>
        <pc:spChg chg="add mod">
          <ac:chgData name="Henry Jammes" userId="5f22554b-fd15-4676-8c82-dc6122af2a80" providerId="ADAL" clId="{434111D3-796B-4BB0-A370-070974EB9404}" dt="2023-10-25T23:18:24.979" v="21778" actId="20577"/>
          <ac:spMkLst>
            <pc:docMk/>
            <pc:sldMk cId="2325381635" sldId="2147478682"/>
            <ac:spMk id="6" creationId="{F032B31B-7CA7-A2F4-64BA-72C8541F339A}"/>
          </ac:spMkLst>
        </pc:spChg>
        <pc:spChg chg="mod">
          <ac:chgData name="Henry Jammes" userId="5f22554b-fd15-4676-8c82-dc6122af2a80" providerId="ADAL" clId="{434111D3-796B-4BB0-A370-070974EB9404}" dt="2023-11-14T11:52:10.117" v="22401"/>
          <ac:spMkLst>
            <pc:docMk/>
            <pc:sldMk cId="2325381635" sldId="2147478682"/>
            <ac:spMk id="7" creationId="{CDFA3B16-0CF6-4342-00CD-A2121780A14D}"/>
          </ac:spMkLst>
        </pc:spChg>
        <pc:graphicFrameChg chg="mod modGraphic">
          <ac:chgData name="Henry Jammes" userId="5f22554b-fd15-4676-8c82-dc6122af2a80" providerId="ADAL" clId="{434111D3-796B-4BB0-A370-070974EB9404}" dt="2023-11-14T11:52:10.117" v="22401"/>
          <ac:graphicFrameMkLst>
            <pc:docMk/>
            <pc:sldMk cId="2325381635" sldId="2147478682"/>
            <ac:graphicFrameMk id="4" creationId="{882C9BB9-AC4D-4894-D1FB-709C728B32AC}"/>
          </ac:graphicFrameMkLst>
        </pc:graphicFrameChg>
      </pc:sldChg>
      <pc:sldChg chg="addSp modSp add mod">
        <pc:chgData name="Henry Jammes" userId="5f22554b-fd15-4676-8c82-dc6122af2a80" providerId="ADAL" clId="{434111D3-796B-4BB0-A370-070974EB9404}" dt="2023-12-02T02:27:40.232" v="34775" actId="20577"/>
        <pc:sldMkLst>
          <pc:docMk/>
          <pc:sldMk cId="2155667242" sldId="2147478683"/>
        </pc:sldMkLst>
        <pc:spChg chg="add mod">
          <ac:chgData name="Henry Jammes" userId="5f22554b-fd15-4676-8c82-dc6122af2a80" providerId="ADAL" clId="{434111D3-796B-4BB0-A370-070974EB9404}" dt="2023-12-01T23:43:49.334" v="30186"/>
          <ac:spMkLst>
            <pc:docMk/>
            <pc:sldMk cId="2155667242" sldId="2147478683"/>
            <ac:spMk id="5" creationId="{BE205ECE-BA9C-BD70-35A1-921C0ED80C8E}"/>
          </ac:spMkLst>
        </pc:spChg>
        <pc:spChg chg="mod">
          <ac:chgData name="Henry Jammes" userId="5f22554b-fd15-4676-8c82-dc6122af2a80" providerId="ADAL" clId="{434111D3-796B-4BB0-A370-070974EB9404}" dt="2023-12-02T02:27:40.232" v="34775" actId="20577"/>
          <ac:spMkLst>
            <pc:docMk/>
            <pc:sldMk cId="2155667242" sldId="2147478683"/>
            <ac:spMk id="7" creationId="{CDFA3B16-0CF6-4342-00CD-A2121780A14D}"/>
          </ac:spMkLst>
        </pc:spChg>
        <pc:spChg chg="mod">
          <ac:chgData name="Henry Jammes" userId="5f22554b-fd15-4676-8c82-dc6122af2a80" providerId="ADAL" clId="{434111D3-796B-4BB0-A370-070974EB9404}" dt="2023-11-14T11:52:10.117" v="22401"/>
          <ac:spMkLst>
            <pc:docMk/>
            <pc:sldMk cId="2155667242" sldId="2147478683"/>
            <ac:spMk id="9" creationId="{E4E52AF6-6402-CF31-0165-40896BB82699}"/>
          </ac:spMkLst>
        </pc:spChg>
      </pc:sldChg>
      <pc:sldChg chg="addSp modSp add mod delCm">
        <pc:chgData name="Henry Jammes" userId="5f22554b-fd15-4676-8c82-dc6122af2a80" providerId="ADAL" clId="{434111D3-796B-4BB0-A370-070974EB9404}" dt="2023-12-02T03:24:40.645" v="35950" actId="20577"/>
        <pc:sldMkLst>
          <pc:docMk/>
          <pc:sldMk cId="4193858857" sldId="2147478684"/>
        </pc:sldMkLst>
        <pc:spChg chg="mod">
          <ac:chgData name="Henry Jammes" userId="5f22554b-fd15-4676-8c82-dc6122af2a80" providerId="ADAL" clId="{434111D3-796B-4BB0-A370-070974EB9404}" dt="2023-09-29T22:04:17.136" v="15132" actId="20577"/>
          <ac:spMkLst>
            <pc:docMk/>
            <pc:sldMk cId="4193858857" sldId="2147478684"/>
            <ac:spMk id="2" creationId="{06200FD3-EB50-A291-6952-748348F5754E}"/>
          </ac:spMkLst>
        </pc:spChg>
        <pc:spChg chg="mod">
          <ac:chgData name="Henry Jammes" userId="5f22554b-fd15-4676-8c82-dc6122af2a80" providerId="ADAL" clId="{434111D3-796B-4BB0-A370-070974EB9404}" dt="2023-11-14T11:51:05.425" v="22398"/>
          <ac:spMkLst>
            <pc:docMk/>
            <pc:sldMk cId="4193858857" sldId="2147478684"/>
            <ac:spMk id="3" creationId="{77FB708B-1EC6-0043-1545-8A46233783FD}"/>
          </ac:spMkLst>
        </pc:spChg>
        <pc:spChg chg="add mod">
          <ac:chgData name="Henry Jammes" userId="5f22554b-fd15-4676-8c82-dc6122af2a80" providerId="ADAL" clId="{434111D3-796B-4BB0-A370-070974EB9404}" dt="2023-10-25T23:20:32.617" v="22334" actId="20577"/>
          <ac:spMkLst>
            <pc:docMk/>
            <pc:sldMk cId="4193858857" sldId="2147478684"/>
            <ac:spMk id="5" creationId="{59E06FFB-81DD-7972-60D4-3587E83BEA37}"/>
          </ac:spMkLst>
        </pc:spChg>
        <pc:spChg chg="mod">
          <ac:chgData name="Henry Jammes" userId="5f22554b-fd15-4676-8c82-dc6122af2a80" providerId="ADAL" clId="{434111D3-796B-4BB0-A370-070974EB9404}" dt="2023-12-02T03:24:40.645" v="35950" actId="20577"/>
          <ac:spMkLst>
            <pc:docMk/>
            <pc:sldMk cId="4193858857" sldId="2147478684"/>
            <ac:spMk id="7" creationId="{CDFA3B16-0CF6-4342-00CD-A2121780A14D}"/>
          </ac:spMkLst>
        </pc:spChg>
        <pc:graphicFrameChg chg="mod modGraphic">
          <ac:chgData name="Henry Jammes" userId="5f22554b-fd15-4676-8c82-dc6122af2a80" providerId="ADAL" clId="{434111D3-796B-4BB0-A370-070974EB9404}" dt="2023-12-02T02:11:17.803" v="34647"/>
          <ac:graphicFrameMkLst>
            <pc:docMk/>
            <pc:sldMk cId="4193858857" sldId="2147478684"/>
            <ac:graphicFrameMk id="4" creationId="{882C9BB9-AC4D-4894-D1FB-709C728B32AC}"/>
          </ac:graphicFrameMkLst>
        </pc:graphicFrameChg>
        <pc:extLst>
          <p:ext xmlns:p="http://schemas.openxmlformats.org/presentationml/2006/main" uri="{D6D511B9-2390-475A-947B-AFAB55BFBCF1}">
            <pc226:cmChg xmlns:pc226="http://schemas.microsoft.com/office/powerpoint/2022/06/main/command" chg="del">
              <pc226:chgData name="Henry Jammes" userId="5f22554b-fd15-4676-8c82-dc6122af2a80" providerId="ADAL" clId="{434111D3-796B-4BB0-A370-070974EB9404}" dt="2023-10-25T23:13:47.457" v="21013"/>
              <pc2:cmMkLst xmlns:pc2="http://schemas.microsoft.com/office/powerpoint/2019/9/main/command">
                <pc:docMk/>
                <pc:sldMk cId="4193858857" sldId="2147478684"/>
                <pc2:cmMk id="{43D0D2E5-1776-490E-83D3-9EF8D695490D}"/>
              </pc2:cmMkLst>
            </pc226:cmChg>
          </p:ext>
        </pc:extLst>
      </pc:sldChg>
      <pc:sldChg chg="addSp delSp modSp new del mod ord modShow">
        <pc:chgData name="Henry Jammes" userId="5f22554b-fd15-4676-8c82-dc6122af2a80" providerId="ADAL" clId="{434111D3-796B-4BB0-A370-070974EB9404}" dt="2023-10-25T22:14:43.560" v="17837" actId="47"/>
        <pc:sldMkLst>
          <pc:docMk/>
          <pc:sldMk cId="2559496989" sldId="2147478685"/>
        </pc:sldMkLst>
        <pc:spChg chg="mod">
          <ac:chgData name="Henry Jammes" userId="5f22554b-fd15-4676-8c82-dc6122af2a80" providerId="ADAL" clId="{434111D3-796B-4BB0-A370-070974EB9404}" dt="2023-10-09T15:49:49.025" v="15765" actId="20577"/>
          <ac:spMkLst>
            <pc:docMk/>
            <pc:sldMk cId="2559496989" sldId="2147478685"/>
            <ac:spMk id="2" creationId="{4740588D-2F40-5B15-FE85-01D29A5AA213}"/>
          </ac:spMkLst>
        </pc:spChg>
        <pc:spChg chg="add del mod">
          <ac:chgData name="Henry Jammes" userId="5f22554b-fd15-4676-8c82-dc6122af2a80" providerId="ADAL" clId="{434111D3-796B-4BB0-A370-070974EB9404}" dt="2023-10-25T22:11:25.139" v="17754"/>
          <ac:spMkLst>
            <pc:docMk/>
            <pc:sldMk cId="2559496989" sldId="2147478685"/>
            <ac:spMk id="6" creationId="{93D87169-63B8-5874-2EBC-4FAF0EA7D116}"/>
          </ac:spMkLst>
        </pc:spChg>
        <pc:spChg chg="mod">
          <ac:chgData name="Henry Jammes" userId="5f22554b-fd15-4676-8c82-dc6122af2a80" providerId="ADAL" clId="{434111D3-796B-4BB0-A370-070974EB9404}" dt="2023-10-25T22:11:22.568" v="17753"/>
          <ac:spMkLst>
            <pc:docMk/>
            <pc:sldMk cId="2559496989" sldId="2147478685"/>
            <ac:spMk id="8" creationId="{56619E01-51D1-A546-BD84-5DD995EFD457}"/>
          </ac:spMkLst>
        </pc:spChg>
        <pc:spChg chg="mod">
          <ac:chgData name="Henry Jammes" userId="5f22554b-fd15-4676-8c82-dc6122af2a80" providerId="ADAL" clId="{434111D3-796B-4BB0-A370-070974EB9404}" dt="2023-10-25T22:11:22.568" v="17753"/>
          <ac:spMkLst>
            <pc:docMk/>
            <pc:sldMk cId="2559496989" sldId="2147478685"/>
            <ac:spMk id="9" creationId="{95AE69B6-DA1D-DBFD-B35A-1A64188E1378}"/>
          </ac:spMkLst>
        </pc:spChg>
        <pc:spChg chg="mod">
          <ac:chgData name="Henry Jammes" userId="5f22554b-fd15-4676-8c82-dc6122af2a80" providerId="ADAL" clId="{434111D3-796B-4BB0-A370-070974EB9404}" dt="2023-10-25T22:11:22.568" v="17753"/>
          <ac:spMkLst>
            <pc:docMk/>
            <pc:sldMk cId="2559496989" sldId="2147478685"/>
            <ac:spMk id="10" creationId="{4B8229E7-64CD-454A-F82C-54D505F24FC7}"/>
          </ac:spMkLst>
        </pc:spChg>
        <pc:spChg chg="mod">
          <ac:chgData name="Henry Jammes" userId="5f22554b-fd15-4676-8c82-dc6122af2a80" providerId="ADAL" clId="{434111D3-796B-4BB0-A370-070974EB9404}" dt="2023-10-25T22:11:22.568" v="17753"/>
          <ac:spMkLst>
            <pc:docMk/>
            <pc:sldMk cId="2559496989" sldId="2147478685"/>
            <ac:spMk id="11" creationId="{3BF2A17D-45A0-C3B0-6929-C596E02B21C6}"/>
          </ac:spMkLst>
        </pc:spChg>
        <pc:spChg chg="mod">
          <ac:chgData name="Henry Jammes" userId="5f22554b-fd15-4676-8c82-dc6122af2a80" providerId="ADAL" clId="{434111D3-796B-4BB0-A370-070974EB9404}" dt="2023-10-25T22:11:22.568" v="17753"/>
          <ac:spMkLst>
            <pc:docMk/>
            <pc:sldMk cId="2559496989" sldId="2147478685"/>
            <ac:spMk id="14" creationId="{7F140BC9-C13A-3D73-3B9F-5B4FF93E142F}"/>
          </ac:spMkLst>
        </pc:spChg>
        <pc:spChg chg="mod">
          <ac:chgData name="Henry Jammes" userId="5f22554b-fd15-4676-8c82-dc6122af2a80" providerId="ADAL" clId="{434111D3-796B-4BB0-A370-070974EB9404}" dt="2023-10-25T22:11:22.568" v="17753"/>
          <ac:spMkLst>
            <pc:docMk/>
            <pc:sldMk cId="2559496989" sldId="2147478685"/>
            <ac:spMk id="17" creationId="{F679FF08-7D78-43A0-CCE3-9B21E2737EE5}"/>
          </ac:spMkLst>
        </pc:spChg>
        <pc:spChg chg="add del mod">
          <ac:chgData name="Henry Jammes" userId="5f22554b-fd15-4676-8c82-dc6122af2a80" providerId="ADAL" clId="{434111D3-796B-4BB0-A370-070974EB9404}" dt="2023-10-25T22:11:25.139" v="17754"/>
          <ac:spMkLst>
            <pc:docMk/>
            <pc:sldMk cId="2559496989" sldId="2147478685"/>
            <ac:spMk id="20" creationId="{D8FB35C8-E6D9-9140-02C2-1BA720B35D57}"/>
          </ac:spMkLst>
        </pc:spChg>
        <pc:spChg chg="add del mod">
          <ac:chgData name="Henry Jammes" userId="5f22554b-fd15-4676-8c82-dc6122af2a80" providerId="ADAL" clId="{434111D3-796B-4BB0-A370-070974EB9404}" dt="2023-10-25T22:11:25.139" v="17754"/>
          <ac:spMkLst>
            <pc:docMk/>
            <pc:sldMk cId="2559496989" sldId="2147478685"/>
            <ac:spMk id="21" creationId="{89B3BC6D-EFCB-8CDC-FA0D-5DDBCAD582AB}"/>
          </ac:spMkLst>
        </pc:spChg>
        <pc:spChg chg="add del mod">
          <ac:chgData name="Henry Jammes" userId="5f22554b-fd15-4676-8c82-dc6122af2a80" providerId="ADAL" clId="{434111D3-796B-4BB0-A370-070974EB9404}" dt="2023-10-25T22:11:25.139" v="17754"/>
          <ac:spMkLst>
            <pc:docMk/>
            <pc:sldMk cId="2559496989" sldId="2147478685"/>
            <ac:spMk id="22" creationId="{1DEC532A-9795-1389-D33D-F341A8ACF746}"/>
          </ac:spMkLst>
        </pc:spChg>
        <pc:spChg chg="add del mod">
          <ac:chgData name="Henry Jammes" userId="5f22554b-fd15-4676-8c82-dc6122af2a80" providerId="ADAL" clId="{434111D3-796B-4BB0-A370-070974EB9404}" dt="2023-10-25T22:11:25.139" v="17754"/>
          <ac:spMkLst>
            <pc:docMk/>
            <pc:sldMk cId="2559496989" sldId="2147478685"/>
            <ac:spMk id="23" creationId="{B9E2BA68-9D31-D4C8-1637-457CDD201D00}"/>
          </ac:spMkLst>
        </pc:spChg>
        <pc:spChg chg="add del mod">
          <ac:chgData name="Henry Jammes" userId="5f22554b-fd15-4676-8c82-dc6122af2a80" providerId="ADAL" clId="{434111D3-796B-4BB0-A370-070974EB9404}" dt="2023-10-25T22:11:25.139" v="17754"/>
          <ac:spMkLst>
            <pc:docMk/>
            <pc:sldMk cId="2559496989" sldId="2147478685"/>
            <ac:spMk id="24" creationId="{39353425-7EF2-CC36-7E1E-C4E3834CEF09}"/>
          </ac:spMkLst>
        </pc:spChg>
        <pc:spChg chg="add del mod">
          <ac:chgData name="Henry Jammes" userId="5f22554b-fd15-4676-8c82-dc6122af2a80" providerId="ADAL" clId="{434111D3-796B-4BB0-A370-070974EB9404}" dt="2023-10-25T22:11:25.139" v="17754"/>
          <ac:spMkLst>
            <pc:docMk/>
            <pc:sldMk cId="2559496989" sldId="2147478685"/>
            <ac:spMk id="25" creationId="{572EA5AB-C2CD-3219-2F51-46DE648175C9}"/>
          </ac:spMkLst>
        </pc:spChg>
        <pc:spChg chg="add del mod">
          <ac:chgData name="Henry Jammes" userId="5f22554b-fd15-4676-8c82-dc6122af2a80" providerId="ADAL" clId="{434111D3-796B-4BB0-A370-070974EB9404}" dt="2023-10-25T22:11:25.139" v="17754"/>
          <ac:spMkLst>
            <pc:docMk/>
            <pc:sldMk cId="2559496989" sldId="2147478685"/>
            <ac:spMk id="26" creationId="{9F01FD99-4162-81BD-55B9-18B0571CE5FB}"/>
          </ac:spMkLst>
        </pc:spChg>
        <pc:spChg chg="add del mod">
          <ac:chgData name="Henry Jammes" userId="5f22554b-fd15-4676-8c82-dc6122af2a80" providerId="ADAL" clId="{434111D3-796B-4BB0-A370-070974EB9404}" dt="2023-10-25T22:11:25.139" v="17754"/>
          <ac:spMkLst>
            <pc:docMk/>
            <pc:sldMk cId="2559496989" sldId="2147478685"/>
            <ac:spMk id="27" creationId="{DDE4AD38-1B84-37BD-0B8D-051DC2563FD2}"/>
          </ac:spMkLst>
        </pc:spChg>
        <pc:spChg chg="add del mod">
          <ac:chgData name="Henry Jammes" userId="5f22554b-fd15-4676-8c82-dc6122af2a80" providerId="ADAL" clId="{434111D3-796B-4BB0-A370-070974EB9404}" dt="2023-10-25T22:11:25.139" v="17754"/>
          <ac:spMkLst>
            <pc:docMk/>
            <pc:sldMk cId="2559496989" sldId="2147478685"/>
            <ac:spMk id="28" creationId="{C3558593-C1BC-A6DF-1AE4-E11B8CC89865}"/>
          </ac:spMkLst>
        </pc:spChg>
        <pc:spChg chg="add del mod">
          <ac:chgData name="Henry Jammes" userId="5f22554b-fd15-4676-8c82-dc6122af2a80" providerId="ADAL" clId="{434111D3-796B-4BB0-A370-070974EB9404}" dt="2023-10-25T22:11:25.139" v="17754"/>
          <ac:spMkLst>
            <pc:docMk/>
            <pc:sldMk cId="2559496989" sldId="2147478685"/>
            <ac:spMk id="29" creationId="{E4B86E7E-3EBC-E093-8B49-9A3D55BFDDA8}"/>
          </ac:spMkLst>
        </pc:spChg>
        <pc:spChg chg="add del mod">
          <ac:chgData name="Henry Jammes" userId="5f22554b-fd15-4676-8c82-dc6122af2a80" providerId="ADAL" clId="{434111D3-796B-4BB0-A370-070974EB9404}" dt="2023-10-25T22:11:25.139" v="17754"/>
          <ac:spMkLst>
            <pc:docMk/>
            <pc:sldMk cId="2559496989" sldId="2147478685"/>
            <ac:spMk id="30" creationId="{6DDE545D-F130-390D-A300-40C36793A8F1}"/>
          </ac:spMkLst>
        </pc:spChg>
        <pc:spChg chg="add del mod">
          <ac:chgData name="Henry Jammes" userId="5f22554b-fd15-4676-8c82-dc6122af2a80" providerId="ADAL" clId="{434111D3-796B-4BB0-A370-070974EB9404}" dt="2023-10-25T22:11:25.139" v="17754"/>
          <ac:spMkLst>
            <pc:docMk/>
            <pc:sldMk cId="2559496989" sldId="2147478685"/>
            <ac:spMk id="31" creationId="{E411419A-FDA3-978A-2AE8-D107BB705F7F}"/>
          </ac:spMkLst>
        </pc:spChg>
        <pc:spChg chg="add del mod">
          <ac:chgData name="Henry Jammes" userId="5f22554b-fd15-4676-8c82-dc6122af2a80" providerId="ADAL" clId="{434111D3-796B-4BB0-A370-070974EB9404}" dt="2023-10-25T22:11:25.139" v="17754"/>
          <ac:spMkLst>
            <pc:docMk/>
            <pc:sldMk cId="2559496989" sldId="2147478685"/>
            <ac:spMk id="32" creationId="{3A102DA3-3D60-17F5-B8E4-A8EF5E8E390D}"/>
          </ac:spMkLst>
        </pc:spChg>
        <pc:spChg chg="add del mod">
          <ac:chgData name="Henry Jammes" userId="5f22554b-fd15-4676-8c82-dc6122af2a80" providerId="ADAL" clId="{434111D3-796B-4BB0-A370-070974EB9404}" dt="2023-10-25T22:11:25.139" v="17754"/>
          <ac:spMkLst>
            <pc:docMk/>
            <pc:sldMk cId="2559496989" sldId="2147478685"/>
            <ac:spMk id="33" creationId="{1F1A189C-FE7D-41F9-161F-2C37EE9FC816}"/>
          </ac:spMkLst>
        </pc:spChg>
        <pc:spChg chg="add del mod">
          <ac:chgData name="Henry Jammes" userId="5f22554b-fd15-4676-8c82-dc6122af2a80" providerId="ADAL" clId="{434111D3-796B-4BB0-A370-070974EB9404}" dt="2023-10-25T22:11:25.139" v="17754"/>
          <ac:spMkLst>
            <pc:docMk/>
            <pc:sldMk cId="2559496989" sldId="2147478685"/>
            <ac:spMk id="34" creationId="{1C71BA58-C3A4-D08F-0689-DB3F6BDF459E}"/>
          </ac:spMkLst>
        </pc:spChg>
        <pc:spChg chg="add del mod">
          <ac:chgData name="Henry Jammes" userId="5f22554b-fd15-4676-8c82-dc6122af2a80" providerId="ADAL" clId="{434111D3-796B-4BB0-A370-070974EB9404}" dt="2023-10-25T22:11:25.139" v="17754"/>
          <ac:spMkLst>
            <pc:docMk/>
            <pc:sldMk cId="2559496989" sldId="2147478685"/>
            <ac:spMk id="35" creationId="{C938C27A-7A44-6F55-77B0-54C4342F8F46}"/>
          </ac:spMkLst>
        </pc:spChg>
        <pc:spChg chg="add del mod">
          <ac:chgData name="Henry Jammes" userId="5f22554b-fd15-4676-8c82-dc6122af2a80" providerId="ADAL" clId="{434111D3-796B-4BB0-A370-070974EB9404}" dt="2023-10-25T22:11:25.139" v="17754"/>
          <ac:spMkLst>
            <pc:docMk/>
            <pc:sldMk cId="2559496989" sldId="2147478685"/>
            <ac:spMk id="36" creationId="{00EAEC16-A012-DBEE-6D4B-C52A1266F15B}"/>
          </ac:spMkLst>
        </pc:spChg>
        <pc:spChg chg="add del mod">
          <ac:chgData name="Henry Jammes" userId="5f22554b-fd15-4676-8c82-dc6122af2a80" providerId="ADAL" clId="{434111D3-796B-4BB0-A370-070974EB9404}" dt="2023-10-25T22:11:25.139" v="17754"/>
          <ac:spMkLst>
            <pc:docMk/>
            <pc:sldMk cId="2559496989" sldId="2147478685"/>
            <ac:spMk id="37" creationId="{A173B054-6E77-E281-8943-A08F5C9A2263}"/>
          </ac:spMkLst>
        </pc:spChg>
        <pc:spChg chg="add del mod">
          <ac:chgData name="Henry Jammes" userId="5f22554b-fd15-4676-8c82-dc6122af2a80" providerId="ADAL" clId="{434111D3-796B-4BB0-A370-070974EB9404}" dt="2023-10-25T22:11:25.139" v="17754"/>
          <ac:spMkLst>
            <pc:docMk/>
            <pc:sldMk cId="2559496989" sldId="2147478685"/>
            <ac:spMk id="41" creationId="{7801740E-76B1-67F1-ADFA-57CE4057084E}"/>
          </ac:spMkLst>
        </pc:spChg>
        <pc:spChg chg="add del mod">
          <ac:chgData name="Henry Jammes" userId="5f22554b-fd15-4676-8c82-dc6122af2a80" providerId="ADAL" clId="{434111D3-796B-4BB0-A370-070974EB9404}" dt="2023-10-25T22:11:25.139" v="17754"/>
          <ac:spMkLst>
            <pc:docMk/>
            <pc:sldMk cId="2559496989" sldId="2147478685"/>
            <ac:spMk id="46" creationId="{BBD9A619-A05F-7461-521B-ADAE31BCB853}"/>
          </ac:spMkLst>
        </pc:spChg>
        <pc:spChg chg="add del mod">
          <ac:chgData name="Henry Jammes" userId="5f22554b-fd15-4676-8c82-dc6122af2a80" providerId="ADAL" clId="{434111D3-796B-4BB0-A370-070974EB9404}" dt="2023-10-25T22:11:25.139" v="17754"/>
          <ac:spMkLst>
            <pc:docMk/>
            <pc:sldMk cId="2559496989" sldId="2147478685"/>
            <ac:spMk id="47" creationId="{4F094B5F-86F2-50FE-263B-C6E4F750FD51}"/>
          </ac:spMkLst>
        </pc:spChg>
        <pc:spChg chg="add del mod">
          <ac:chgData name="Henry Jammes" userId="5f22554b-fd15-4676-8c82-dc6122af2a80" providerId="ADAL" clId="{434111D3-796B-4BB0-A370-070974EB9404}" dt="2023-10-25T22:11:25.139" v="17754"/>
          <ac:spMkLst>
            <pc:docMk/>
            <pc:sldMk cId="2559496989" sldId="2147478685"/>
            <ac:spMk id="64" creationId="{C9932CAF-9F50-5E6A-6FBD-0D3352097F91}"/>
          </ac:spMkLst>
        </pc:spChg>
        <pc:spChg chg="mod">
          <ac:chgData name="Henry Jammes" userId="5f22554b-fd15-4676-8c82-dc6122af2a80" providerId="ADAL" clId="{434111D3-796B-4BB0-A370-070974EB9404}" dt="2023-10-25T22:11:22.568" v="17753"/>
          <ac:spMkLst>
            <pc:docMk/>
            <pc:sldMk cId="2559496989" sldId="2147478685"/>
            <ac:spMk id="66" creationId="{BFE01E74-D272-6C4A-AE82-20D1ED00CDB4}"/>
          </ac:spMkLst>
        </pc:spChg>
        <pc:spChg chg="mod">
          <ac:chgData name="Henry Jammes" userId="5f22554b-fd15-4676-8c82-dc6122af2a80" providerId="ADAL" clId="{434111D3-796B-4BB0-A370-070974EB9404}" dt="2023-10-25T22:11:22.568" v="17753"/>
          <ac:spMkLst>
            <pc:docMk/>
            <pc:sldMk cId="2559496989" sldId="2147478685"/>
            <ac:spMk id="67" creationId="{47D1C5B5-C919-1F2E-EC94-D50FC182E984}"/>
          </ac:spMkLst>
        </pc:spChg>
        <pc:spChg chg="mod">
          <ac:chgData name="Henry Jammes" userId="5f22554b-fd15-4676-8c82-dc6122af2a80" providerId="ADAL" clId="{434111D3-796B-4BB0-A370-070974EB9404}" dt="2023-10-25T22:11:22.568" v="17753"/>
          <ac:spMkLst>
            <pc:docMk/>
            <pc:sldMk cId="2559496989" sldId="2147478685"/>
            <ac:spMk id="69" creationId="{67F1E57A-60AC-6C06-731B-68289B80F1FD}"/>
          </ac:spMkLst>
        </pc:spChg>
        <pc:spChg chg="mod">
          <ac:chgData name="Henry Jammes" userId="5f22554b-fd15-4676-8c82-dc6122af2a80" providerId="ADAL" clId="{434111D3-796B-4BB0-A370-070974EB9404}" dt="2023-10-25T22:11:22.568" v="17753"/>
          <ac:spMkLst>
            <pc:docMk/>
            <pc:sldMk cId="2559496989" sldId="2147478685"/>
            <ac:spMk id="70" creationId="{7D898956-53FF-AE40-3FD1-C1B4D5EA5AC5}"/>
          </ac:spMkLst>
        </pc:spChg>
        <pc:spChg chg="mod">
          <ac:chgData name="Henry Jammes" userId="5f22554b-fd15-4676-8c82-dc6122af2a80" providerId="ADAL" clId="{434111D3-796B-4BB0-A370-070974EB9404}" dt="2023-10-25T22:11:22.568" v="17753"/>
          <ac:spMkLst>
            <pc:docMk/>
            <pc:sldMk cId="2559496989" sldId="2147478685"/>
            <ac:spMk id="71" creationId="{DA31598C-1E71-C19B-5F24-F6228B4E16FA}"/>
          </ac:spMkLst>
        </pc:spChg>
        <pc:spChg chg="mod">
          <ac:chgData name="Henry Jammes" userId="5f22554b-fd15-4676-8c82-dc6122af2a80" providerId="ADAL" clId="{434111D3-796B-4BB0-A370-070974EB9404}" dt="2023-10-25T22:11:22.568" v="17753"/>
          <ac:spMkLst>
            <pc:docMk/>
            <pc:sldMk cId="2559496989" sldId="2147478685"/>
            <ac:spMk id="72" creationId="{9404381C-BDA9-BBB2-22D2-A0243AE35FF4}"/>
          </ac:spMkLst>
        </pc:spChg>
        <pc:spChg chg="mod">
          <ac:chgData name="Henry Jammes" userId="5f22554b-fd15-4676-8c82-dc6122af2a80" providerId="ADAL" clId="{434111D3-796B-4BB0-A370-070974EB9404}" dt="2023-10-25T22:11:22.568" v="17753"/>
          <ac:spMkLst>
            <pc:docMk/>
            <pc:sldMk cId="2559496989" sldId="2147478685"/>
            <ac:spMk id="78" creationId="{3E5391A4-929B-225C-253B-5E524D1414C5}"/>
          </ac:spMkLst>
        </pc:spChg>
        <pc:spChg chg="mod">
          <ac:chgData name="Henry Jammes" userId="5f22554b-fd15-4676-8c82-dc6122af2a80" providerId="ADAL" clId="{434111D3-796B-4BB0-A370-070974EB9404}" dt="2023-10-25T22:11:22.568" v="17753"/>
          <ac:spMkLst>
            <pc:docMk/>
            <pc:sldMk cId="2559496989" sldId="2147478685"/>
            <ac:spMk id="79" creationId="{F76502B4-391D-60D1-B36C-C0F93CFE2FEE}"/>
          </ac:spMkLst>
        </pc:spChg>
        <pc:spChg chg="mod">
          <ac:chgData name="Henry Jammes" userId="5f22554b-fd15-4676-8c82-dc6122af2a80" providerId="ADAL" clId="{434111D3-796B-4BB0-A370-070974EB9404}" dt="2023-10-25T22:11:22.568" v="17753"/>
          <ac:spMkLst>
            <pc:docMk/>
            <pc:sldMk cId="2559496989" sldId="2147478685"/>
            <ac:spMk id="84" creationId="{C3A907A4-6C05-11E0-A017-9D5EBD7ACEC7}"/>
          </ac:spMkLst>
        </pc:spChg>
        <pc:spChg chg="mod">
          <ac:chgData name="Henry Jammes" userId="5f22554b-fd15-4676-8c82-dc6122af2a80" providerId="ADAL" clId="{434111D3-796B-4BB0-A370-070974EB9404}" dt="2023-10-25T22:11:22.568" v="17753"/>
          <ac:spMkLst>
            <pc:docMk/>
            <pc:sldMk cId="2559496989" sldId="2147478685"/>
            <ac:spMk id="85" creationId="{10E529F6-2940-BB5A-459F-8F33E37803F8}"/>
          </ac:spMkLst>
        </pc:spChg>
        <pc:spChg chg="mod">
          <ac:chgData name="Henry Jammes" userId="5f22554b-fd15-4676-8c82-dc6122af2a80" providerId="ADAL" clId="{434111D3-796B-4BB0-A370-070974EB9404}" dt="2023-10-25T22:11:22.568" v="17753"/>
          <ac:spMkLst>
            <pc:docMk/>
            <pc:sldMk cId="2559496989" sldId="2147478685"/>
            <ac:spMk id="86" creationId="{1B925BC5-D632-3015-33BF-DE4F8F5C4A05}"/>
          </ac:spMkLst>
        </pc:spChg>
        <pc:spChg chg="mod">
          <ac:chgData name="Henry Jammes" userId="5f22554b-fd15-4676-8c82-dc6122af2a80" providerId="ADAL" clId="{434111D3-796B-4BB0-A370-070974EB9404}" dt="2023-10-25T22:11:22.568" v="17753"/>
          <ac:spMkLst>
            <pc:docMk/>
            <pc:sldMk cId="2559496989" sldId="2147478685"/>
            <ac:spMk id="87" creationId="{5DB44A37-27FC-3C97-80A4-2A75EBEEC5DA}"/>
          </ac:spMkLst>
        </pc:spChg>
        <pc:spChg chg="mod">
          <ac:chgData name="Henry Jammes" userId="5f22554b-fd15-4676-8c82-dc6122af2a80" providerId="ADAL" clId="{434111D3-796B-4BB0-A370-070974EB9404}" dt="2023-10-25T22:11:22.568" v="17753"/>
          <ac:spMkLst>
            <pc:docMk/>
            <pc:sldMk cId="2559496989" sldId="2147478685"/>
            <ac:spMk id="88" creationId="{24B07833-0C81-A734-69C9-CBE21832EE98}"/>
          </ac:spMkLst>
        </pc:spChg>
        <pc:spChg chg="mod">
          <ac:chgData name="Henry Jammes" userId="5f22554b-fd15-4676-8c82-dc6122af2a80" providerId="ADAL" clId="{434111D3-796B-4BB0-A370-070974EB9404}" dt="2023-10-25T22:11:22.568" v="17753"/>
          <ac:spMkLst>
            <pc:docMk/>
            <pc:sldMk cId="2559496989" sldId="2147478685"/>
            <ac:spMk id="89" creationId="{A1E1AEDB-9C7E-64FB-4410-5FCAB6ADE877}"/>
          </ac:spMkLst>
        </pc:spChg>
        <pc:spChg chg="mod">
          <ac:chgData name="Henry Jammes" userId="5f22554b-fd15-4676-8c82-dc6122af2a80" providerId="ADAL" clId="{434111D3-796B-4BB0-A370-070974EB9404}" dt="2023-10-25T22:11:22.568" v="17753"/>
          <ac:spMkLst>
            <pc:docMk/>
            <pc:sldMk cId="2559496989" sldId="2147478685"/>
            <ac:spMk id="90" creationId="{3A52F8DD-F0FF-AD6E-D3D8-FBAB059739F4}"/>
          </ac:spMkLst>
        </pc:spChg>
        <pc:spChg chg="mod">
          <ac:chgData name="Henry Jammes" userId="5f22554b-fd15-4676-8c82-dc6122af2a80" providerId="ADAL" clId="{434111D3-796B-4BB0-A370-070974EB9404}" dt="2023-10-25T22:11:22.568" v="17753"/>
          <ac:spMkLst>
            <pc:docMk/>
            <pc:sldMk cId="2559496989" sldId="2147478685"/>
            <ac:spMk id="91" creationId="{468F748B-0CA1-9112-10DB-68BCCA8585FD}"/>
          </ac:spMkLst>
        </pc:spChg>
        <pc:spChg chg="mod">
          <ac:chgData name="Henry Jammes" userId="5f22554b-fd15-4676-8c82-dc6122af2a80" providerId="ADAL" clId="{434111D3-796B-4BB0-A370-070974EB9404}" dt="2023-10-25T22:11:22.568" v="17753"/>
          <ac:spMkLst>
            <pc:docMk/>
            <pc:sldMk cId="2559496989" sldId="2147478685"/>
            <ac:spMk id="92" creationId="{CA2CB356-1210-F996-8194-2BF51D22CFCA}"/>
          </ac:spMkLst>
        </pc:spChg>
        <pc:spChg chg="mod">
          <ac:chgData name="Henry Jammes" userId="5f22554b-fd15-4676-8c82-dc6122af2a80" providerId="ADAL" clId="{434111D3-796B-4BB0-A370-070974EB9404}" dt="2023-10-25T22:11:22.568" v="17753"/>
          <ac:spMkLst>
            <pc:docMk/>
            <pc:sldMk cId="2559496989" sldId="2147478685"/>
            <ac:spMk id="93" creationId="{C830B66C-D8D9-4804-3CF4-46AD089EEAFB}"/>
          </ac:spMkLst>
        </pc:spChg>
        <pc:spChg chg="add del mod">
          <ac:chgData name="Henry Jammes" userId="5f22554b-fd15-4676-8c82-dc6122af2a80" providerId="ADAL" clId="{434111D3-796B-4BB0-A370-070974EB9404}" dt="2023-10-25T22:11:25.139" v="17754"/>
          <ac:spMkLst>
            <pc:docMk/>
            <pc:sldMk cId="2559496989" sldId="2147478685"/>
            <ac:spMk id="98" creationId="{49DCF0E8-0FD3-78B0-7FEC-83BFA2396697}"/>
          </ac:spMkLst>
        </pc:spChg>
        <pc:spChg chg="add del mod">
          <ac:chgData name="Henry Jammes" userId="5f22554b-fd15-4676-8c82-dc6122af2a80" providerId="ADAL" clId="{434111D3-796B-4BB0-A370-070974EB9404}" dt="2023-10-25T22:11:25.139" v="17754"/>
          <ac:spMkLst>
            <pc:docMk/>
            <pc:sldMk cId="2559496989" sldId="2147478685"/>
            <ac:spMk id="108" creationId="{F0320261-A458-5216-7A38-6447F3635160}"/>
          </ac:spMkLst>
        </pc:spChg>
        <pc:spChg chg="add del mod">
          <ac:chgData name="Henry Jammes" userId="5f22554b-fd15-4676-8c82-dc6122af2a80" providerId="ADAL" clId="{434111D3-796B-4BB0-A370-070974EB9404}" dt="2023-10-25T22:11:25.139" v="17754"/>
          <ac:spMkLst>
            <pc:docMk/>
            <pc:sldMk cId="2559496989" sldId="2147478685"/>
            <ac:spMk id="111" creationId="{D07C717B-1410-5AA8-9889-D9E1189817A8}"/>
          </ac:spMkLst>
        </pc:spChg>
        <pc:spChg chg="add mod">
          <ac:chgData name="Henry Jammes" userId="5f22554b-fd15-4676-8c82-dc6122af2a80" providerId="ADAL" clId="{434111D3-796B-4BB0-A370-070974EB9404}" dt="2023-10-25T22:12:11.597" v="17766" actId="404"/>
          <ac:spMkLst>
            <pc:docMk/>
            <pc:sldMk cId="2559496989" sldId="2147478685"/>
            <ac:spMk id="112" creationId="{1E3A7EE3-B3AC-CEA8-E8F6-69D5655772F1}"/>
          </ac:spMkLst>
        </pc:spChg>
        <pc:spChg chg="mod">
          <ac:chgData name="Henry Jammes" userId="5f22554b-fd15-4676-8c82-dc6122af2a80" providerId="ADAL" clId="{434111D3-796B-4BB0-A370-070974EB9404}" dt="2023-10-25T22:12:11.597" v="17766" actId="404"/>
          <ac:spMkLst>
            <pc:docMk/>
            <pc:sldMk cId="2559496989" sldId="2147478685"/>
            <ac:spMk id="114" creationId="{1C414EDA-2979-9DB2-5723-2FE0C2B20015}"/>
          </ac:spMkLst>
        </pc:spChg>
        <pc:spChg chg="mod">
          <ac:chgData name="Henry Jammes" userId="5f22554b-fd15-4676-8c82-dc6122af2a80" providerId="ADAL" clId="{434111D3-796B-4BB0-A370-070974EB9404}" dt="2023-10-25T22:12:11.597" v="17766" actId="404"/>
          <ac:spMkLst>
            <pc:docMk/>
            <pc:sldMk cId="2559496989" sldId="2147478685"/>
            <ac:spMk id="115" creationId="{C30B24E3-EF82-7D2C-EB1A-FF0D5D43736C}"/>
          </ac:spMkLst>
        </pc:spChg>
        <pc:spChg chg="mod">
          <ac:chgData name="Henry Jammes" userId="5f22554b-fd15-4676-8c82-dc6122af2a80" providerId="ADAL" clId="{434111D3-796B-4BB0-A370-070974EB9404}" dt="2023-10-25T22:12:11.597" v="17766" actId="404"/>
          <ac:spMkLst>
            <pc:docMk/>
            <pc:sldMk cId="2559496989" sldId="2147478685"/>
            <ac:spMk id="116" creationId="{CDB500BA-EC6E-DC54-88A1-39EBC7C1AAE5}"/>
          </ac:spMkLst>
        </pc:spChg>
        <pc:spChg chg="mod">
          <ac:chgData name="Henry Jammes" userId="5f22554b-fd15-4676-8c82-dc6122af2a80" providerId="ADAL" clId="{434111D3-796B-4BB0-A370-070974EB9404}" dt="2023-10-25T22:12:11.597" v="17766" actId="404"/>
          <ac:spMkLst>
            <pc:docMk/>
            <pc:sldMk cId="2559496989" sldId="2147478685"/>
            <ac:spMk id="117" creationId="{E0DEE0D8-4C64-A5CD-CF12-5B149D910136}"/>
          </ac:spMkLst>
        </pc:spChg>
        <pc:spChg chg="mod">
          <ac:chgData name="Henry Jammes" userId="5f22554b-fd15-4676-8c82-dc6122af2a80" providerId="ADAL" clId="{434111D3-796B-4BB0-A370-070974EB9404}" dt="2023-10-25T22:12:11.597" v="17766" actId="404"/>
          <ac:spMkLst>
            <pc:docMk/>
            <pc:sldMk cId="2559496989" sldId="2147478685"/>
            <ac:spMk id="120" creationId="{90346334-DE9B-0FE8-AD11-57B14A3F120E}"/>
          </ac:spMkLst>
        </pc:spChg>
        <pc:spChg chg="mod">
          <ac:chgData name="Henry Jammes" userId="5f22554b-fd15-4676-8c82-dc6122af2a80" providerId="ADAL" clId="{434111D3-796B-4BB0-A370-070974EB9404}" dt="2023-10-25T22:12:11.597" v="17766" actId="404"/>
          <ac:spMkLst>
            <pc:docMk/>
            <pc:sldMk cId="2559496989" sldId="2147478685"/>
            <ac:spMk id="123" creationId="{4B714D62-7F7E-B271-AD63-18DC97F122FF}"/>
          </ac:spMkLst>
        </pc:spChg>
        <pc:spChg chg="add mod">
          <ac:chgData name="Henry Jammes" userId="5f22554b-fd15-4676-8c82-dc6122af2a80" providerId="ADAL" clId="{434111D3-796B-4BB0-A370-070974EB9404}" dt="2023-10-25T22:12:11.597" v="17766" actId="404"/>
          <ac:spMkLst>
            <pc:docMk/>
            <pc:sldMk cId="2559496989" sldId="2147478685"/>
            <ac:spMk id="126" creationId="{AFCB9E2D-CDD2-A3A6-4043-A3D4C312E165}"/>
          </ac:spMkLst>
        </pc:spChg>
        <pc:spChg chg="add mod">
          <ac:chgData name="Henry Jammes" userId="5f22554b-fd15-4676-8c82-dc6122af2a80" providerId="ADAL" clId="{434111D3-796B-4BB0-A370-070974EB9404}" dt="2023-10-25T22:12:11.597" v="17766" actId="404"/>
          <ac:spMkLst>
            <pc:docMk/>
            <pc:sldMk cId="2559496989" sldId="2147478685"/>
            <ac:spMk id="127" creationId="{4AD4D416-6913-7215-F64F-269217FD1258}"/>
          </ac:spMkLst>
        </pc:spChg>
        <pc:spChg chg="add mod">
          <ac:chgData name="Henry Jammes" userId="5f22554b-fd15-4676-8c82-dc6122af2a80" providerId="ADAL" clId="{434111D3-796B-4BB0-A370-070974EB9404}" dt="2023-10-25T22:12:11.597" v="17766" actId="404"/>
          <ac:spMkLst>
            <pc:docMk/>
            <pc:sldMk cId="2559496989" sldId="2147478685"/>
            <ac:spMk id="128" creationId="{2F6D22C3-FC11-1873-C457-428E4C478F4F}"/>
          </ac:spMkLst>
        </pc:spChg>
        <pc:spChg chg="add mod">
          <ac:chgData name="Henry Jammes" userId="5f22554b-fd15-4676-8c82-dc6122af2a80" providerId="ADAL" clId="{434111D3-796B-4BB0-A370-070974EB9404}" dt="2023-10-25T22:12:11.597" v="17766" actId="404"/>
          <ac:spMkLst>
            <pc:docMk/>
            <pc:sldMk cId="2559496989" sldId="2147478685"/>
            <ac:spMk id="129" creationId="{DD137AB5-12F7-2846-2614-2E10257B5083}"/>
          </ac:spMkLst>
        </pc:spChg>
        <pc:spChg chg="add mod">
          <ac:chgData name="Henry Jammes" userId="5f22554b-fd15-4676-8c82-dc6122af2a80" providerId="ADAL" clId="{434111D3-796B-4BB0-A370-070974EB9404}" dt="2023-10-25T22:12:11.597" v="17766" actId="404"/>
          <ac:spMkLst>
            <pc:docMk/>
            <pc:sldMk cId="2559496989" sldId="2147478685"/>
            <ac:spMk id="130" creationId="{CA0302BD-234E-B676-557E-74DB74BFF6B2}"/>
          </ac:spMkLst>
        </pc:spChg>
        <pc:spChg chg="add mod">
          <ac:chgData name="Henry Jammes" userId="5f22554b-fd15-4676-8c82-dc6122af2a80" providerId="ADAL" clId="{434111D3-796B-4BB0-A370-070974EB9404}" dt="2023-10-25T22:12:11.597" v="17766" actId="404"/>
          <ac:spMkLst>
            <pc:docMk/>
            <pc:sldMk cId="2559496989" sldId="2147478685"/>
            <ac:spMk id="131" creationId="{AE2CC71A-D429-A6D9-4200-4B336D893C5C}"/>
          </ac:spMkLst>
        </pc:spChg>
        <pc:spChg chg="add mod">
          <ac:chgData name="Henry Jammes" userId="5f22554b-fd15-4676-8c82-dc6122af2a80" providerId="ADAL" clId="{434111D3-796B-4BB0-A370-070974EB9404}" dt="2023-10-25T22:12:11.597" v="17766" actId="404"/>
          <ac:spMkLst>
            <pc:docMk/>
            <pc:sldMk cId="2559496989" sldId="2147478685"/>
            <ac:spMk id="132" creationId="{2F679491-269A-9DE0-0320-4D78E0FC7C6A}"/>
          </ac:spMkLst>
        </pc:spChg>
        <pc:spChg chg="add mod">
          <ac:chgData name="Henry Jammes" userId="5f22554b-fd15-4676-8c82-dc6122af2a80" providerId="ADAL" clId="{434111D3-796B-4BB0-A370-070974EB9404}" dt="2023-10-25T22:12:11.597" v="17766" actId="404"/>
          <ac:spMkLst>
            <pc:docMk/>
            <pc:sldMk cId="2559496989" sldId="2147478685"/>
            <ac:spMk id="133" creationId="{F0A95687-4FAA-5197-263C-994FCA8F719F}"/>
          </ac:spMkLst>
        </pc:spChg>
        <pc:spChg chg="add mod">
          <ac:chgData name="Henry Jammes" userId="5f22554b-fd15-4676-8c82-dc6122af2a80" providerId="ADAL" clId="{434111D3-796B-4BB0-A370-070974EB9404}" dt="2023-10-25T22:12:11.597" v="17766" actId="404"/>
          <ac:spMkLst>
            <pc:docMk/>
            <pc:sldMk cId="2559496989" sldId="2147478685"/>
            <ac:spMk id="134" creationId="{BDADBDCB-A59B-3A71-89D6-EAD4F639B7BA}"/>
          </ac:spMkLst>
        </pc:spChg>
        <pc:spChg chg="add mod">
          <ac:chgData name="Henry Jammes" userId="5f22554b-fd15-4676-8c82-dc6122af2a80" providerId="ADAL" clId="{434111D3-796B-4BB0-A370-070974EB9404}" dt="2023-10-25T22:12:11.597" v="17766" actId="404"/>
          <ac:spMkLst>
            <pc:docMk/>
            <pc:sldMk cId="2559496989" sldId="2147478685"/>
            <ac:spMk id="135" creationId="{B0D06B64-078A-0ECA-9FFC-3F2FFD739315}"/>
          </ac:spMkLst>
        </pc:spChg>
        <pc:spChg chg="add mod">
          <ac:chgData name="Henry Jammes" userId="5f22554b-fd15-4676-8c82-dc6122af2a80" providerId="ADAL" clId="{434111D3-796B-4BB0-A370-070974EB9404}" dt="2023-10-25T22:12:11.597" v="17766" actId="404"/>
          <ac:spMkLst>
            <pc:docMk/>
            <pc:sldMk cId="2559496989" sldId="2147478685"/>
            <ac:spMk id="136" creationId="{264342F3-F0F0-5757-84F9-3C06E0A26C68}"/>
          </ac:spMkLst>
        </pc:spChg>
        <pc:spChg chg="add mod">
          <ac:chgData name="Henry Jammes" userId="5f22554b-fd15-4676-8c82-dc6122af2a80" providerId="ADAL" clId="{434111D3-796B-4BB0-A370-070974EB9404}" dt="2023-10-25T22:12:11.597" v="17766" actId="404"/>
          <ac:spMkLst>
            <pc:docMk/>
            <pc:sldMk cId="2559496989" sldId="2147478685"/>
            <ac:spMk id="137" creationId="{148DF918-9669-A219-1ABD-9CBAAE7468D5}"/>
          </ac:spMkLst>
        </pc:spChg>
        <pc:spChg chg="add mod">
          <ac:chgData name="Henry Jammes" userId="5f22554b-fd15-4676-8c82-dc6122af2a80" providerId="ADAL" clId="{434111D3-796B-4BB0-A370-070974EB9404}" dt="2023-10-25T22:12:11.597" v="17766" actId="404"/>
          <ac:spMkLst>
            <pc:docMk/>
            <pc:sldMk cId="2559496989" sldId="2147478685"/>
            <ac:spMk id="138" creationId="{92F16458-54B6-F4EA-3EAB-B3AF737A3C90}"/>
          </ac:spMkLst>
        </pc:spChg>
        <pc:spChg chg="add mod">
          <ac:chgData name="Henry Jammes" userId="5f22554b-fd15-4676-8c82-dc6122af2a80" providerId="ADAL" clId="{434111D3-796B-4BB0-A370-070974EB9404}" dt="2023-10-25T22:12:11.597" v="17766" actId="404"/>
          <ac:spMkLst>
            <pc:docMk/>
            <pc:sldMk cId="2559496989" sldId="2147478685"/>
            <ac:spMk id="139" creationId="{473C1431-70E1-25FE-D77F-1861F55754E3}"/>
          </ac:spMkLst>
        </pc:spChg>
        <pc:spChg chg="add mod">
          <ac:chgData name="Henry Jammes" userId="5f22554b-fd15-4676-8c82-dc6122af2a80" providerId="ADAL" clId="{434111D3-796B-4BB0-A370-070974EB9404}" dt="2023-10-25T22:12:11.597" v="17766" actId="404"/>
          <ac:spMkLst>
            <pc:docMk/>
            <pc:sldMk cId="2559496989" sldId="2147478685"/>
            <ac:spMk id="140" creationId="{6CC1AE0D-F083-C473-B968-CBEBBA97E93C}"/>
          </ac:spMkLst>
        </pc:spChg>
        <pc:spChg chg="add mod">
          <ac:chgData name="Henry Jammes" userId="5f22554b-fd15-4676-8c82-dc6122af2a80" providerId="ADAL" clId="{434111D3-796B-4BB0-A370-070974EB9404}" dt="2023-10-25T22:12:11.597" v="17766" actId="404"/>
          <ac:spMkLst>
            <pc:docMk/>
            <pc:sldMk cId="2559496989" sldId="2147478685"/>
            <ac:spMk id="141" creationId="{04338E24-0C2A-FC3E-F9CA-DB74FC821A0A}"/>
          </ac:spMkLst>
        </pc:spChg>
        <pc:spChg chg="add mod">
          <ac:chgData name="Henry Jammes" userId="5f22554b-fd15-4676-8c82-dc6122af2a80" providerId="ADAL" clId="{434111D3-796B-4BB0-A370-070974EB9404}" dt="2023-10-25T22:12:11.597" v="17766" actId="404"/>
          <ac:spMkLst>
            <pc:docMk/>
            <pc:sldMk cId="2559496989" sldId="2147478685"/>
            <ac:spMk id="142" creationId="{E3E8255C-9D58-8BA5-7097-2D1B4F71BDC2}"/>
          </ac:spMkLst>
        </pc:spChg>
        <pc:spChg chg="add mod">
          <ac:chgData name="Henry Jammes" userId="5f22554b-fd15-4676-8c82-dc6122af2a80" providerId="ADAL" clId="{434111D3-796B-4BB0-A370-070974EB9404}" dt="2023-10-25T22:12:11.597" v="17766" actId="404"/>
          <ac:spMkLst>
            <pc:docMk/>
            <pc:sldMk cId="2559496989" sldId="2147478685"/>
            <ac:spMk id="143" creationId="{F99636A4-4A38-0D5B-FD20-C2E1B1DA44A1}"/>
          </ac:spMkLst>
        </pc:spChg>
        <pc:spChg chg="add mod">
          <ac:chgData name="Henry Jammes" userId="5f22554b-fd15-4676-8c82-dc6122af2a80" providerId="ADAL" clId="{434111D3-796B-4BB0-A370-070974EB9404}" dt="2023-10-25T22:12:11.597" v="17766" actId="404"/>
          <ac:spMkLst>
            <pc:docMk/>
            <pc:sldMk cId="2559496989" sldId="2147478685"/>
            <ac:spMk id="147" creationId="{42196EFC-D170-F198-3FA1-186733B25EF4}"/>
          </ac:spMkLst>
        </pc:spChg>
        <pc:spChg chg="add mod">
          <ac:chgData name="Henry Jammes" userId="5f22554b-fd15-4676-8c82-dc6122af2a80" providerId="ADAL" clId="{434111D3-796B-4BB0-A370-070974EB9404}" dt="2023-10-25T22:12:11.597" v="17766" actId="404"/>
          <ac:spMkLst>
            <pc:docMk/>
            <pc:sldMk cId="2559496989" sldId="2147478685"/>
            <ac:spMk id="152" creationId="{107AAE48-79F6-CECB-69EC-DE10DCB88792}"/>
          </ac:spMkLst>
        </pc:spChg>
        <pc:spChg chg="add mod">
          <ac:chgData name="Henry Jammes" userId="5f22554b-fd15-4676-8c82-dc6122af2a80" providerId="ADAL" clId="{434111D3-796B-4BB0-A370-070974EB9404}" dt="2023-10-25T22:12:11.597" v="17766" actId="404"/>
          <ac:spMkLst>
            <pc:docMk/>
            <pc:sldMk cId="2559496989" sldId="2147478685"/>
            <ac:spMk id="153" creationId="{94DBD786-7D6E-D182-5F77-04BF6A8CC215}"/>
          </ac:spMkLst>
        </pc:spChg>
        <pc:spChg chg="add mod">
          <ac:chgData name="Henry Jammes" userId="5f22554b-fd15-4676-8c82-dc6122af2a80" providerId="ADAL" clId="{434111D3-796B-4BB0-A370-070974EB9404}" dt="2023-10-25T22:12:11.597" v="17766" actId="404"/>
          <ac:spMkLst>
            <pc:docMk/>
            <pc:sldMk cId="2559496989" sldId="2147478685"/>
            <ac:spMk id="170" creationId="{98A99979-DBC5-DB98-7209-F2CBDD9CC17C}"/>
          </ac:spMkLst>
        </pc:spChg>
        <pc:spChg chg="mod">
          <ac:chgData name="Henry Jammes" userId="5f22554b-fd15-4676-8c82-dc6122af2a80" providerId="ADAL" clId="{434111D3-796B-4BB0-A370-070974EB9404}" dt="2023-10-25T22:12:11.597" v="17766" actId="404"/>
          <ac:spMkLst>
            <pc:docMk/>
            <pc:sldMk cId="2559496989" sldId="2147478685"/>
            <ac:spMk id="172" creationId="{9CCA0DA7-9A6E-2F56-6C91-BEBE9C2A859C}"/>
          </ac:spMkLst>
        </pc:spChg>
        <pc:spChg chg="mod">
          <ac:chgData name="Henry Jammes" userId="5f22554b-fd15-4676-8c82-dc6122af2a80" providerId="ADAL" clId="{434111D3-796B-4BB0-A370-070974EB9404}" dt="2023-10-25T22:12:11.597" v="17766" actId="404"/>
          <ac:spMkLst>
            <pc:docMk/>
            <pc:sldMk cId="2559496989" sldId="2147478685"/>
            <ac:spMk id="173" creationId="{442D0C2B-7E5E-2E41-B75D-24E8125F19B0}"/>
          </ac:spMkLst>
        </pc:spChg>
        <pc:spChg chg="mod">
          <ac:chgData name="Henry Jammes" userId="5f22554b-fd15-4676-8c82-dc6122af2a80" providerId="ADAL" clId="{434111D3-796B-4BB0-A370-070974EB9404}" dt="2023-10-25T22:12:11.597" v="17766" actId="404"/>
          <ac:spMkLst>
            <pc:docMk/>
            <pc:sldMk cId="2559496989" sldId="2147478685"/>
            <ac:spMk id="175" creationId="{DA4643B4-AA10-2E58-C953-9E3041EF29E5}"/>
          </ac:spMkLst>
        </pc:spChg>
        <pc:spChg chg="mod">
          <ac:chgData name="Henry Jammes" userId="5f22554b-fd15-4676-8c82-dc6122af2a80" providerId="ADAL" clId="{434111D3-796B-4BB0-A370-070974EB9404}" dt="2023-10-25T22:12:11.597" v="17766" actId="404"/>
          <ac:spMkLst>
            <pc:docMk/>
            <pc:sldMk cId="2559496989" sldId="2147478685"/>
            <ac:spMk id="176" creationId="{712E5EF2-3BF6-60A0-8744-FD858C25590C}"/>
          </ac:spMkLst>
        </pc:spChg>
        <pc:spChg chg="mod">
          <ac:chgData name="Henry Jammes" userId="5f22554b-fd15-4676-8c82-dc6122af2a80" providerId="ADAL" clId="{434111D3-796B-4BB0-A370-070974EB9404}" dt="2023-10-25T22:12:11.597" v="17766" actId="404"/>
          <ac:spMkLst>
            <pc:docMk/>
            <pc:sldMk cId="2559496989" sldId="2147478685"/>
            <ac:spMk id="177" creationId="{19F37526-95DB-7B20-522C-0246EFB49773}"/>
          </ac:spMkLst>
        </pc:spChg>
        <pc:spChg chg="mod">
          <ac:chgData name="Henry Jammes" userId="5f22554b-fd15-4676-8c82-dc6122af2a80" providerId="ADAL" clId="{434111D3-796B-4BB0-A370-070974EB9404}" dt="2023-10-25T22:12:11.597" v="17766" actId="404"/>
          <ac:spMkLst>
            <pc:docMk/>
            <pc:sldMk cId="2559496989" sldId="2147478685"/>
            <ac:spMk id="178" creationId="{103CB4F3-7F82-4ED4-6866-4FE41EC03EDF}"/>
          </ac:spMkLst>
        </pc:spChg>
        <pc:spChg chg="mod">
          <ac:chgData name="Henry Jammes" userId="5f22554b-fd15-4676-8c82-dc6122af2a80" providerId="ADAL" clId="{434111D3-796B-4BB0-A370-070974EB9404}" dt="2023-10-25T22:12:11.597" v="17766" actId="404"/>
          <ac:spMkLst>
            <pc:docMk/>
            <pc:sldMk cId="2559496989" sldId="2147478685"/>
            <ac:spMk id="184" creationId="{859AF235-5417-20E5-BA44-642A5BF278C2}"/>
          </ac:spMkLst>
        </pc:spChg>
        <pc:spChg chg="mod">
          <ac:chgData name="Henry Jammes" userId="5f22554b-fd15-4676-8c82-dc6122af2a80" providerId="ADAL" clId="{434111D3-796B-4BB0-A370-070974EB9404}" dt="2023-10-25T22:12:11.597" v="17766" actId="404"/>
          <ac:spMkLst>
            <pc:docMk/>
            <pc:sldMk cId="2559496989" sldId="2147478685"/>
            <ac:spMk id="185" creationId="{2C83A2E7-572D-E9AD-331C-EDFDE4D95E29}"/>
          </ac:spMkLst>
        </pc:spChg>
        <pc:spChg chg="mod">
          <ac:chgData name="Henry Jammes" userId="5f22554b-fd15-4676-8c82-dc6122af2a80" providerId="ADAL" clId="{434111D3-796B-4BB0-A370-070974EB9404}" dt="2023-10-25T22:12:11.597" v="17766" actId="404"/>
          <ac:spMkLst>
            <pc:docMk/>
            <pc:sldMk cId="2559496989" sldId="2147478685"/>
            <ac:spMk id="190" creationId="{15976A54-B3E3-2FD6-E380-B5EEF057D9C8}"/>
          </ac:spMkLst>
        </pc:spChg>
        <pc:spChg chg="mod">
          <ac:chgData name="Henry Jammes" userId="5f22554b-fd15-4676-8c82-dc6122af2a80" providerId="ADAL" clId="{434111D3-796B-4BB0-A370-070974EB9404}" dt="2023-10-25T22:12:11.597" v="17766" actId="404"/>
          <ac:spMkLst>
            <pc:docMk/>
            <pc:sldMk cId="2559496989" sldId="2147478685"/>
            <ac:spMk id="191" creationId="{689BECC9-AB78-48A5-F499-673772219CBE}"/>
          </ac:spMkLst>
        </pc:spChg>
        <pc:spChg chg="mod">
          <ac:chgData name="Henry Jammes" userId="5f22554b-fd15-4676-8c82-dc6122af2a80" providerId="ADAL" clId="{434111D3-796B-4BB0-A370-070974EB9404}" dt="2023-10-25T22:12:11.597" v="17766" actId="404"/>
          <ac:spMkLst>
            <pc:docMk/>
            <pc:sldMk cId="2559496989" sldId="2147478685"/>
            <ac:spMk id="192" creationId="{70BF7182-1C39-2CCD-8823-D52C873C6668}"/>
          </ac:spMkLst>
        </pc:spChg>
        <pc:spChg chg="mod">
          <ac:chgData name="Henry Jammes" userId="5f22554b-fd15-4676-8c82-dc6122af2a80" providerId="ADAL" clId="{434111D3-796B-4BB0-A370-070974EB9404}" dt="2023-10-25T22:12:11.597" v="17766" actId="404"/>
          <ac:spMkLst>
            <pc:docMk/>
            <pc:sldMk cId="2559496989" sldId="2147478685"/>
            <ac:spMk id="193" creationId="{0C29F5D2-380E-C0FF-5FCA-4A14871471CA}"/>
          </ac:spMkLst>
        </pc:spChg>
        <pc:spChg chg="mod">
          <ac:chgData name="Henry Jammes" userId="5f22554b-fd15-4676-8c82-dc6122af2a80" providerId="ADAL" clId="{434111D3-796B-4BB0-A370-070974EB9404}" dt="2023-10-25T22:12:11.597" v="17766" actId="404"/>
          <ac:spMkLst>
            <pc:docMk/>
            <pc:sldMk cId="2559496989" sldId="2147478685"/>
            <ac:spMk id="194" creationId="{25DF2263-8BC0-5F1E-6917-42840E9CB522}"/>
          </ac:spMkLst>
        </pc:spChg>
        <pc:spChg chg="mod">
          <ac:chgData name="Henry Jammes" userId="5f22554b-fd15-4676-8c82-dc6122af2a80" providerId="ADAL" clId="{434111D3-796B-4BB0-A370-070974EB9404}" dt="2023-10-25T22:12:11.597" v="17766" actId="404"/>
          <ac:spMkLst>
            <pc:docMk/>
            <pc:sldMk cId="2559496989" sldId="2147478685"/>
            <ac:spMk id="195" creationId="{E9CFB2F1-82F8-8C93-CC44-9FD37A1C7D26}"/>
          </ac:spMkLst>
        </pc:spChg>
        <pc:spChg chg="mod">
          <ac:chgData name="Henry Jammes" userId="5f22554b-fd15-4676-8c82-dc6122af2a80" providerId="ADAL" clId="{434111D3-796B-4BB0-A370-070974EB9404}" dt="2023-10-25T22:12:11.597" v="17766" actId="404"/>
          <ac:spMkLst>
            <pc:docMk/>
            <pc:sldMk cId="2559496989" sldId="2147478685"/>
            <ac:spMk id="196" creationId="{87037B6F-6F9F-785F-BAD4-530649835521}"/>
          </ac:spMkLst>
        </pc:spChg>
        <pc:spChg chg="mod">
          <ac:chgData name="Henry Jammes" userId="5f22554b-fd15-4676-8c82-dc6122af2a80" providerId="ADAL" clId="{434111D3-796B-4BB0-A370-070974EB9404}" dt="2023-10-25T22:12:11.597" v="17766" actId="404"/>
          <ac:spMkLst>
            <pc:docMk/>
            <pc:sldMk cId="2559496989" sldId="2147478685"/>
            <ac:spMk id="197" creationId="{0D8AEB54-0AF6-B246-FA4C-2C577D2DC76B}"/>
          </ac:spMkLst>
        </pc:spChg>
        <pc:spChg chg="mod">
          <ac:chgData name="Henry Jammes" userId="5f22554b-fd15-4676-8c82-dc6122af2a80" providerId="ADAL" clId="{434111D3-796B-4BB0-A370-070974EB9404}" dt="2023-10-25T22:12:11.597" v="17766" actId="404"/>
          <ac:spMkLst>
            <pc:docMk/>
            <pc:sldMk cId="2559496989" sldId="2147478685"/>
            <ac:spMk id="198" creationId="{E259030D-922B-B419-2A04-7D9F94833AA5}"/>
          </ac:spMkLst>
        </pc:spChg>
        <pc:spChg chg="mod">
          <ac:chgData name="Henry Jammes" userId="5f22554b-fd15-4676-8c82-dc6122af2a80" providerId="ADAL" clId="{434111D3-796B-4BB0-A370-070974EB9404}" dt="2023-10-25T22:12:11.597" v="17766" actId="404"/>
          <ac:spMkLst>
            <pc:docMk/>
            <pc:sldMk cId="2559496989" sldId="2147478685"/>
            <ac:spMk id="199" creationId="{14EC160B-BE94-4F91-807E-BFCABF6637ED}"/>
          </ac:spMkLst>
        </pc:spChg>
        <pc:spChg chg="add mod">
          <ac:chgData name="Henry Jammes" userId="5f22554b-fd15-4676-8c82-dc6122af2a80" providerId="ADAL" clId="{434111D3-796B-4BB0-A370-070974EB9404}" dt="2023-10-25T22:12:11.597" v="17766" actId="404"/>
          <ac:spMkLst>
            <pc:docMk/>
            <pc:sldMk cId="2559496989" sldId="2147478685"/>
            <ac:spMk id="204" creationId="{0EC2EF8E-D23C-F3E5-5E12-B3706DE0DAA1}"/>
          </ac:spMkLst>
        </pc:spChg>
        <pc:spChg chg="add mod">
          <ac:chgData name="Henry Jammes" userId="5f22554b-fd15-4676-8c82-dc6122af2a80" providerId="ADAL" clId="{434111D3-796B-4BB0-A370-070974EB9404}" dt="2023-10-25T22:12:11.597" v="17766" actId="404"/>
          <ac:spMkLst>
            <pc:docMk/>
            <pc:sldMk cId="2559496989" sldId="2147478685"/>
            <ac:spMk id="214" creationId="{409EA38B-14BC-FF30-15B6-7CC255E36081}"/>
          </ac:spMkLst>
        </pc:spChg>
        <pc:spChg chg="add mod">
          <ac:chgData name="Henry Jammes" userId="5f22554b-fd15-4676-8c82-dc6122af2a80" providerId="ADAL" clId="{434111D3-796B-4BB0-A370-070974EB9404}" dt="2023-10-25T22:12:11.597" v="17766" actId="404"/>
          <ac:spMkLst>
            <pc:docMk/>
            <pc:sldMk cId="2559496989" sldId="2147478685"/>
            <ac:spMk id="217" creationId="{38CAB8B9-5B44-D7D2-E9E1-89B93FC9691F}"/>
          </ac:spMkLst>
        </pc:spChg>
        <pc:grpChg chg="add del mod">
          <ac:chgData name="Henry Jammes" userId="5f22554b-fd15-4676-8c82-dc6122af2a80" providerId="ADAL" clId="{434111D3-796B-4BB0-A370-070974EB9404}" dt="2023-10-25T22:11:25.139" v="17754"/>
          <ac:grpSpMkLst>
            <pc:docMk/>
            <pc:sldMk cId="2559496989" sldId="2147478685"/>
            <ac:grpSpMk id="7" creationId="{15191EB6-E463-B81D-E2DE-485EC37A2779}"/>
          </ac:grpSpMkLst>
        </pc:grpChg>
        <pc:grpChg chg="add del mod">
          <ac:chgData name="Henry Jammes" userId="5f22554b-fd15-4676-8c82-dc6122af2a80" providerId="ADAL" clId="{434111D3-796B-4BB0-A370-070974EB9404}" dt="2023-10-25T22:11:25.139" v="17754"/>
          <ac:grpSpMkLst>
            <pc:docMk/>
            <pc:sldMk cId="2559496989" sldId="2147478685"/>
            <ac:grpSpMk id="48" creationId="{2581A522-6530-88B7-2987-3227C2D2EC22}"/>
          </ac:grpSpMkLst>
        </pc:grpChg>
        <pc:grpChg chg="add del mod">
          <ac:chgData name="Henry Jammes" userId="5f22554b-fd15-4676-8c82-dc6122af2a80" providerId="ADAL" clId="{434111D3-796B-4BB0-A370-070974EB9404}" dt="2023-10-25T22:11:25.139" v="17754"/>
          <ac:grpSpMkLst>
            <pc:docMk/>
            <pc:sldMk cId="2559496989" sldId="2147478685"/>
            <ac:grpSpMk id="52" creationId="{64627058-F46E-2539-A378-92FEB2073E65}"/>
          </ac:grpSpMkLst>
        </pc:grpChg>
        <pc:grpChg chg="add del mod">
          <ac:chgData name="Henry Jammes" userId="5f22554b-fd15-4676-8c82-dc6122af2a80" providerId="ADAL" clId="{434111D3-796B-4BB0-A370-070974EB9404}" dt="2023-10-25T22:11:25.139" v="17754"/>
          <ac:grpSpMkLst>
            <pc:docMk/>
            <pc:sldMk cId="2559496989" sldId="2147478685"/>
            <ac:grpSpMk id="56" creationId="{BABFA7BF-001C-18B1-92AE-BEEA972A86EC}"/>
          </ac:grpSpMkLst>
        </pc:grpChg>
        <pc:grpChg chg="add del mod">
          <ac:chgData name="Henry Jammes" userId="5f22554b-fd15-4676-8c82-dc6122af2a80" providerId="ADAL" clId="{434111D3-796B-4BB0-A370-070974EB9404}" dt="2023-10-25T22:11:25.139" v="17754"/>
          <ac:grpSpMkLst>
            <pc:docMk/>
            <pc:sldMk cId="2559496989" sldId="2147478685"/>
            <ac:grpSpMk id="60" creationId="{29C543A3-FA5D-B3B9-CCCE-CAC9D380286D}"/>
          </ac:grpSpMkLst>
        </pc:grpChg>
        <pc:grpChg chg="add del mod">
          <ac:chgData name="Henry Jammes" userId="5f22554b-fd15-4676-8c82-dc6122af2a80" providerId="ADAL" clId="{434111D3-796B-4BB0-A370-070974EB9404}" dt="2023-10-25T22:11:25.139" v="17754"/>
          <ac:grpSpMkLst>
            <pc:docMk/>
            <pc:sldMk cId="2559496989" sldId="2147478685"/>
            <ac:grpSpMk id="65" creationId="{A73CCE63-F629-D4EE-EF30-43DE2508F0DC}"/>
          </ac:grpSpMkLst>
        </pc:grpChg>
        <pc:grpChg chg="mod">
          <ac:chgData name="Henry Jammes" userId="5f22554b-fd15-4676-8c82-dc6122af2a80" providerId="ADAL" clId="{434111D3-796B-4BB0-A370-070974EB9404}" dt="2023-10-25T22:11:22.568" v="17753"/>
          <ac:grpSpMkLst>
            <pc:docMk/>
            <pc:sldMk cId="2559496989" sldId="2147478685"/>
            <ac:grpSpMk id="68" creationId="{3B3C0EE7-0017-503D-10AC-0259179F49E7}"/>
          </ac:grpSpMkLst>
        </pc:grpChg>
        <pc:grpChg chg="add del mod">
          <ac:chgData name="Henry Jammes" userId="5f22554b-fd15-4676-8c82-dc6122af2a80" providerId="ADAL" clId="{434111D3-796B-4BB0-A370-070974EB9404}" dt="2023-10-25T22:11:25.139" v="17754"/>
          <ac:grpSpMkLst>
            <pc:docMk/>
            <pc:sldMk cId="2559496989" sldId="2147478685"/>
            <ac:grpSpMk id="75" creationId="{313D61E7-718A-DECA-D26D-8DE9926DDCDE}"/>
          </ac:grpSpMkLst>
        </pc:grpChg>
        <pc:grpChg chg="mod">
          <ac:chgData name="Henry Jammes" userId="5f22554b-fd15-4676-8c82-dc6122af2a80" providerId="ADAL" clId="{434111D3-796B-4BB0-A370-070974EB9404}" dt="2023-10-25T22:11:22.568" v="17753"/>
          <ac:grpSpMkLst>
            <pc:docMk/>
            <pc:sldMk cId="2559496989" sldId="2147478685"/>
            <ac:grpSpMk id="77" creationId="{B05C2545-2E13-9182-10A6-61EA6217A437}"/>
          </ac:grpSpMkLst>
        </pc:grpChg>
        <pc:grpChg chg="add mod">
          <ac:chgData name="Henry Jammes" userId="5f22554b-fd15-4676-8c82-dc6122af2a80" providerId="ADAL" clId="{434111D3-796B-4BB0-A370-070974EB9404}" dt="2023-10-25T22:11:25.166" v="17755"/>
          <ac:grpSpMkLst>
            <pc:docMk/>
            <pc:sldMk cId="2559496989" sldId="2147478685"/>
            <ac:grpSpMk id="113" creationId="{F1B0F8CC-77E9-263E-A304-39012ACB19B5}"/>
          </ac:grpSpMkLst>
        </pc:grpChg>
        <pc:grpChg chg="add mod">
          <ac:chgData name="Henry Jammes" userId="5f22554b-fd15-4676-8c82-dc6122af2a80" providerId="ADAL" clId="{434111D3-796B-4BB0-A370-070974EB9404}" dt="2023-10-25T22:11:25.166" v="17755"/>
          <ac:grpSpMkLst>
            <pc:docMk/>
            <pc:sldMk cId="2559496989" sldId="2147478685"/>
            <ac:grpSpMk id="154" creationId="{67771D6B-D91A-C8F0-EE19-7332399E89B1}"/>
          </ac:grpSpMkLst>
        </pc:grpChg>
        <pc:grpChg chg="add mod">
          <ac:chgData name="Henry Jammes" userId="5f22554b-fd15-4676-8c82-dc6122af2a80" providerId="ADAL" clId="{434111D3-796B-4BB0-A370-070974EB9404}" dt="2023-10-25T22:11:25.166" v="17755"/>
          <ac:grpSpMkLst>
            <pc:docMk/>
            <pc:sldMk cId="2559496989" sldId="2147478685"/>
            <ac:grpSpMk id="158" creationId="{C4779DA8-6BB7-3C7D-D328-83777FE60C60}"/>
          </ac:grpSpMkLst>
        </pc:grpChg>
        <pc:grpChg chg="add mod">
          <ac:chgData name="Henry Jammes" userId="5f22554b-fd15-4676-8c82-dc6122af2a80" providerId="ADAL" clId="{434111D3-796B-4BB0-A370-070974EB9404}" dt="2023-10-25T22:11:25.166" v="17755"/>
          <ac:grpSpMkLst>
            <pc:docMk/>
            <pc:sldMk cId="2559496989" sldId="2147478685"/>
            <ac:grpSpMk id="162" creationId="{E2578645-FF85-85C5-31BB-6E1DFB8BAA43}"/>
          </ac:grpSpMkLst>
        </pc:grpChg>
        <pc:grpChg chg="add mod">
          <ac:chgData name="Henry Jammes" userId="5f22554b-fd15-4676-8c82-dc6122af2a80" providerId="ADAL" clId="{434111D3-796B-4BB0-A370-070974EB9404}" dt="2023-10-25T22:11:25.166" v="17755"/>
          <ac:grpSpMkLst>
            <pc:docMk/>
            <pc:sldMk cId="2559496989" sldId="2147478685"/>
            <ac:grpSpMk id="166" creationId="{FBB964E7-F62E-5BF9-EF6C-D3109FDC0DED}"/>
          </ac:grpSpMkLst>
        </pc:grpChg>
        <pc:grpChg chg="add mod">
          <ac:chgData name="Henry Jammes" userId="5f22554b-fd15-4676-8c82-dc6122af2a80" providerId="ADAL" clId="{434111D3-796B-4BB0-A370-070974EB9404}" dt="2023-10-25T22:11:25.166" v="17755"/>
          <ac:grpSpMkLst>
            <pc:docMk/>
            <pc:sldMk cId="2559496989" sldId="2147478685"/>
            <ac:grpSpMk id="171" creationId="{8CFFC553-7073-67EF-6D63-E109898615A4}"/>
          </ac:grpSpMkLst>
        </pc:grpChg>
        <pc:grpChg chg="mod">
          <ac:chgData name="Henry Jammes" userId="5f22554b-fd15-4676-8c82-dc6122af2a80" providerId="ADAL" clId="{434111D3-796B-4BB0-A370-070974EB9404}" dt="2023-10-25T22:11:25.166" v="17755"/>
          <ac:grpSpMkLst>
            <pc:docMk/>
            <pc:sldMk cId="2559496989" sldId="2147478685"/>
            <ac:grpSpMk id="174" creationId="{BE526875-2AF9-6ED1-E729-52CA55B46E3B}"/>
          </ac:grpSpMkLst>
        </pc:grpChg>
        <pc:grpChg chg="add mod">
          <ac:chgData name="Henry Jammes" userId="5f22554b-fd15-4676-8c82-dc6122af2a80" providerId="ADAL" clId="{434111D3-796B-4BB0-A370-070974EB9404}" dt="2023-10-25T22:11:25.166" v="17755"/>
          <ac:grpSpMkLst>
            <pc:docMk/>
            <pc:sldMk cId="2559496989" sldId="2147478685"/>
            <ac:grpSpMk id="181" creationId="{20165DC9-66FC-0257-1009-9B4BD62C211C}"/>
          </ac:grpSpMkLst>
        </pc:grpChg>
        <pc:grpChg chg="mod">
          <ac:chgData name="Henry Jammes" userId="5f22554b-fd15-4676-8c82-dc6122af2a80" providerId="ADAL" clId="{434111D3-796B-4BB0-A370-070974EB9404}" dt="2023-10-25T22:11:25.166" v="17755"/>
          <ac:grpSpMkLst>
            <pc:docMk/>
            <pc:sldMk cId="2559496989" sldId="2147478685"/>
            <ac:grpSpMk id="183" creationId="{5B633B9D-A28D-1C28-E1BE-4B3419355BDF}"/>
          </ac:grpSpMkLst>
        </pc:grpChg>
        <pc:grpChg chg="add mod">
          <ac:chgData name="Henry Jammes" userId="5f22554b-fd15-4676-8c82-dc6122af2a80" providerId="ADAL" clId="{434111D3-796B-4BB0-A370-070974EB9404}" dt="2023-10-25T22:12:12.499" v="17768" actId="14100"/>
          <ac:grpSpMkLst>
            <pc:docMk/>
            <pc:sldMk cId="2559496989" sldId="2147478685"/>
            <ac:grpSpMk id="218" creationId="{44642055-28AF-5275-FB4D-08D93BAC8694}"/>
          </ac:grpSpMkLst>
        </pc:grpChg>
        <pc:picChg chg="mod">
          <ac:chgData name="Henry Jammes" userId="5f22554b-fd15-4676-8c82-dc6122af2a80" providerId="ADAL" clId="{434111D3-796B-4BB0-A370-070974EB9404}" dt="2023-10-25T22:11:22.568" v="17753"/>
          <ac:picMkLst>
            <pc:docMk/>
            <pc:sldMk cId="2559496989" sldId="2147478685"/>
            <ac:picMk id="12" creationId="{C05F9B06-BA04-BC7F-6192-4DCD0A672172}"/>
          </ac:picMkLst>
        </pc:picChg>
        <pc:picChg chg="mod">
          <ac:chgData name="Henry Jammes" userId="5f22554b-fd15-4676-8c82-dc6122af2a80" providerId="ADAL" clId="{434111D3-796B-4BB0-A370-070974EB9404}" dt="2023-10-25T22:11:22.568" v="17753"/>
          <ac:picMkLst>
            <pc:docMk/>
            <pc:sldMk cId="2559496989" sldId="2147478685"/>
            <ac:picMk id="13" creationId="{5AC06437-A1CA-48E4-3382-C2A16E169799}"/>
          </ac:picMkLst>
        </pc:picChg>
        <pc:picChg chg="mod">
          <ac:chgData name="Henry Jammes" userId="5f22554b-fd15-4676-8c82-dc6122af2a80" providerId="ADAL" clId="{434111D3-796B-4BB0-A370-070974EB9404}" dt="2023-10-25T22:11:22.568" v="17753"/>
          <ac:picMkLst>
            <pc:docMk/>
            <pc:sldMk cId="2559496989" sldId="2147478685"/>
            <ac:picMk id="15" creationId="{A73D9D25-0962-2D0D-6137-DEF1386D73BB}"/>
          </ac:picMkLst>
        </pc:picChg>
        <pc:picChg chg="mod">
          <ac:chgData name="Henry Jammes" userId="5f22554b-fd15-4676-8c82-dc6122af2a80" providerId="ADAL" clId="{434111D3-796B-4BB0-A370-070974EB9404}" dt="2023-10-25T22:11:22.568" v="17753"/>
          <ac:picMkLst>
            <pc:docMk/>
            <pc:sldMk cId="2559496989" sldId="2147478685"/>
            <ac:picMk id="16" creationId="{D724E78D-0012-A58A-F58B-0D93A9A5CB60}"/>
          </ac:picMkLst>
        </pc:picChg>
        <pc:picChg chg="add del mod">
          <ac:chgData name="Henry Jammes" userId="5f22554b-fd15-4676-8c82-dc6122af2a80" providerId="ADAL" clId="{434111D3-796B-4BB0-A370-070974EB9404}" dt="2023-10-25T22:11:25.139" v="17754"/>
          <ac:picMkLst>
            <pc:docMk/>
            <pc:sldMk cId="2559496989" sldId="2147478685"/>
            <ac:picMk id="38" creationId="{E6059480-6D1C-9D4A-59FD-B141DE85F768}"/>
          </ac:picMkLst>
        </pc:picChg>
        <pc:picChg chg="add del mod">
          <ac:chgData name="Henry Jammes" userId="5f22554b-fd15-4676-8c82-dc6122af2a80" providerId="ADAL" clId="{434111D3-796B-4BB0-A370-070974EB9404}" dt="2023-10-25T22:11:25.139" v="17754"/>
          <ac:picMkLst>
            <pc:docMk/>
            <pc:sldMk cId="2559496989" sldId="2147478685"/>
            <ac:picMk id="42" creationId="{29FE4CA8-4CC4-35EE-6F9C-AE8CB3E52118}"/>
          </ac:picMkLst>
        </pc:picChg>
        <pc:picChg chg="mod">
          <ac:chgData name="Henry Jammes" userId="5f22554b-fd15-4676-8c82-dc6122af2a80" providerId="ADAL" clId="{434111D3-796B-4BB0-A370-070974EB9404}" dt="2023-10-25T22:11:22.568" v="17753"/>
          <ac:picMkLst>
            <pc:docMk/>
            <pc:sldMk cId="2559496989" sldId="2147478685"/>
            <ac:picMk id="49" creationId="{90B65A06-C452-8EAD-F7F2-3ACDB7470FC9}"/>
          </ac:picMkLst>
        </pc:picChg>
        <pc:picChg chg="mod">
          <ac:chgData name="Henry Jammes" userId="5f22554b-fd15-4676-8c82-dc6122af2a80" providerId="ADAL" clId="{434111D3-796B-4BB0-A370-070974EB9404}" dt="2023-10-25T22:11:22.568" v="17753"/>
          <ac:picMkLst>
            <pc:docMk/>
            <pc:sldMk cId="2559496989" sldId="2147478685"/>
            <ac:picMk id="50" creationId="{AFC2BA1A-8189-5540-2EB0-9725D982393A}"/>
          </ac:picMkLst>
        </pc:picChg>
        <pc:picChg chg="mod">
          <ac:chgData name="Henry Jammes" userId="5f22554b-fd15-4676-8c82-dc6122af2a80" providerId="ADAL" clId="{434111D3-796B-4BB0-A370-070974EB9404}" dt="2023-10-25T22:11:22.568" v="17753"/>
          <ac:picMkLst>
            <pc:docMk/>
            <pc:sldMk cId="2559496989" sldId="2147478685"/>
            <ac:picMk id="51" creationId="{A649BB06-2CF7-81F3-A663-5F871D080F3C}"/>
          </ac:picMkLst>
        </pc:picChg>
        <pc:picChg chg="mod">
          <ac:chgData name="Henry Jammes" userId="5f22554b-fd15-4676-8c82-dc6122af2a80" providerId="ADAL" clId="{434111D3-796B-4BB0-A370-070974EB9404}" dt="2023-10-25T22:11:22.568" v="17753"/>
          <ac:picMkLst>
            <pc:docMk/>
            <pc:sldMk cId="2559496989" sldId="2147478685"/>
            <ac:picMk id="53" creationId="{D149198A-6925-5F75-B24F-67707402F844}"/>
          </ac:picMkLst>
        </pc:picChg>
        <pc:picChg chg="mod">
          <ac:chgData name="Henry Jammes" userId="5f22554b-fd15-4676-8c82-dc6122af2a80" providerId="ADAL" clId="{434111D3-796B-4BB0-A370-070974EB9404}" dt="2023-10-25T22:11:22.568" v="17753"/>
          <ac:picMkLst>
            <pc:docMk/>
            <pc:sldMk cId="2559496989" sldId="2147478685"/>
            <ac:picMk id="54" creationId="{FB90C194-2B73-8037-90CC-E9BDE4301BE1}"/>
          </ac:picMkLst>
        </pc:picChg>
        <pc:picChg chg="mod">
          <ac:chgData name="Henry Jammes" userId="5f22554b-fd15-4676-8c82-dc6122af2a80" providerId="ADAL" clId="{434111D3-796B-4BB0-A370-070974EB9404}" dt="2023-10-25T22:11:22.568" v="17753"/>
          <ac:picMkLst>
            <pc:docMk/>
            <pc:sldMk cId="2559496989" sldId="2147478685"/>
            <ac:picMk id="55" creationId="{7D90B38E-A383-4B3C-BB9E-A556E2125A84}"/>
          </ac:picMkLst>
        </pc:picChg>
        <pc:picChg chg="mod">
          <ac:chgData name="Henry Jammes" userId="5f22554b-fd15-4676-8c82-dc6122af2a80" providerId="ADAL" clId="{434111D3-796B-4BB0-A370-070974EB9404}" dt="2023-10-25T22:11:22.568" v="17753"/>
          <ac:picMkLst>
            <pc:docMk/>
            <pc:sldMk cId="2559496989" sldId="2147478685"/>
            <ac:picMk id="57" creationId="{5676A949-89F8-678C-56B5-EAB5E7A91869}"/>
          </ac:picMkLst>
        </pc:picChg>
        <pc:picChg chg="mod">
          <ac:chgData name="Henry Jammes" userId="5f22554b-fd15-4676-8c82-dc6122af2a80" providerId="ADAL" clId="{434111D3-796B-4BB0-A370-070974EB9404}" dt="2023-10-25T22:11:22.568" v="17753"/>
          <ac:picMkLst>
            <pc:docMk/>
            <pc:sldMk cId="2559496989" sldId="2147478685"/>
            <ac:picMk id="58" creationId="{5F6A573A-EA52-7545-1AD7-102FB6E5C4BC}"/>
          </ac:picMkLst>
        </pc:picChg>
        <pc:picChg chg="mod">
          <ac:chgData name="Henry Jammes" userId="5f22554b-fd15-4676-8c82-dc6122af2a80" providerId="ADAL" clId="{434111D3-796B-4BB0-A370-070974EB9404}" dt="2023-10-25T22:11:22.568" v="17753"/>
          <ac:picMkLst>
            <pc:docMk/>
            <pc:sldMk cId="2559496989" sldId="2147478685"/>
            <ac:picMk id="59" creationId="{F828C8F0-3F7F-F5D6-211F-59915354B56C}"/>
          </ac:picMkLst>
        </pc:picChg>
        <pc:picChg chg="mod">
          <ac:chgData name="Henry Jammes" userId="5f22554b-fd15-4676-8c82-dc6122af2a80" providerId="ADAL" clId="{434111D3-796B-4BB0-A370-070974EB9404}" dt="2023-10-25T22:11:22.568" v="17753"/>
          <ac:picMkLst>
            <pc:docMk/>
            <pc:sldMk cId="2559496989" sldId="2147478685"/>
            <ac:picMk id="61" creationId="{5A1B8E98-EF92-1BDA-2648-708A2C21C9D9}"/>
          </ac:picMkLst>
        </pc:picChg>
        <pc:picChg chg="mod">
          <ac:chgData name="Henry Jammes" userId="5f22554b-fd15-4676-8c82-dc6122af2a80" providerId="ADAL" clId="{434111D3-796B-4BB0-A370-070974EB9404}" dt="2023-10-25T22:11:22.568" v="17753"/>
          <ac:picMkLst>
            <pc:docMk/>
            <pc:sldMk cId="2559496989" sldId="2147478685"/>
            <ac:picMk id="62" creationId="{B54FF7FE-A43E-D524-A1E3-DF7C1EE02E31}"/>
          </ac:picMkLst>
        </pc:picChg>
        <pc:picChg chg="mod">
          <ac:chgData name="Henry Jammes" userId="5f22554b-fd15-4676-8c82-dc6122af2a80" providerId="ADAL" clId="{434111D3-796B-4BB0-A370-070974EB9404}" dt="2023-10-25T22:11:22.568" v="17753"/>
          <ac:picMkLst>
            <pc:docMk/>
            <pc:sldMk cId="2559496989" sldId="2147478685"/>
            <ac:picMk id="63" creationId="{9094B1CA-75FA-A9E1-940A-4E197DB2E411}"/>
          </ac:picMkLst>
        </pc:picChg>
        <pc:picChg chg="mod">
          <ac:chgData name="Henry Jammes" userId="5f22554b-fd15-4676-8c82-dc6122af2a80" providerId="ADAL" clId="{434111D3-796B-4BB0-A370-070974EB9404}" dt="2023-10-25T22:11:22.568" v="17753"/>
          <ac:picMkLst>
            <pc:docMk/>
            <pc:sldMk cId="2559496989" sldId="2147478685"/>
            <ac:picMk id="76" creationId="{6CD81827-CCDA-1AAB-A55B-69F73D343BFA}"/>
          </ac:picMkLst>
        </pc:picChg>
        <pc:picChg chg="add del mod">
          <ac:chgData name="Henry Jammes" userId="5f22554b-fd15-4676-8c82-dc6122af2a80" providerId="ADAL" clId="{434111D3-796B-4BB0-A370-070974EB9404}" dt="2023-10-25T22:11:25.139" v="17754"/>
          <ac:picMkLst>
            <pc:docMk/>
            <pc:sldMk cId="2559496989" sldId="2147478685"/>
            <ac:picMk id="96" creationId="{511AC699-CD5C-E476-6801-78E7173FBB7A}"/>
          </ac:picMkLst>
        </pc:picChg>
        <pc:picChg chg="add del mod">
          <ac:chgData name="Henry Jammes" userId="5f22554b-fd15-4676-8c82-dc6122af2a80" providerId="ADAL" clId="{434111D3-796B-4BB0-A370-070974EB9404}" dt="2023-10-25T22:11:25.139" v="17754"/>
          <ac:picMkLst>
            <pc:docMk/>
            <pc:sldMk cId="2559496989" sldId="2147478685"/>
            <ac:picMk id="97" creationId="{F39CF45A-434C-EA3F-0B75-7B066EEA7FB9}"/>
          </ac:picMkLst>
        </pc:picChg>
        <pc:picChg chg="add del mod">
          <ac:chgData name="Henry Jammes" userId="5f22554b-fd15-4676-8c82-dc6122af2a80" providerId="ADAL" clId="{434111D3-796B-4BB0-A370-070974EB9404}" dt="2023-10-25T22:11:25.139" v="17754"/>
          <ac:picMkLst>
            <pc:docMk/>
            <pc:sldMk cId="2559496989" sldId="2147478685"/>
            <ac:picMk id="99" creationId="{B897AE92-5A6F-EF32-8FE1-115B72E1E30E}"/>
          </ac:picMkLst>
        </pc:picChg>
        <pc:picChg chg="add del mod">
          <ac:chgData name="Henry Jammes" userId="5f22554b-fd15-4676-8c82-dc6122af2a80" providerId="ADAL" clId="{434111D3-796B-4BB0-A370-070974EB9404}" dt="2023-10-25T22:11:25.139" v="17754"/>
          <ac:picMkLst>
            <pc:docMk/>
            <pc:sldMk cId="2559496989" sldId="2147478685"/>
            <ac:picMk id="101" creationId="{0E228ED7-A129-9180-78F0-CB04D9FC5F6C}"/>
          </ac:picMkLst>
        </pc:picChg>
        <pc:picChg chg="add del mod">
          <ac:chgData name="Henry Jammes" userId="5f22554b-fd15-4676-8c82-dc6122af2a80" providerId="ADAL" clId="{434111D3-796B-4BB0-A370-070974EB9404}" dt="2023-10-25T22:11:25.139" v="17754"/>
          <ac:picMkLst>
            <pc:docMk/>
            <pc:sldMk cId="2559496989" sldId="2147478685"/>
            <ac:picMk id="102" creationId="{0EADB184-96EF-3C85-31DD-0C4ACD25B0FC}"/>
          </ac:picMkLst>
        </pc:picChg>
        <pc:picChg chg="add del mod">
          <ac:chgData name="Henry Jammes" userId="5f22554b-fd15-4676-8c82-dc6122af2a80" providerId="ADAL" clId="{434111D3-796B-4BB0-A370-070974EB9404}" dt="2023-10-25T22:11:25.139" v="17754"/>
          <ac:picMkLst>
            <pc:docMk/>
            <pc:sldMk cId="2559496989" sldId="2147478685"/>
            <ac:picMk id="106" creationId="{96DF64F8-8C41-7E78-A36B-84F62152AE33}"/>
          </ac:picMkLst>
        </pc:picChg>
        <pc:picChg chg="add del mod">
          <ac:chgData name="Henry Jammes" userId="5f22554b-fd15-4676-8c82-dc6122af2a80" providerId="ADAL" clId="{434111D3-796B-4BB0-A370-070974EB9404}" dt="2023-10-25T22:11:25.139" v="17754"/>
          <ac:picMkLst>
            <pc:docMk/>
            <pc:sldMk cId="2559496989" sldId="2147478685"/>
            <ac:picMk id="107" creationId="{A27F5797-C6C0-3E47-2BBA-9E51D4782EBF}"/>
          </ac:picMkLst>
        </pc:picChg>
        <pc:picChg chg="add del mod">
          <ac:chgData name="Henry Jammes" userId="5f22554b-fd15-4676-8c82-dc6122af2a80" providerId="ADAL" clId="{434111D3-796B-4BB0-A370-070974EB9404}" dt="2023-10-25T22:11:25.139" v="17754"/>
          <ac:picMkLst>
            <pc:docMk/>
            <pc:sldMk cId="2559496989" sldId="2147478685"/>
            <ac:picMk id="110" creationId="{27D5EC56-578D-EED0-566F-EFFB3D1C3047}"/>
          </ac:picMkLst>
        </pc:picChg>
        <pc:picChg chg="mod">
          <ac:chgData name="Henry Jammes" userId="5f22554b-fd15-4676-8c82-dc6122af2a80" providerId="ADAL" clId="{434111D3-796B-4BB0-A370-070974EB9404}" dt="2023-10-25T22:11:25.166" v="17755"/>
          <ac:picMkLst>
            <pc:docMk/>
            <pc:sldMk cId="2559496989" sldId="2147478685"/>
            <ac:picMk id="118" creationId="{E4C13D13-817C-BFB5-C532-0C13276DC2D4}"/>
          </ac:picMkLst>
        </pc:picChg>
        <pc:picChg chg="mod">
          <ac:chgData name="Henry Jammes" userId="5f22554b-fd15-4676-8c82-dc6122af2a80" providerId="ADAL" clId="{434111D3-796B-4BB0-A370-070974EB9404}" dt="2023-10-25T22:11:25.166" v="17755"/>
          <ac:picMkLst>
            <pc:docMk/>
            <pc:sldMk cId="2559496989" sldId="2147478685"/>
            <ac:picMk id="119" creationId="{A0FC5CB5-3F1D-14C7-75DC-A8F7826E16AD}"/>
          </ac:picMkLst>
        </pc:picChg>
        <pc:picChg chg="mod">
          <ac:chgData name="Henry Jammes" userId="5f22554b-fd15-4676-8c82-dc6122af2a80" providerId="ADAL" clId="{434111D3-796B-4BB0-A370-070974EB9404}" dt="2023-10-25T22:11:25.166" v="17755"/>
          <ac:picMkLst>
            <pc:docMk/>
            <pc:sldMk cId="2559496989" sldId="2147478685"/>
            <ac:picMk id="121" creationId="{A48EAC88-202B-D450-EA22-A9F2ED8024F1}"/>
          </ac:picMkLst>
        </pc:picChg>
        <pc:picChg chg="mod">
          <ac:chgData name="Henry Jammes" userId="5f22554b-fd15-4676-8c82-dc6122af2a80" providerId="ADAL" clId="{434111D3-796B-4BB0-A370-070974EB9404}" dt="2023-10-25T22:11:25.166" v="17755"/>
          <ac:picMkLst>
            <pc:docMk/>
            <pc:sldMk cId="2559496989" sldId="2147478685"/>
            <ac:picMk id="122" creationId="{34CF52EC-DD20-24DB-72B6-F46BDD876089}"/>
          </ac:picMkLst>
        </pc:picChg>
        <pc:picChg chg="add mod">
          <ac:chgData name="Henry Jammes" userId="5f22554b-fd15-4676-8c82-dc6122af2a80" providerId="ADAL" clId="{434111D3-796B-4BB0-A370-070974EB9404}" dt="2023-10-25T22:11:25.166" v="17755"/>
          <ac:picMkLst>
            <pc:docMk/>
            <pc:sldMk cId="2559496989" sldId="2147478685"/>
            <ac:picMk id="144" creationId="{BA4E7CD8-33C8-1E28-93C6-F41F1703A41F}"/>
          </ac:picMkLst>
        </pc:picChg>
        <pc:picChg chg="add mod">
          <ac:chgData name="Henry Jammes" userId="5f22554b-fd15-4676-8c82-dc6122af2a80" providerId="ADAL" clId="{434111D3-796B-4BB0-A370-070974EB9404}" dt="2023-10-25T22:11:25.166" v="17755"/>
          <ac:picMkLst>
            <pc:docMk/>
            <pc:sldMk cId="2559496989" sldId="2147478685"/>
            <ac:picMk id="148" creationId="{8BA44605-80A3-A5E2-DFF1-3B77C7EED8E9}"/>
          </ac:picMkLst>
        </pc:picChg>
        <pc:picChg chg="mod">
          <ac:chgData name="Henry Jammes" userId="5f22554b-fd15-4676-8c82-dc6122af2a80" providerId="ADAL" clId="{434111D3-796B-4BB0-A370-070974EB9404}" dt="2023-10-25T22:11:25.166" v="17755"/>
          <ac:picMkLst>
            <pc:docMk/>
            <pc:sldMk cId="2559496989" sldId="2147478685"/>
            <ac:picMk id="155" creationId="{19C252D3-BFA6-C35D-7D8B-2E17C7BB4B21}"/>
          </ac:picMkLst>
        </pc:picChg>
        <pc:picChg chg="mod">
          <ac:chgData name="Henry Jammes" userId="5f22554b-fd15-4676-8c82-dc6122af2a80" providerId="ADAL" clId="{434111D3-796B-4BB0-A370-070974EB9404}" dt="2023-10-25T22:11:25.166" v="17755"/>
          <ac:picMkLst>
            <pc:docMk/>
            <pc:sldMk cId="2559496989" sldId="2147478685"/>
            <ac:picMk id="156" creationId="{7F906DF3-BD0A-1936-DF3C-779AB0D33DB9}"/>
          </ac:picMkLst>
        </pc:picChg>
        <pc:picChg chg="mod">
          <ac:chgData name="Henry Jammes" userId="5f22554b-fd15-4676-8c82-dc6122af2a80" providerId="ADAL" clId="{434111D3-796B-4BB0-A370-070974EB9404}" dt="2023-10-25T22:11:25.166" v="17755"/>
          <ac:picMkLst>
            <pc:docMk/>
            <pc:sldMk cId="2559496989" sldId="2147478685"/>
            <ac:picMk id="157" creationId="{30DF054A-597A-EE6A-6D9E-0FBBB17371E4}"/>
          </ac:picMkLst>
        </pc:picChg>
        <pc:picChg chg="mod">
          <ac:chgData name="Henry Jammes" userId="5f22554b-fd15-4676-8c82-dc6122af2a80" providerId="ADAL" clId="{434111D3-796B-4BB0-A370-070974EB9404}" dt="2023-10-25T22:11:25.166" v="17755"/>
          <ac:picMkLst>
            <pc:docMk/>
            <pc:sldMk cId="2559496989" sldId="2147478685"/>
            <ac:picMk id="159" creationId="{DF5D8173-8009-9B55-CAC5-4E25A610D8BB}"/>
          </ac:picMkLst>
        </pc:picChg>
        <pc:picChg chg="mod">
          <ac:chgData name="Henry Jammes" userId="5f22554b-fd15-4676-8c82-dc6122af2a80" providerId="ADAL" clId="{434111D3-796B-4BB0-A370-070974EB9404}" dt="2023-10-25T22:11:25.166" v="17755"/>
          <ac:picMkLst>
            <pc:docMk/>
            <pc:sldMk cId="2559496989" sldId="2147478685"/>
            <ac:picMk id="160" creationId="{09003BF1-BFB0-252C-FF61-F7CF9920C9FA}"/>
          </ac:picMkLst>
        </pc:picChg>
        <pc:picChg chg="mod">
          <ac:chgData name="Henry Jammes" userId="5f22554b-fd15-4676-8c82-dc6122af2a80" providerId="ADAL" clId="{434111D3-796B-4BB0-A370-070974EB9404}" dt="2023-10-25T22:11:25.166" v="17755"/>
          <ac:picMkLst>
            <pc:docMk/>
            <pc:sldMk cId="2559496989" sldId="2147478685"/>
            <ac:picMk id="161" creationId="{D3BEC309-C7FC-4FCB-EA94-94D1178AD935}"/>
          </ac:picMkLst>
        </pc:picChg>
        <pc:picChg chg="mod">
          <ac:chgData name="Henry Jammes" userId="5f22554b-fd15-4676-8c82-dc6122af2a80" providerId="ADAL" clId="{434111D3-796B-4BB0-A370-070974EB9404}" dt="2023-10-25T22:11:25.166" v="17755"/>
          <ac:picMkLst>
            <pc:docMk/>
            <pc:sldMk cId="2559496989" sldId="2147478685"/>
            <ac:picMk id="163" creationId="{3F6646EA-7D59-4543-1802-572B5E1FF182}"/>
          </ac:picMkLst>
        </pc:picChg>
        <pc:picChg chg="mod">
          <ac:chgData name="Henry Jammes" userId="5f22554b-fd15-4676-8c82-dc6122af2a80" providerId="ADAL" clId="{434111D3-796B-4BB0-A370-070974EB9404}" dt="2023-10-25T22:11:25.166" v="17755"/>
          <ac:picMkLst>
            <pc:docMk/>
            <pc:sldMk cId="2559496989" sldId="2147478685"/>
            <ac:picMk id="164" creationId="{9FE29AB5-3666-7682-308B-B8BC3C353CD0}"/>
          </ac:picMkLst>
        </pc:picChg>
        <pc:picChg chg="mod">
          <ac:chgData name="Henry Jammes" userId="5f22554b-fd15-4676-8c82-dc6122af2a80" providerId="ADAL" clId="{434111D3-796B-4BB0-A370-070974EB9404}" dt="2023-10-25T22:11:25.166" v="17755"/>
          <ac:picMkLst>
            <pc:docMk/>
            <pc:sldMk cId="2559496989" sldId="2147478685"/>
            <ac:picMk id="165" creationId="{615AE323-52C7-9438-9152-80ED958650C2}"/>
          </ac:picMkLst>
        </pc:picChg>
        <pc:picChg chg="mod">
          <ac:chgData name="Henry Jammes" userId="5f22554b-fd15-4676-8c82-dc6122af2a80" providerId="ADAL" clId="{434111D3-796B-4BB0-A370-070974EB9404}" dt="2023-10-25T22:11:25.166" v="17755"/>
          <ac:picMkLst>
            <pc:docMk/>
            <pc:sldMk cId="2559496989" sldId="2147478685"/>
            <ac:picMk id="167" creationId="{53E926DC-18B8-A8A2-94E5-D64CF315E3BE}"/>
          </ac:picMkLst>
        </pc:picChg>
        <pc:picChg chg="mod">
          <ac:chgData name="Henry Jammes" userId="5f22554b-fd15-4676-8c82-dc6122af2a80" providerId="ADAL" clId="{434111D3-796B-4BB0-A370-070974EB9404}" dt="2023-10-25T22:11:25.166" v="17755"/>
          <ac:picMkLst>
            <pc:docMk/>
            <pc:sldMk cId="2559496989" sldId="2147478685"/>
            <ac:picMk id="168" creationId="{994C0983-A5D1-BD78-785A-5670E01EC552}"/>
          </ac:picMkLst>
        </pc:picChg>
        <pc:picChg chg="mod">
          <ac:chgData name="Henry Jammes" userId="5f22554b-fd15-4676-8c82-dc6122af2a80" providerId="ADAL" clId="{434111D3-796B-4BB0-A370-070974EB9404}" dt="2023-10-25T22:11:25.166" v="17755"/>
          <ac:picMkLst>
            <pc:docMk/>
            <pc:sldMk cId="2559496989" sldId="2147478685"/>
            <ac:picMk id="169" creationId="{D155A5A1-EBC4-6FEA-04F0-9E2B095D919B}"/>
          </ac:picMkLst>
        </pc:picChg>
        <pc:picChg chg="mod">
          <ac:chgData name="Henry Jammes" userId="5f22554b-fd15-4676-8c82-dc6122af2a80" providerId="ADAL" clId="{434111D3-796B-4BB0-A370-070974EB9404}" dt="2023-10-25T22:11:25.166" v="17755"/>
          <ac:picMkLst>
            <pc:docMk/>
            <pc:sldMk cId="2559496989" sldId="2147478685"/>
            <ac:picMk id="182" creationId="{C50071E8-0144-80F8-D191-36A9C105D76C}"/>
          </ac:picMkLst>
        </pc:picChg>
        <pc:picChg chg="add mod">
          <ac:chgData name="Henry Jammes" userId="5f22554b-fd15-4676-8c82-dc6122af2a80" providerId="ADAL" clId="{434111D3-796B-4BB0-A370-070974EB9404}" dt="2023-10-25T22:11:25.166" v="17755"/>
          <ac:picMkLst>
            <pc:docMk/>
            <pc:sldMk cId="2559496989" sldId="2147478685"/>
            <ac:picMk id="202" creationId="{7D84DA04-8126-9406-355E-B1304F4D5A56}"/>
          </ac:picMkLst>
        </pc:picChg>
        <pc:picChg chg="add mod">
          <ac:chgData name="Henry Jammes" userId="5f22554b-fd15-4676-8c82-dc6122af2a80" providerId="ADAL" clId="{434111D3-796B-4BB0-A370-070974EB9404}" dt="2023-10-25T22:11:25.166" v="17755"/>
          <ac:picMkLst>
            <pc:docMk/>
            <pc:sldMk cId="2559496989" sldId="2147478685"/>
            <ac:picMk id="203" creationId="{66AE1BF7-EF53-4E40-8F2A-BE76595859AA}"/>
          </ac:picMkLst>
        </pc:picChg>
        <pc:picChg chg="add mod">
          <ac:chgData name="Henry Jammes" userId="5f22554b-fd15-4676-8c82-dc6122af2a80" providerId="ADAL" clId="{434111D3-796B-4BB0-A370-070974EB9404}" dt="2023-10-25T22:11:25.166" v="17755"/>
          <ac:picMkLst>
            <pc:docMk/>
            <pc:sldMk cId="2559496989" sldId="2147478685"/>
            <ac:picMk id="205" creationId="{55EA1418-D7B1-0511-9D79-AE43331EE7BB}"/>
          </ac:picMkLst>
        </pc:picChg>
        <pc:picChg chg="add mod">
          <ac:chgData name="Henry Jammes" userId="5f22554b-fd15-4676-8c82-dc6122af2a80" providerId="ADAL" clId="{434111D3-796B-4BB0-A370-070974EB9404}" dt="2023-10-25T22:11:25.166" v="17755"/>
          <ac:picMkLst>
            <pc:docMk/>
            <pc:sldMk cId="2559496989" sldId="2147478685"/>
            <ac:picMk id="207" creationId="{2FAD4A95-A17F-FDCE-E9EC-ABE6B5AB61E9}"/>
          </ac:picMkLst>
        </pc:picChg>
        <pc:picChg chg="add mod">
          <ac:chgData name="Henry Jammes" userId="5f22554b-fd15-4676-8c82-dc6122af2a80" providerId="ADAL" clId="{434111D3-796B-4BB0-A370-070974EB9404}" dt="2023-10-25T22:11:25.166" v="17755"/>
          <ac:picMkLst>
            <pc:docMk/>
            <pc:sldMk cId="2559496989" sldId="2147478685"/>
            <ac:picMk id="208" creationId="{367EF4BF-2607-8AFF-178D-2B7A221B3FD1}"/>
          </ac:picMkLst>
        </pc:picChg>
        <pc:picChg chg="add mod">
          <ac:chgData name="Henry Jammes" userId="5f22554b-fd15-4676-8c82-dc6122af2a80" providerId="ADAL" clId="{434111D3-796B-4BB0-A370-070974EB9404}" dt="2023-10-25T22:11:25.166" v="17755"/>
          <ac:picMkLst>
            <pc:docMk/>
            <pc:sldMk cId="2559496989" sldId="2147478685"/>
            <ac:picMk id="212" creationId="{76AA0CB4-C4CA-5828-5D11-4E6DA29E01E9}"/>
          </ac:picMkLst>
        </pc:picChg>
        <pc:picChg chg="add mod">
          <ac:chgData name="Henry Jammes" userId="5f22554b-fd15-4676-8c82-dc6122af2a80" providerId="ADAL" clId="{434111D3-796B-4BB0-A370-070974EB9404}" dt="2023-10-25T22:11:25.166" v="17755"/>
          <ac:picMkLst>
            <pc:docMk/>
            <pc:sldMk cId="2559496989" sldId="2147478685"/>
            <ac:picMk id="213" creationId="{5AC24613-A1C4-1283-2152-D82445C8FA8C}"/>
          </ac:picMkLst>
        </pc:picChg>
        <pc:picChg chg="add mod">
          <ac:chgData name="Henry Jammes" userId="5f22554b-fd15-4676-8c82-dc6122af2a80" providerId="ADAL" clId="{434111D3-796B-4BB0-A370-070974EB9404}" dt="2023-10-25T22:11:25.166" v="17755"/>
          <ac:picMkLst>
            <pc:docMk/>
            <pc:sldMk cId="2559496989" sldId="2147478685"/>
            <ac:picMk id="216" creationId="{C47B7466-C187-0FA8-F773-6FF524A581B9}"/>
          </ac:picMkLst>
        </pc:picChg>
        <pc:cxnChg chg="add del mod">
          <ac:chgData name="Henry Jammes" userId="5f22554b-fd15-4676-8c82-dc6122af2a80" providerId="ADAL" clId="{434111D3-796B-4BB0-A370-070974EB9404}" dt="2023-10-25T22:11:25.139" v="17754"/>
          <ac:cxnSpMkLst>
            <pc:docMk/>
            <pc:sldMk cId="2559496989" sldId="2147478685"/>
            <ac:cxnSpMk id="18" creationId="{AE0FDC8D-FD7A-886C-FD37-11E677DC5F82}"/>
          </ac:cxnSpMkLst>
        </pc:cxnChg>
        <pc:cxnChg chg="add del mod">
          <ac:chgData name="Henry Jammes" userId="5f22554b-fd15-4676-8c82-dc6122af2a80" providerId="ADAL" clId="{434111D3-796B-4BB0-A370-070974EB9404}" dt="2023-10-25T22:11:25.139" v="17754"/>
          <ac:cxnSpMkLst>
            <pc:docMk/>
            <pc:sldMk cId="2559496989" sldId="2147478685"/>
            <ac:cxnSpMk id="19" creationId="{8C97901D-AB98-838E-B8BD-5426D372ED58}"/>
          </ac:cxnSpMkLst>
        </pc:cxnChg>
        <pc:cxnChg chg="add del mod">
          <ac:chgData name="Henry Jammes" userId="5f22554b-fd15-4676-8c82-dc6122af2a80" providerId="ADAL" clId="{434111D3-796B-4BB0-A370-070974EB9404}" dt="2023-10-25T22:11:25.139" v="17754"/>
          <ac:cxnSpMkLst>
            <pc:docMk/>
            <pc:sldMk cId="2559496989" sldId="2147478685"/>
            <ac:cxnSpMk id="39" creationId="{B3BBE0B3-4CAC-A12A-0E5E-4BCB84C45224}"/>
          </ac:cxnSpMkLst>
        </pc:cxnChg>
        <pc:cxnChg chg="add del mod">
          <ac:chgData name="Henry Jammes" userId="5f22554b-fd15-4676-8c82-dc6122af2a80" providerId="ADAL" clId="{434111D3-796B-4BB0-A370-070974EB9404}" dt="2023-10-25T22:11:25.139" v="17754"/>
          <ac:cxnSpMkLst>
            <pc:docMk/>
            <pc:sldMk cId="2559496989" sldId="2147478685"/>
            <ac:cxnSpMk id="40" creationId="{BF18D8E2-B53E-AC48-4FCB-9D3574CAE650}"/>
          </ac:cxnSpMkLst>
        </pc:cxnChg>
        <pc:cxnChg chg="add del mod">
          <ac:chgData name="Henry Jammes" userId="5f22554b-fd15-4676-8c82-dc6122af2a80" providerId="ADAL" clId="{434111D3-796B-4BB0-A370-070974EB9404}" dt="2023-10-25T22:11:25.139" v="17754"/>
          <ac:cxnSpMkLst>
            <pc:docMk/>
            <pc:sldMk cId="2559496989" sldId="2147478685"/>
            <ac:cxnSpMk id="43" creationId="{7DEEC1FA-3B36-E702-9906-F5AE31B97564}"/>
          </ac:cxnSpMkLst>
        </pc:cxnChg>
        <pc:cxnChg chg="add del mod">
          <ac:chgData name="Henry Jammes" userId="5f22554b-fd15-4676-8c82-dc6122af2a80" providerId="ADAL" clId="{434111D3-796B-4BB0-A370-070974EB9404}" dt="2023-10-25T22:11:25.139" v="17754"/>
          <ac:cxnSpMkLst>
            <pc:docMk/>
            <pc:sldMk cId="2559496989" sldId="2147478685"/>
            <ac:cxnSpMk id="44" creationId="{A50C4FA0-8491-6B25-0CA4-DC4A28F3ED41}"/>
          </ac:cxnSpMkLst>
        </pc:cxnChg>
        <pc:cxnChg chg="add del mod">
          <ac:chgData name="Henry Jammes" userId="5f22554b-fd15-4676-8c82-dc6122af2a80" providerId="ADAL" clId="{434111D3-796B-4BB0-A370-070974EB9404}" dt="2023-10-25T22:11:25.139" v="17754"/>
          <ac:cxnSpMkLst>
            <pc:docMk/>
            <pc:sldMk cId="2559496989" sldId="2147478685"/>
            <ac:cxnSpMk id="45" creationId="{43A36A4B-2A09-BD18-F600-75925DD75297}"/>
          </ac:cxnSpMkLst>
        </pc:cxnChg>
        <pc:cxnChg chg="mod">
          <ac:chgData name="Henry Jammes" userId="5f22554b-fd15-4676-8c82-dc6122af2a80" providerId="ADAL" clId="{434111D3-796B-4BB0-A370-070974EB9404}" dt="2023-10-25T22:11:22.568" v="17753"/>
          <ac:cxnSpMkLst>
            <pc:docMk/>
            <pc:sldMk cId="2559496989" sldId="2147478685"/>
            <ac:cxnSpMk id="73" creationId="{0017FC2D-C578-6646-ADF6-C45BED4C88C4}"/>
          </ac:cxnSpMkLst>
        </pc:cxnChg>
        <pc:cxnChg chg="add del mod">
          <ac:chgData name="Henry Jammes" userId="5f22554b-fd15-4676-8c82-dc6122af2a80" providerId="ADAL" clId="{434111D3-796B-4BB0-A370-070974EB9404}" dt="2023-10-25T22:11:25.139" v="17754"/>
          <ac:cxnSpMkLst>
            <pc:docMk/>
            <pc:sldMk cId="2559496989" sldId="2147478685"/>
            <ac:cxnSpMk id="74" creationId="{113BA89E-39EE-876E-19D3-8D4560A8F55C}"/>
          </ac:cxnSpMkLst>
        </pc:cxnChg>
        <pc:cxnChg chg="mod">
          <ac:chgData name="Henry Jammes" userId="5f22554b-fd15-4676-8c82-dc6122af2a80" providerId="ADAL" clId="{434111D3-796B-4BB0-A370-070974EB9404}" dt="2023-10-25T22:11:22.568" v="17753"/>
          <ac:cxnSpMkLst>
            <pc:docMk/>
            <pc:sldMk cId="2559496989" sldId="2147478685"/>
            <ac:cxnSpMk id="80" creationId="{439E25F3-DBF9-A246-00FE-8E3EE8430216}"/>
          </ac:cxnSpMkLst>
        </pc:cxnChg>
        <pc:cxnChg chg="mod">
          <ac:chgData name="Henry Jammes" userId="5f22554b-fd15-4676-8c82-dc6122af2a80" providerId="ADAL" clId="{434111D3-796B-4BB0-A370-070974EB9404}" dt="2023-10-25T22:11:22.568" v="17753"/>
          <ac:cxnSpMkLst>
            <pc:docMk/>
            <pc:sldMk cId="2559496989" sldId="2147478685"/>
            <ac:cxnSpMk id="81" creationId="{3A7A6937-3434-5267-E269-A4DC5000E3DB}"/>
          </ac:cxnSpMkLst>
        </pc:cxnChg>
        <pc:cxnChg chg="mod">
          <ac:chgData name="Henry Jammes" userId="5f22554b-fd15-4676-8c82-dc6122af2a80" providerId="ADAL" clId="{434111D3-796B-4BB0-A370-070974EB9404}" dt="2023-10-25T22:11:22.568" v="17753"/>
          <ac:cxnSpMkLst>
            <pc:docMk/>
            <pc:sldMk cId="2559496989" sldId="2147478685"/>
            <ac:cxnSpMk id="82" creationId="{F4054528-8B1F-AC5C-5371-008959EE674E}"/>
          </ac:cxnSpMkLst>
        </pc:cxnChg>
        <pc:cxnChg chg="mod">
          <ac:chgData name="Henry Jammes" userId="5f22554b-fd15-4676-8c82-dc6122af2a80" providerId="ADAL" clId="{434111D3-796B-4BB0-A370-070974EB9404}" dt="2023-10-25T22:11:22.568" v="17753"/>
          <ac:cxnSpMkLst>
            <pc:docMk/>
            <pc:sldMk cId="2559496989" sldId="2147478685"/>
            <ac:cxnSpMk id="83" creationId="{51AE1867-BBE7-B649-AEA0-152BDB1F917D}"/>
          </ac:cxnSpMkLst>
        </pc:cxnChg>
        <pc:cxnChg chg="mod">
          <ac:chgData name="Henry Jammes" userId="5f22554b-fd15-4676-8c82-dc6122af2a80" providerId="ADAL" clId="{434111D3-796B-4BB0-A370-070974EB9404}" dt="2023-10-25T22:11:22.568" v="17753"/>
          <ac:cxnSpMkLst>
            <pc:docMk/>
            <pc:sldMk cId="2559496989" sldId="2147478685"/>
            <ac:cxnSpMk id="94" creationId="{5EA654FB-78F3-A5BD-CDE5-8391AC3DC0B8}"/>
          </ac:cxnSpMkLst>
        </pc:cxnChg>
        <pc:cxnChg chg="mod">
          <ac:chgData name="Henry Jammes" userId="5f22554b-fd15-4676-8c82-dc6122af2a80" providerId="ADAL" clId="{434111D3-796B-4BB0-A370-070974EB9404}" dt="2023-10-25T22:11:22.568" v="17753"/>
          <ac:cxnSpMkLst>
            <pc:docMk/>
            <pc:sldMk cId="2559496989" sldId="2147478685"/>
            <ac:cxnSpMk id="95" creationId="{3DA8C811-BF1E-759B-FDBB-2DD40FF46ADD}"/>
          </ac:cxnSpMkLst>
        </pc:cxnChg>
        <pc:cxnChg chg="add del mod">
          <ac:chgData name="Henry Jammes" userId="5f22554b-fd15-4676-8c82-dc6122af2a80" providerId="ADAL" clId="{434111D3-796B-4BB0-A370-070974EB9404}" dt="2023-10-25T22:11:25.139" v="17754"/>
          <ac:cxnSpMkLst>
            <pc:docMk/>
            <pc:sldMk cId="2559496989" sldId="2147478685"/>
            <ac:cxnSpMk id="100" creationId="{E41BCF6B-E69D-41B1-4832-38EF4AEA4675}"/>
          </ac:cxnSpMkLst>
        </pc:cxnChg>
        <pc:cxnChg chg="add del mod">
          <ac:chgData name="Henry Jammes" userId="5f22554b-fd15-4676-8c82-dc6122af2a80" providerId="ADAL" clId="{434111D3-796B-4BB0-A370-070974EB9404}" dt="2023-10-25T22:11:25.139" v="17754"/>
          <ac:cxnSpMkLst>
            <pc:docMk/>
            <pc:sldMk cId="2559496989" sldId="2147478685"/>
            <ac:cxnSpMk id="103" creationId="{71FD7B38-1016-A0F9-E46F-EB254861251A}"/>
          </ac:cxnSpMkLst>
        </pc:cxnChg>
        <pc:cxnChg chg="add del mod">
          <ac:chgData name="Henry Jammes" userId="5f22554b-fd15-4676-8c82-dc6122af2a80" providerId="ADAL" clId="{434111D3-796B-4BB0-A370-070974EB9404}" dt="2023-10-25T22:11:25.139" v="17754"/>
          <ac:cxnSpMkLst>
            <pc:docMk/>
            <pc:sldMk cId="2559496989" sldId="2147478685"/>
            <ac:cxnSpMk id="104" creationId="{ED98B9D8-EEAE-B311-6533-FD19C5FAA986}"/>
          </ac:cxnSpMkLst>
        </pc:cxnChg>
        <pc:cxnChg chg="add del mod">
          <ac:chgData name="Henry Jammes" userId="5f22554b-fd15-4676-8c82-dc6122af2a80" providerId="ADAL" clId="{434111D3-796B-4BB0-A370-070974EB9404}" dt="2023-10-25T22:11:25.139" v="17754"/>
          <ac:cxnSpMkLst>
            <pc:docMk/>
            <pc:sldMk cId="2559496989" sldId="2147478685"/>
            <ac:cxnSpMk id="105" creationId="{1F36B878-9A5D-CF14-0E13-C749B12CE716}"/>
          </ac:cxnSpMkLst>
        </pc:cxnChg>
        <pc:cxnChg chg="add del mod">
          <ac:chgData name="Henry Jammes" userId="5f22554b-fd15-4676-8c82-dc6122af2a80" providerId="ADAL" clId="{434111D3-796B-4BB0-A370-070974EB9404}" dt="2023-10-25T22:11:25.139" v="17754"/>
          <ac:cxnSpMkLst>
            <pc:docMk/>
            <pc:sldMk cId="2559496989" sldId="2147478685"/>
            <ac:cxnSpMk id="109" creationId="{FEB267D9-3362-57B3-C666-DA91D343F18C}"/>
          </ac:cxnSpMkLst>
        </pc:cxnChg>
        <pc:cxnChg chg="add mod">
          <ac:chgData name="Henry Jammes" userId="5f22554b-fd15-4676-8c82-dc6122af2a80" providerId="ADAL" clId="{434111D3-796B-4BB0-A370-070974EB9404}" dt="2023-10-25T22:11:25.166" v="17755"/>
          <ac:cxnSpMkLst>
            <pc:docMk/>
            <pc:sldMk cId="2559496989" sldId="2147478685"/>
            <ac:cxnSpMk id="124" creationId="{4DF5A428-B120-C038-8B82-E06F99086443}"/>
          </ac:cxnSpMkLst>
        </pc:cxnChg>
        <pc:cxnChg chg="add mod">
          <ac:chgData name="Henry Jammes" userId="5f22554b-fd15-4676-8c82-dc6122af2a80" providerId="ADAL" clId="{434111D3-796B-4BB0-A370-070974EB9404}" dt="2023-10-25T22:12:11.597" v="17766" actId="404"/>
          <ac:cxnSpMkLst>
            <pc:docMk/>
            <pc:sldMk cId="2559496989" sldId="2147478685"/>
            <ac:cxnSpMk id="125" creationId="{4B491F73-980A-C6FC-F02E-E1EBB3124CDA}"/>
          </ac:cxnSpMkLst>
        </pc:cxnChg>
        <pc:cxnChg chg="add mod">
          <ac:chgData name="Henry Jammes" userId="5f22554b-fd15-4676-8c82-dc6122af2a80" providerId="ADAL" clId="{434111D3-796B-4BB0-A370-070974EB9404}" dt="2023-10-25T22:12:11.597" v="17766" actId="404"/>
          <ac:cxnSpMkLst>
            <pc:docMk/>
            <pc:sldMk cId="2559496989" sldId="2147478685"/>
            <ac:cxnSpMk id="145" creationId="{B815B397-77A6-8262-2E68-A2E8C428DAE3}"/>
          </ac:cxnSpMkLst>
        </pc:cxnChg>
        <pc:cxnChg chg="add mod">
          <ac:chgData name="Henry Jammes" userId="5f22554b-fd15-4676-8c82-dc6122af2a80" providerId="ADAL" clId="{434111D3-796B-4BB0-A370-070974EB9404}" dt="2023-10-25T22:11:25.166" v="17755"/>
          <ac:cxnSpMkLst>
            <pc:docMk/>
            <pc:sldMk cId="2559496989" sldId="2147478685"/>
            <ac:cxnSpMk id="146" creationId="{103C0C76-CB2E-AB4B-D5E6-B78363994F85}"/>
          </ac:cxnSpMkLst>
        </pc:cxnChg>
        <pc:cxnChg chg="add mod">
          <ac:chgData name="Henry Jammes" userId="5f22554b-fd15-4676-8c82-dc6122af2a80" providerId="ADAL" clId="{434111D3-796B-4BB0-A370-070974EB9404}" dt="2023-10-25T22:12:11.597" v="17766" actId="404"/>
          <ac:cxnSpMkLst>
            <pc:docMk/>
            <pc:sldMk cId="2559496989" sldId="2147478685"/>
            <ac:cxnSpMk id="149" creationId="{E94DDEF8-A62E-95D0-6854-2B1B1525CA2C}"/>
          </ac:cxnSpMkLst>
        </pc:cxnChg>
        <pc:cxnChg chg="add mod">
          <ac:chgData name="Henry Jammes" userId="5f22554b-fd15-4676-8c82-dc6122af2a80" providerId="ADAL" clId="{434111D3-796B-4BB0-A370-070974EB9404}" dt="2023-10-25T22:12:11.597" v="17766" actId="404"/>
          <ac:cxnSpMkLst>
            <pc:docMk/>
            <pc:sldMk cId="2559496989" sldId="2147478685"/>
            <ac:cxnSpMk id="150" creationId="{51DD77E8-C82B-8107-7A80-50ADD3CD1033}"/>
          </ac:cxnSpMkLst>
        </pc:cxnChg>
        <pc:cxnChg chg="add mod">
          <ac:chgData name="Henry Jammes" userId="5f22554b-fd15-4676-8c82-dc6122af2a80" providerId="ADAL" clId="{434111D3-796B-4BB0-A370-070974EB9404}" dt="2023-10-25T22:12:11.597" v="17766" actId="404"/>
          <ac:cxnSpMkLst>
            <pc:docMk/>
            <pc:sldMk cId="2559496989" sldId="2147478685"/>
            <ac:cxnSpMk id="151" creationId="{5B240837-92AE-6728-C569-BE78A82DF15C}"/>
          </ac:cxnSpMkLst>
        </pc:cxnChg>
        <pc:cxnChg chg="mod">
          <ac:chgData name="Henry Jammes" userId="5f22554b-fd15-4676-8c82-dc6122af2a80" providerId="ADAL" clId="{434111D3-796B-4BB0-A370-070974EB9404}" dt="2023-10-25T22:11:25.166" v="17755"/>
          <ac:cxnSpMkLst>
            <pc:docMk/>
            <pc:sldMk cId="2559496989" sldId="2147478685"/>
            <ac:cxnSpMk id="179" creationId="{C2C53A57-8874-A83B-5265-A23AF2486C9C}"/>
          </ac:cxnSpMkLst>
        </pc:cxnChg>
        <pc:cxnChg chg="add mod">
          <ac:chgData name="Henry Jammes" userId="5f22554b-fd15-4676-8c82-dc6122af2a80" providerId="ADAL" clId="{434111D3-796B-4BB0-A370-070974EB9404}" dt="2023-10-25T22:11:25.166" v="17755"/>
          <ac:cxnSpMkLst>
            <pc:docMk/>
            <pc:sldMk cId="2559496989" sldId="2147478685"/>
            <ac:cxnSpMk id="180" creationId="{7101D7F4-2F9B-7038-8544-3BD89406F55D}"/>
          </ac:cxnSpMkLst>
        </pc:cxnChg>
        <pc:cxnChg chg="mod">
          <ac:chgData name="Henry Jammes" userId="5f22554b-fd15-4676-8c82-dc6122af2a80" providerId="ADAL" clId="{434111D3-796B-4BB0-A370-070974EB9404}" dt="2023-10-25T22:12:11.597" v="17766" actId="404"/>
          <ac:cxnSpMkLst>
            <pc:docMk/>
            <pc:sldMk cId="2559496989" sldId="2147478685"/>
            <ac:cxnSpMk id="186" creationId="{81D5FB01-593B-EC74-EBAB-CFF7BD05ECB9}"/>
          </ac:cxnSpMkLst>
        </pc:cxnChg>
        <pc:cxnChg chg="mod">
          <ac:chgData name="Henry Jammes" userId="5f22554b-fd15-4676-8c82-dc6122af2a80" providerId="ADAL" clId="{434111D3-796B-4BB0-A370-070974EB9404}" dt="2023-10-25T22:12:11.597" v="17766" actId="404"/>
          <ac:cxnSpMkLst>
            <pc:docMk/>
            <pc:sldMk cId="2559496989" sldId="2147478685"/>
            <ac:cxnSpMk id="187" creationId="{6FC0C699-737C-2B04-5E05-D2F5863C52D1}"/>
          </ac:cxnSpMkLst>
        </pc:cxnChg>
        <pc:cxnChg chg="mod">
          <ac:chgData name="Henry Jammes" userId="5f22554b-fd15-4676-8c82-dc6122af2a80" providerId="ADAL" clId="{434111D3-796B-4BB0-A370-070974EB9404}" dt="2023-10-25T22:12:11.597" v="17766" actId="404"/>
          <ac:cxnSpMkLst>
            <pc:docMk/>
            <pc:sldMk cId="2559496989" sldId="2147478685"/>
            <ac:cxnSpMk id="188" creationId="{49F9A8E9-D2FE-9618-A430-1C77502C8474}"/>
          </ac:cxnSpMkLst>
        </pc:cxnChg>
        <pc:cxnChg chg="mod">
          <ac:chgData name="Henry Jammes" userId="5f22554b-fd15-4676-8c82-dc6122af2a80" providerId="ADAL" clId="{434111D3-796B-4BB0-A370-070974EB9404}" dt="2023-10-25T22:12:11.597" v="17766" actId="404"/>
          <ac:cxnSpMkLst>
            <pc:docMk/>
            <pc:sldMk cId="2559496989" sldId="2147478685"/>
            <ac:cxnSpMk id="189" creationId="{117D1FA7-A43B-6789-F3F8-2C1AD25A5B7E}"/>
          </ac:cxnSpMkLst>
        </pc:cxnChg>
        <pc:cxnChg chg="mod">
          <ac:chgData name="Henry Jammes" userId="5f22554b-fd15-4676-8c82-dc6122af2a80" providerId="ADAL" clId="{434111D3-796B-4BB0-A370-070974EB9404}" dt="2023-10-25T22:12:11.597" v="17766" actId="404"/>
          <ac:cxnSpMkLst>
            <pc:docMk/>
            <pc:sldMk cId="2559496989" sldId="2147478685"/>
            <ac:cxnSpMk id="200" creationId="{93A4EE8E-55CB-1056-054B-F4BF2F53213A}"/>
          </ac:cxnSpMkLst>
        </pc:cxnChg>
        <pc:cxnChg chg="mod">
          <ac:chgData name="Henry Jammes" userId="5f22554b-fd15-4676-8c82-dc6122af2a80" providerId="ADAL" clId="{434111D3-796B-4BB0-A370-070974EB9404}" dt="2023-10-25T22:12:11.597" v="17766" actId="404"/>
          <ac:cxnSpMkLst>
            <pc:docMk/>
            <pc:sldMk cId="2559496989" sldId="2147478685"/>
            <ac:cxnSpMk id="201" creationId="{2AF38BC6-1E0F-78A3-BD64-7A5C5F86C1C8}"/>
          </ac:cxnSpMkLst>
        </pc:cxnChg>
        <pc:cxnChg chg="add mod">
          <ac:chgData name="Henry Jammes" userId="5f22554b-fd15-4676-8c82-dc6122af2a80" providerId="ADAL" clId="{434111D3-796B-4BB0-A370-070974EB9404}" dt="2023-10-25T22:12:11.597" v="17766" actId="404"/>
          <ac:cxnSpMkLst>
            <pc:docMk/>
            <pc:sldMk cId="2559496989" sldId="2147478685"/>
            <ac:cxnSpMk id="206" creationId="{7A279F19-CD56-B9ED-23D3-4976A094C826}"/>
          </ac:cxnSpMkLst>
        </pc:cxnChg>
        <pc:cxnChg chg="add mod">
          <ac:chgData name="Henry Jammes" userId="5f22554b-fd15-4676-8c82-dc6122af2a80" providerId="ADAL" clId="{434111D3-796B-4BB0-A370-070974EB9404}" dt="2023-10-25T22:12:11.597" v="17766" actId="404"/>
          <ac:cxnSpMkLst>
            <pc:docMk/>
            <pc:sldMk cId="2559496989" sldId="2147478685"/>
            <ac:cxnSpMk id="209" creationId="{603AC5CF-3206-6F0D-AF20-CC397869C8E1}"/>
          </ac:cxnSpMkLst>
        </pc:cxnChg>
        <pc:cxnChg chg="add mod">
          <ac:chgData name="Henry Jammes" userId="5f22554b-fd15-4676-8c82-dc6122af2a80" providerId="ADAL" clId="{434111D3-796B-4BB0-A370-070974EB9404}" dt="2023-10-25T22:11:25.166" v="17755"/>
          <ac:cxnSpMkLst>
            <pc:docMk/>
            <pc:sldMk cId="2559496989" sldId="2147478685"/>
            <ac:cxnSpMk id="210" creationId="{E1BBA9ED-D0D6-8C3A-5683-D8242919ACA1}"/>
          </ac:cxnSpMkLst>
        </pc:cxnChg>
        <pc:cxnChg chg="add mod">
          <ac:chgData name="Henry Jammes" userId="5f22554b-fd15-4676-8c82-dc6122af2a80" providerId="ADAL" clId="{434111D3-796B-4BB0-A370-070974EB9404}" dt="2023-10-25T22:12:11.597" v="17766" actId="404"/>
          <ac:cxnSpMkLst>
            <pc:docMk/>
            <pc:sldMk cId="2559496989" sldId="2147478685"/>
            <ac:cxnSpMk id="211" creationId="{2C89622B-6655-912A-D57E-72A3DE8E31EB}"/>
          </ac:cxnSpMkLst>
        </pc:cxnChg>
        <pc:cxnChg chg="add mod">
          <ac:chgData name="Henry Jammes" userId="5f22554b-fd15-4676-8c82-dc6122af2a80" providerId="ADAL" clId="{434111D3-796B-4BB0-A370-070974EB9404}" dt="2023-10-25T22:11:25.166" v="17755"/>
          <ac:cxnSpMkLst>
            <pc:docMk/>
            <pc:sldMk cId="2559496989" sldId="2147478685"/>
            <ac:cxnSpMk id="215" creationId="{324927DA-B4BC-6AB5-06CD-72B7884AD0CE}"/>
          </ac:cxnSpMkLst>
        </pc:cxnChg>
      </pc:sldChg>
      <pc:sldChg chg="modSp add del mod">
        <pc:chgData name="Henry Jammes" userId="5f22554b-fd15-4676-8c82-dc6122af2a80" providerId="ADAL" clId="{434111D3-796B-4BB0-A370-070974EB9404}" dt="2023-10-25T21:30:53.049" v="16269" actId="47"/>
        <pc:sldMkLst>
          <pc:docMk/>
          <pc:sldMk cId="187310984" sldId="2147478686"/>
        </pc:sldMkLst>
        <pc:spChg chg="mod">
          <ac:chgData name="Henry Jammes" userId="5f22554b-fd15-4676-8c82-dc6122af2a80" providerId="ADAL" clId="{434111D3-796B-4BB0-A370-070974EB9404}" dt="2023-10-25T21:29:51.670" v="16244" actId="20577"/>
          <ac:spMkLst>
            <pc:docMk/>
            <pc:sldMk cId="187310984" sldId="2147478686"/>
            <ac:spMk id="2" creationId="{862C6C7D-2D53-367B-D84F-06E8A0D4F008}"/>
          </ac:spMkLst>
        </pc:spChg>
        <pc:spChg chg="mod">
          <ac:chgData name="Henry Jammes" userId="5f22554b-fd15-4676-8c82-dc6122af2a80" providerId="ADAL" clId="{434111D3-796B-4BB0-A370-070974EB9404}" dt="2023-10-25T21:29:38.664" v="16231" actId="20577"/>
          <ac:spMkLst>
            <pc:docMk/>
            <pc:sldMk cId="187310984" sldId="2147478686"/>
            <ac:spMk id="3" creationId="{47C231C3-6D02-AA3C-5144-03B6844D1FB2}"/>
          </ac:spMkLst>
        </pc:spChg>
        <pc:spChg chg="mod">
          <ac:chgData name="Henry Jammes" userId="5f22554b-fd15-4676-8c82-dc6122af2a80" providerId="ADAL" clId="{434111D3-796B-4BB0-A370-070974EB9404}" dt="2023-10-25T21:29:20.622" v="16215" actId="20577"/>
          <ac:spMkLst>
            <pc:docMk/>
            <pc:sldMk cId="187310984" sldId="2147478686"/>
            <ac:spMk id="5" creationId="{DCD4E98D-B84C-8637-C0C2-96DA0EB4405A}"/>
          </ac:spMkLst>
        </pc:spChg>
        <pc:spChg chg="mod">
          <ac:chgData name="Henry Jammes" userId="5f22554b-fd15-4676-8c82-dc6122af2a80" providerId="ADAL" clId="{434111D3-796B-4BB0-A370-070974EB9404}" dt="2023-10-25T21:29:01.810" v="16199" actId="20577"/>
          <ac:spMkLst>
            <pc:docMk/>
            <pc:sldMk cId="187310984" sldId="2147478686"/>
            <ac:spMk id="6" creationId="{7F6F9F8B-020B-E4A3-916C-26735A59EE45}"/>
          </ac:spMkLst>
        </pc:spChg>
      </pc:sldChg>
      <pc:sldChg chg="modSp add mod">
        <pc:chgData name="Henry Jammes" userId="5f22554b-fd15-4676-8c82-dc6122af2a80" providerId="ADAL" clId="{434111D3-796B-4BB0-A370-070974EB9404}" dt="2023-11-14T12:17:55.055" v="23249" actId="20577"/>
        <pc:sldMkLst>
          <pc:docMk/>
          <pc:sldMk cId="2975100092" sldId="2147478687"/>
        </pc:sldMkLst>
        <pc:spChg chg="mod">
          <ac:chgData name="Henry Jammes" userId="5f22554b-fd15-4676-8c82-dc6122af2a80" providerId="ADAL" clId="{434111D3-796B-4BB0-A370-070974EB9404}" dt="2023-10-25T21:30:18.231" v="16246"/>
          <ac:spMkLst>
            <pc:docMk/>
            <pc:sldMk cId="2975100092" sldId="2147478687"/>
            <ac:spMk id="2" creationId="{06200FD3-EB50-A291-6952-748348F5754E}"/>
          </ac:spMkLst>
        </pc:spChg>
        <pc:spChg chg="mod">
          <ac:chgData name="Henry Jammes" userId="5f22554b-fd15-4676-8c82-dc6122af2a80" providerId="ADAL" clId="{434111D3-796B-4BB0-A370-070974EB9404}" dt="2023-11-14T11:52:10.117" v="22401"/>
          <ac:spMkLst>
            <pc:docMk/>
            <pc:sldMk cId="2975100092" sldId="2147478687"/>
            <ac:spMk id="3" creationId="{77FB708B-1EC6-0043-1545-8A46233783FD}"/>
          </ac:spMkLst>
        </pc:spChg>
        <pc:spChg chg="mod">
          <ac:chgData name="Henry Jammes" userId="5f22554b-fd15-4676-8c82-dc6122af2a80" providerId="ADAL" clId="{434111D3-796B-4BB0-A370-070974EB9404}" dt="2023-11-14T12:17:27.670" v="23243" actId="6549"/>
          <ac:spMkLst>
            <pc:docMk/>
            <pc:sldMk cId="2975100092" sldId="2147478687"/>
            <ac:spMk id="5" creationId="{EBF7ED77-A742-FBCE-BD52-DC34A33041EE}"/>
          </ac:spMkLst>
        </pc:spChg>
        <pc:spChg chg="mod">
          <ac:chgData name="Henry Jammes" userId="5f22554b-fd15-4676-8c82-dc6122af2a80" providerId="ADAL" clId="{434111D3-796B-4BB0-A370-070974EB9404}" dt="2023-11-14T12:17:55.055" v="23249" actId="20577"/>
          <ac:spMkLst>
            <pc:docMk/>
            <pc:sldMk cId="2975100092" sldId="2147478687"/>
            <ac:spMk id="6" creationId="{C3967760-9D0B-25B6-8FB9-C7F3536D29F9}"/>
          </ac:spMkLst>
        </pc:spChg>
        <pc:spChg chg="mod">
          <ac:chgData name="Henry Jammes" userId="5f22554b-fd15-4676-8c82-dc6122af2a80" providerId="ADAL" clId="{434111D3-796B-4BB0-A370-070974EB9404}" dt="2023-10-25T21:42:37.280" v="17752" actId="20577"/>
          <ac:spMkLst>
            <pc:docMk/>
            <pc:sldMk cId="2975100092" sldId="2147478687"/>
            <ac:spMk id="7" creationId="{CDFA3B16-0CF6-4342-00CD-A2121780A14D}"/>
          </ac:spMkLst>
        </pc:spChg>
        <pc:graphicFrameChg chg="mod modGraphic">
          <ac:chgData name="Henry Jammes" userId="5f22554b-fd15-4676-8c82-dc6122af2a80" providerId="ADAL" clId="{434111D3-796B-4BB0-A370-070974EB9404}" dt="2023-10-25T21:30:40.497" v="16262" actId="20577"/>
          <ac:graphicFrameMkLst>
            <pc:docMk/>
            <pc:sldMk cId="2975100092" sldId="2147478687"/>
            <ac:graphicFrameMk id="4" creationId="{882C9BB9-AC4D-4894-D1FB-709C728B32AC}"/>
          </ac:graphicFrameMkLst>
        </pc:graphicFrameChg>
      </pc:sldChg>
      <pc:sldChg chg="addSp delSp modSp new mod ord modAnim">
        <pc:chgData name="Henry Jammes" userId="5f22554b-fd15-4676-8c82-dc6122af2a80" providerId="ADAL" clId="{434111D3-796B-4BB0-A370-070974EB9404}" dt="2023-11-23T20:21:23.411" v="24488" actId="1037"/>
        <pc:sldMkLst>
          <pc:docMk/>
          <pc:sldMk cId="856275178" sldId="2147478688"/>
        </pc:sldMkLst>
        <pc:spChg chg="mod">
          <ac:chgData name="Henry Jammes" userId="5f22554b-fd15-4676-8c82-dc6122af2a80" providerId="ADAL" clId="{434111D3-796B-4BB0-A370-070974EB9404}" dt="2023-11-23T20:21:23.411" v="24488" actId="1037"/>
          <ac:spMkLst>
            <pc:docMk/>
            <pc:sldMk cId="856275178" sldId="2147478688"/>
            <ac:spMk id="2" creationId="{EE7E9357-AE72-7C4D-6F4B-793AD07C25D3}"/>
          </ac:spMkLst>
        </pc:spChg>
        <pc:spChg chg="add mod">
          <ac:chgData name="Henry Jammes" userId="5f22554b-fd15-4676-8c82-dc6122af2a80" providerId="ADAL" clId="{434111D3-796B-4BB0-A370-070974EB9404}" dt="2023-11-23T19:55:18.081" v="24316" actId="20577"/>
          <ac:spMkLst>
            <pc:docMk/>
            <pc:sldMk cId="856275178" sldId="2147478688"/>
            <ac:spMk id="3" creationId="{0800A092-A465-2B4A-03CB-F6832583D3A5}"/>
          </ac:spMkLst>
        </pc:spChg>
        <pc:spChg chg="add del mod">
          <ac:chgData name="Henry Jammes" userId="5f22554b-fd15-4676-8c82-dc6122af2a80" providerId="ADAL" clId="{434111D3-796B-4BB0-A370-070974EB9404}" dt="2023-10-25T22:12:28.789" v="17771"/>
          <ac:spMkLst>
            <pc:docMk/>
            <pc:sldMk cId="856275178" sldId="2147478688"/>
            <ac:spMk id="3" creationId="{7439EFD5-A040-5DDC-8263-DBF1EF78C7D7}"/>
          </ac:spMkLst>
        </pc:spChg>
        <pc:spChg chg="add del mod">
          <ac:chgData name="Henry Jammes" userId="5f22554b-fd15-4676-8c82-dc6122af2a80" providerId="ADAL" clId="{434111D3-796B-4BB0-A370-070974EB9404}" dt="2023-10-25T22:12:28.789" v="17771"/>
          <ac:spMkLst>
            <pc:docMk/>
            <pc:sldMk cId="856275178" sldId="2147478688"/>
            <ac:spMk id="4" creationId="{BEC30E8C-6F42-460C-65F5-106807B92433}"/>
          </ac:spMkLst>
        </pc:spChg>
        <pc:spChg chg="mod">
          <ac:chgData name="Henry Jammes" userId="5f22554b-fd15-4676-8c82-dc6122af2a80" providerId="ADAL" clId="{434111D3-796B-4BB0-A370-070974EB9404}" dt="2023-10-25T22:12:26.627" v="17770"/>
          <ac:spMkLst>
            <pc:docMk/>
            <pc:sldMk cId="856275178" sldId="2147478688"/>
            <ac:spMk id="6" creationId="{FF81F829-6402-5768-93A1-CCBEF8C72761}"/>
          </ac:spMkLst>
        </pc:spChg>
        <pc:spChg chg="mod">
          <ac:chgData name="Henry Jammes" userId="5f22554b-fd15-4676-8c82-dc6122af2a80" providerId="ADAL" clId="{434111D3-796B-4BB0-A370-070974EB9404}" dt="2023-10-25T22:12:26.627" v="17770"/>
          <ac:spMkLst>
            <pc:docMk/>
            <pc:sldMk cId="856275178" sldId="2147478688"/>
            <ac:spMk id="7" creationId="{96DBB697-5C61-614A-2126-BDC6383B5E0B}"/>
          </ac:spMkLst>
        </pc:spChg>
        <pc:spChg chg="mod">
          <ac:chgData name="Henry Jammes" userId="5f22554b-fd15-4676-8c82-dc6122af2a80" providerId="ADAL" clId="{434111D3-796B-4BB0-A370-070974EB9404}" dt="2023-10-25T22:12:26.627" v="17770"/>
          <ac:spMkLst>
            <pc:docMk/>
            <pc:sldMk cId="856275178" sldId="2147478688"/>
            <ac:spMk id="8" creationId="{273EA376-79F8-D864-96C5-A3A2A432EF13}"/>
          </ac:spMkLst>
        </pc:spChg>
        <pc:spChg chg="mod">
          <ac:chgData name="Henry Jammes" userId="5f22554b-fd15-4676-8c82-dc6122af2a80" providerId="ADAL" clId="{434111D3-796B-4BB0-A370-070974EB9404}" dt="2023-10-25T22:12:26.627" v="17770"/>
          <ac:spMkLst>
            <pc:docMk/>
            <pc:sldMk cId="856275178" sldId="2147478688"/>
            <ac:spMk id="9" creationId="{572DBE20-AF9B-396E-CFAA-C7C7FAE71E5F}"/>
          </ac:spMkLst>
        </pc:spChg>
        <pc:spChg chg="mod">
          <ac:chgData name="Henry Jammes" userId="5f22554b-fd15-4676-8c82-dc6122af2a80" providerId="ADAL" clId="{434111D3-796B-4BB0-A370-070974EB9404}" dt="2023-10-25T22:12:26.627" v="17770"/>
          <ac:spMkLst>
            <pc:docMk/>
            <pc:sldMk cId="856275178" sldId="2147478688"/>
            <ac:spMk id="12" creationId="{BE372973-7B29-6894-77D5-53B1603979D3}"/>
          </ac:spMkLst>
        </pc:spChg>
        <pc:spChg chg="mod">
          <ac:chgData name="Henry Jammes" userId="5f22554b-fd15-4676-8c82-dc6122af2a80" providerId="ADAL" clId="{434111D3-796B-4BB0-A370-070974EB9404}" dt="2023-10-25T22:12:26.627" v="17770"/>
          <ac:spMkLst>
            <pc:docMk/>
            <pc:sldMk cId="856275178" sldId="2147478688"/>
            <ac:spMk id="15" creationId="{0F2E6E09-6599-0224-978D-FFC5CA0384FB}"/>
          </ac:spMkLst>
        </pc:spChg>
        <pc:spChg chg="add del mod">
          <ac:chgData name="Henry Jammes" userId="5f22554b-fd15-4676-8c82-dc6122af2a80" providerId="ADAL" clId="{434111D3-796B-4BB0-A370-070974EB9404}" dt="2023-10-25T22:12:28.789" v="17771"/>
          <ac:spMkLst>
            <pc:docMk/>
            <pc:sldMk cId="856275178" sldId="2147478688"/>
            <ac:spMk id="18" creationId="{AAFA5B99-B239-6003-1029-F6BBBE0C6B7B}"/>
          </ac:spMkLst>
        </pc:spChg>
        <pc:spChg chg="add del mod">
          <ac:chgData name="Henry Jammes" userId="5f22554b-fd15-4676-8c82-dc6122af2a80" providerId="ADAL" clId="{434111D3-796B-4BB0-A370-070974EB9404}" dt="2023-10-25T22:12:28.789" v="17771"/>
          <ac:spMkLst>
            <pc:docMk/>
            <pc:sldMk cId="856275178" sldId="2147478688"/>
            <ac:spMk id="19" creationId="{1E89B448-9E73-652F-CAC6-16D3C1051C72}"/>
          </ac:spMkLst>
        </pc:spChg>
        <pc:spChg chg="add del mod">
          <ac:chgData name="Henry Jammes" userId="5f22554b-fd15-4676-8c82-dc6122af2a80" providerId="ADAL" clId="{434111D3-796B-4BB0-A370-070974EB9404}" dt="2023-10-25T22:12:28.789" v="17771"/>
          <ac:spMkLst>
            <pc:docMk/>
            <pc:sldMk cId="856275178" sldId="2147478688"/>
            <ac:spMk id="20" creationId="{A90FBA5F-4DE3-146D-80A3-88008835A346}"/>
          </ac:spMkLst>
        </pc:spChg>
        <pc:spChg chg="add del mod">
          <ac:chgData name="Henry Jammes" userId="5f22554b-fd15-4676-8c82-dc6122af2a80" providerId="ADAL" clId="{434111D3-796B-4BB0-A370-070974EB9404}" dt="2023-10-25T22:12:28.789" v="17771"/>
          <ac:spMkLst>
            <pc:docMk/>
            <pc:sldMk cId="856275178" sldId="2147478688"/>
            <ac:spMk id="21" creationId="{DAEF55DA-C683-4E8B-71CF-80075CBD9801}"/>
          </ac:spMkLst>
        </pc:spChg>
        <pc:spChg chg="add del mod">
          <ac:chgData name="Henry Jammes" userId="5f22554b-fd15-4676-8c82-dc6122af2a80" providerId="ADAL" clId="{434111D3-796B-4BB0-A370-070974EB9404}" dt="2023-10-25T22:12:28.789" v="17771"/>
          <ac:spMkLst>
            <pc:docMk/>
            <pc:sldMk cId="856275178" sldId="2147478688"/>
            <ac:spMk id="22" creationId="{A49AC3E2-AF5A-F65D-325C-BD379B9123C3}"/>
          </ac:spMkLst>
        </pc:spChg>
        <pc:spChg chg="add del mod">
          <ac:chgData name="Henry Jammes" userId="5f22554b-fd15-4676-8c82-dc6122af2a80" providerId="ADAL" clId="{434111D3-796B-4BB0-A370-070974EB9404}" dt="2023-10-25T22:12:28.789" v="17771"/>
          <ac:spMkLst>
            <pc:docMk/>
            <pc:sldMk cId="856275178" sldId="2147478688"/>
            <ac:spMk id="23" creationId="{59684F2F-31B1-58BF-BA82-852D76413519}"/>
          </ac:spMkLst>
        </pc:spChg>
        <pc:spChg chg="add del mod">
          <ac:chgData name="Henry Jammes" userId="5f22554b-fd15-4676-8c82-dc6122af2a80" providerId="ADAL" clId="{434111D3-796B-4BB0-A370-070974EB9404}" dt="2023-10-25T22:12:28.789" v="17771"/>
          <ac:spMkLst>
            <pc:docMk/>
            <pc:sldMk cId="856275178" sldId="2147478688"/>
            <ac:spMk id="24" creationId="{1A72F716-C358-3696-95D1-9A3F10B312C5}"/>
          </ac:spMkLst>
        </pc:spChg>
        <pc:spChg chg="add del mod">
          <ac:chgData name="Henry Jammes" userId="5f22554b-fd15-4676-8c82-dc6122af2a80" providerId="ADAL" clId="{434111D3-796B-4BB0-A370-070974EB9404}" dt="2023-10-25T22:12:28.789" v="17771"/>
          <ac:spMkLst>
            <pc:docMk/>
            <pc:sldMk cId="856275178" sldId="2147478688"/>
            <ac:spMk id="25" creationId="{E29CA665-FCA1-E3FC-0BAC-BE8720EE9F29}"/>
          </ac:spMkLst>
        </pc:spChg>
        <pc:spChg chg="add del mod">
          <ac:chgData name="Henry Jammes" userId="5f22554b-fd15-4676-8c82-dc6122af2a80" providerId="ADAL" clId="{434111D3-796B-4BB0-A370-070974EB9404}" dt="2023-10-25T22:12:28.789" v="17771"/>
          <ac:spMkLst>
            <pc:docMk/>
            <pc:sldMk cId="856275178" sldId="2147478688"/>
            <ac:spMk id="26" creationId="{C992C533-B9CA-8068-37A5-168C76BF8452}"/>
          </ac:spMkLst>
        </pc:spChg>
        <pc:spChg chg="add del mod">
          <ac:chgData name="Henry Jammes" userId="5f22554b-fd15-4676-8c82-dc6122af2a80" providerId="ADAL" clId="{434111D3-796B-4BB0-A370-070974EB9404}" dt="2023-10-25T22:12:28.789" v="17771"/>
          <ac:spMkLst>
            <pc:docMk/>
            <pc:sldMk cId="856275178" sldId="2147478688"/>
            <ac:spMk id="27" creationId="{C686BE68-6D17-E6E9-6C27-BE771EC247E6}"/>
          </ac:spMkLst>
        </pc:spChg>
        <pc:spChg chg="add del mod">
          <ac:chgData name="Henry Jammes" userId="5f22554b-fd15-4676-8c82-dc6122af2a80" providerId="ADAL" clId="{434111D3-796B-4BB0-A370-070974EB9404}" dt="2023-10-25T22:12:28.789" v="17771"/>
          <ac:spMkLst>
            <pc:docMk/>
            <pc:sldMk cId="856275178" sldId="2147478688"/>
            <ac:spMk id="28" creationId="{5C4C7FF8-7480-EE47-14D4-4E4825B4F148}"/>
          </ac:spMkLst>
        </pc:spChg>
        <pc:spChg chg="add del mod">
          <ac:chgData name="Henry Jammes" userId="5f22554b-fd15-4676-8c82-dc6122af2a80" providerId="ADAL" clId="{434111D3-796B-4BB0-A370-070974EB9404}" dt="2023-10-25T22:12:28.789" v="17771"/>
          <ac:spMkLst>
            <pc:docMk/>
            <pc:sldMk cId="856275178" sldId="2147478688"/>
            <ac:spMk id="29" creationId="{90E5F484-BFB1-E72B-9A35-BD6243E01D2A}"/>
          </ac:spMkLst>
        </pc:spChg>
        <pc:spChg chg="add del mod">
          <ac:chgData name="Henry Jammes" userId="5f22554b-fd15-4676-8c82-dc6122af2a80" providerId="ADAL" clId="{434111D3-796B-4BB0-A370-070974EB9404}" dt="2023-10-25T22:12:28.789" v="17771"/>
          <ac:spMkLst>
            <pc:docMk/>
            <pc:sldMk cId="856275178" sldId="2147478688"/>
            <ac:spMk id="30" creationId="{AC0A3D21-E63B-3D82-C55B-68168970B585}"/>
          </ac:spMkLst>
        </pc:spChg>
        <pc:spChg chg="add del mod">
          <ac:chgData name="Henry Jammes" userId="5f22554b-fd15-4676-8c82-dc6122af2a80" providerId="ADAL" clId="{434111D3-796B-4BB0-A370-070974EB9404}" dt="2023-10-25T22:12:28.789" v="17771"/>
          <ac:spMkLst>
            <pc:docMk/>
            <pc:sldMk cId="856275178" sldId="2147478688"/>
            <ac:spMk id="31" creationId="{99291C93-F907-BF57-1DB9-04F4612BCDB9}"/>
          </ac:spMkLst>
        </pc:spChg>
        <pc:spChg chg="add del mod">
          <ac:chgData name="Henry Jammes" userId="5f22554b-fd15-4676-8c82-dc6122af2a80" providerId="ADAL" clId="{434111D3-796B-4BB0-A370-070974EB9404}" dt="2023-10-25T22:12:28.789" v="17771"/>
          <ac:spMkLst>
            <pc:docMk/>
            <pc:sldMk cId="856275178" sldId="2147478688"/>
            <ac:spMk id="32" creationId="{A8C6EF4E-AD23-B8EF-E759-F68F56F7BA63}"/>
          </ac:spMkLst>
        </pc:spChg>
        <pc:spChg chg="add del mod">
          <ac:chgData name="Henry Jammes" userId="5f22554b-fd15-4676-8c82-dc6122af2a80" providerId="ADAL" clId="{434111D3-796B-4BB0-A370-070974EB9404}" dt="2023-10-25T22:12:28.789" v="17771"/>
          <ac:spMkLst>
            <pc:docMk/>
            <pc:sldMk cId="856275178" sldId="2147478688"/>
            <ac:spMk id="33" creationId="{0E1A5EC1-3AD9-7C48-A9ED-90D88C421158}"/>
          </ac:spMkLst>
        </pc:spChg>
        <pc:spChg chg="add del mod">
          <ac:chgData name="Henry Jammes" userId="5f22554b-fd15-4676-8c82-dc6122af2a80" providerId="ADAL" clId="{434111D3-796B-4BB0-A370-070974EB9404}" dt="2023-10-25T22:12:28.789" v="17771"/>
          <ac:spMkLst>
            <pc:docMk/>
            <pc:sldMk cId="856275178" sldId="2147478688"/>
            <ac:spMk id="34" creationId="{484B5FC3-F4BD-648C-0CF4-A3D595E7D240}"/>
          </ac:spMkLst>
        </pc:spChg>
        <pc:spChg chg="add del mod">
          <ac:chgData name="Henry Jammes" userId="5f22554b-fd15-4676-8c82-dc6122af2a80" providerId="ADAL" clId="{434111D3-796B-4BB0-A370-070974EB9404}" dt="2023-10-25T22:12:28.789" v="17771"/>
          <ac:spMkLst>
            <pc:docMk/>
            <pc:sldMk cId="856275178" sldId="2147478688"/>
            <ac:spMk id="35" creationId="{95A73729-BF5C-7C5E-5CA7-5392C50EA3EA}"/>
          </ac:spMkLst>
        </pc:spChg>
        <pc:spChg chg="add del mod">
          <ac:chgData name="Henry Jammes" userId="5f22554b-fd15-4676-8c82-dc6122af2a80" providerId="ADAL" clId="{434111D3-796B-4BB0-A370-070974EB9404}" dt="2023-10-25T22:12:28.789" v="17771"/>
          <ac:spMkLst>
            <pc:docMk/>
            <pc:sldMk cId="856275178" sldId="2147478688"/>
            <ac:spMk id="39" creationId="{88C86FDB-EB7E-5090-D801-1D4B0943A0E1}"/>
          </ac:spMkLst>
        </pc:spChg>
        <pc:spChg chg="add del mod">
          <ac:chgData name="Henry Jammes" userId="5f22554b-fd15-4676-8c82-dc6122af2a80" providerId="ADAL" clId="{434111D3-796B-4BB0-A370-070974EB9404}" dt="2023-10-25T22:12:28.789" v="17771"/>
          <ac:spMkLst>
            <pc:docMk/>
            <pc:sldMk cId="856275178" sldId="2147478688"/>
            <ac:spMk id="44" creationId="{47E925FD-398C-A67D-AAB6-D7A431492427}"/>
          </ac:spMkLst>
        </pc:spChg>
        <pc:spChg chg="add del mod">
          <ac:chgData name="Henry Jammes" userId="5f22554b-fd15-4676-8c82-dc6122af2a80" providerId="ADAL" clId="{434111D3-796B-4BB0-A370-070974EB9404}" dt="2023-10-25T22:12:28.789" v="17771"/>
          <ac:spMkLst>
            <pc:docMk/>
            <pc:sldMk cId="856275178" sldId="2147478688"/>
            <ac:spMk id="45" creationId="{0373372B-4026-8BD7-D3A1-4D2957790263}"/>
          </ac:spMkLst>
        </pc:spChg>
        <pc:spChg chg="add del mod">
          <ac:chgData name="Henry Jammes" userId="5f22554b-fd15-4676-8c82-dc6122af2a80" providerId="ADAL" clId="{434111D3-796B-4BB0-A370-070974EB9404}" dt="2023-10-25T22:12:28.789" v="17771"/>
          <ac:spMkLst>
            <pc:docMk/>
            <pc:sldMk cId="856275178" sldId="2147478688"/>
            <ac:spMk id="62" creationId="{C202915C-966E-3E4B-C7FD-5A4BB3AF19C3}"/>
          </ac:spMkLst>
        </pc:spChg>
        <pc:spChg chg="mod">
          <ac:chgData name="Henry Jammes" userId="5f22554b-fd15-4676-8c82-dc6122af2a80" providerId="ADAL" clId="{434111D3-796B-4BB0-A370-070974EB9404}" dt="2023-10-25T22:12:26.627" v="17770"/>
          <ac:spMkLst>
            <pc:docMk/>
            <pc:sldMk cId="856275178" sldId="2147478688"/>
            <ac:spMk id="64" creationId="{3795697C-FB4C-BA9E-C202-EA11C041CE88}"/>
          </ac:spMkLst>
        </pc:spChg>
        <pc:spChg chg="mod">
          <ac:chgData name="Henry Jammes" userId="5f22554b-fd15-4676-8c82-dc6122af2a80" providerId="ADAL" clId="{434111D3-796B-4BB0-A370-070974EB9404}" dt="2023-10-25T22:12:26.627" v="17770"/>
          <ac:spMkLst>
            <pc:docMk/>
            <pc:sldMk cId="856275178" sldId="2147478688"/>
            <ac:spMk id="65" creationId="{F5E6EB48-46B7-C8A7-7908-2941622C8BEC}"/>
          </ac:spMkLst>
        </pc:spChg>
        <pc:spChg chg="mod">
          <ac:chgData name="Henry Jammes" userId="5f22554b-fd15-4676-8c82-dc6122af2a80" providerId="ADAL" clId="{434111D3-796B-4BB0-A370-070974EB9404}" dt="2023-10-25T22:12:26.627" v="17770"/>
          <ac:spMkLst>
            <pc:docMk/>
            <pc:sldMk cId="856275178" sldId="2147478688"/>
            <ac:spMk id="67" creationId="{845CD60A-7EF8-0F45-EDA6-23CBE3A5A430}"/>
          </ac:spMkLst>
        </pc:spChg>
        <pc:spChg chg="mod">
          <ac:chgData name="Henry Jammes" userId="5f22554b-fd15-4676-8c82-dc6122af2a80" providerId="ADAL" clId="{434111D3-796B-4BB0-A370-070974EB9404}" dt="2023-10-25T22:12:26.627" v="17770"/>
          <ac:spMkLst>
            <pc:docMk/>
            <pc:sldMk cId="856275178" sldId="2147478688"/>
            <ac:spMk id="68" creationId="{E72D677C-62CE-63A6-C418-FF9EF21ADF2D}"/>
          </ac:spMkLst>
        </pc:spChg>
        <pc:spChg chg="mod">
          <ac:chgData name="Henry Jammes" userId="5f22554b-fd15-4676-8c82-dc6122af2a80" providerId="ADAL" clId="{434111D3-796B-4BB0-A370-070974EB9404}" dt="2023-10-25T22:12:26.627" v="17770"/>
          <ac:spMkLst>
            <pc:docMk/>
            <pc:sldMk cId="856275178" sldId="2147478688"/>
            <ac:spMk id="69" creationId="{B6AFF03C-4A16-BACD-2296-B332639C6D30}"/>
          </ac:spMkLst>
        </pc:spChg>
        <pc:spChg chg="mod">
          <ac:chgData name="Henry Jammes" userId="5f22554b-fd15-4676-8c82-dc6122af2a80" providerId="ADAL" clId="{434111D3-796B-4BB0-A370-070974EB9404}" dt="2023-10-25T22:12:26.627" v="17770"/>
          <ac:spMkLst>
            <pc:docMk/>
            <pc:sldMk cId="856275178" sldId="2147478688"/>
            <ac:spMk id="70" creationId="{BBDDF94E-9D3A-8F83-D7DE-315A3C6A0A62}"/>
          </ac:spMkLst>
        </pc:spChg>
        <pc:spChg chg="mod">
          <ac:chgData name="Henry Jammes" userId="5f22554b-fd15-4676-8c82-dc6122af2a80" providerId="ADAL" clId="{434111D3-796B-4BB0-A370-070974EB9404}" dt="2023-10-25T22:12:26.627" v="17770"/>
          <ac:spMkLst>
            <pc:docMk/>
            <pc:sldMk cId="856275178" sldId="2147478688"/>
            <ac:spMk id="76" creationId="{CBFD8878-B5E3-73C1-2C53-017662EC2C49}"/>
          </ac:spMkLst>
        </pc:spChg>
        <pc:spChg chg="mod">
          <ac:chgData name="Henry Jammes" userId="5f22554b-fd15-4676-8c82-dc6122af2a80" providerId="ADAL" clId="{434111D3-796B-4BB0-A370-070974EB9404}" dt="2023-10-25T22:12:26.627" v="17770"/>
          <ac:spMkLst>
            <pc:docMk/>
            <pc:sldMk cId="856275178" sldId="2147478688"/>
            <ac:spMk id="77" creationId="{4A56E29C-1837-67FE-E9CC-D3E9E5FBF8F5}"/>
          </ac:spMkLst>
        </pc:spChg>
        <pc:spChg chg="mod">
          <ac:chgData name="Henry Jammes" userId="5f22554b-fd15-4676-8c82-dc6122af2a80" providerId="ADAL" clId="{434111D3-796B-4BB0-A370-070974EB9404}" dt="2023-10-25T22:12:26.627" v="17770"/>
          <ac:spMkLst>
            <pc:docMk/>
            <pc:sldMk cId="856275178" sldId="2147478688"/>
            <ac:spMk id="82" creationId="{6C91B6BF-54D0-1EF4-2AC8-618D7E5F511A}"/>
          </ac:spMkLst>
        </pc:spChg>
        <pc:spChg chg="mod">
          <ac:chgData name="Henry Jammes" userId="5f22554b-fd15-4676-8c82-dc6122af2a80" providerId="ADAL" clId="{434111D3-796B-4BB0-A370-070974EB9404}" dt="2023-10-25T22:12:26.627" v="17770"/>
          <ac:spMkLst>
            <pc:docMk/>
            <pc:sldMk cId="856275178" sldId="2147478688"/>
            <ac:spMk id="83" creationId="{C33B68E9-BF39-AE08-B502-4B93D5FFF4A2}"/>
          </ac:spMkLst>
        </pc:spChg>
        <pc:spChg chg="mod">
          <ac:chgData name="Henry Jammes" userId="5f22554b-fd15-4676-8c82-dc6122af2a80" providerId="ADAL" clId="{434111D3-796B-4BB0-A370-070974EB9404}" dt="2023-10-25T22:12:26.627" v="17770"/>
          <ac:spMkLst>
            <pc:docMk/>
            <pc:sldMk cId="856275178" sldId="2147478688"/>
            <ac:spMk id="84" creationId="{13B09C15-DA44-456E-E681-DB28638B2C12}"/>
          </ac:spMkLst>
        </pc:spChg>
        <pc:spChg chg="mod">
          <ac:chgData name="Henry Jammes" userId="5f22554b-fd15-4676-8c82-dc6122af2a80" providerId="ADAL" clId="{434111D3-796B-4BB0-A370-070974EB9404}" dt="2023-10-25T22:12:26.627" v="17770"/>
          <ac:spMkLst>
            <pc:docMk/>
            <pc:sldMk cId="856275178" sldId="2147478688"/>
            <ac:spMk id="85" creationId="{043C7839-7A88-B6F9-EC24-9693B67E91AD}"/>
          </ac:spMkLst>
        </pc:spChg>
        <pc:spChg chg="mod">
          <ac:chgData name="Henry Jammes" userId="5f22554b-fd15-4676-8c82-dc6122af2a80" providerId="ADAL" clId="{434111D3-796B-4BB0-A370-070974EB9404}" dt="2023-10-25T22:12:26.627" v="17770"/>
          <ac:spMkLst>
            <pc:docMk/>
            <pc:sldMk cId="856275178" sldId="2147478688"/>
            <ac:spMk id="86" creationId="{38D93741-4F7E-6DC4-957E-D75B93445A8E}"/>
          </ac:spMkLst>
        </pc:spChg>
        <pc:spChg chg="mod">
          <ac:chgData name="Henry Jammes" userId="5f22554b-fd15-4676-8c82-dc6122af2a80" providerId="ADAL" clId="{434111D3-796B-4BB0-A370-070974EB9404}" dt="2023-10-25T22:12:26.627" v="17770"/>
          <ac:spMkLst>
            <pc:docMk/>
            <pc:sldMk cId="856275178" sldId="2147478688"/>
            <ac:spMk id="87" creationId="{1CE98093-2DDE-6262-9ACA-72D5282A0D1A}"/>
          </ac:spMkLst>
        </pc:spChg>
        <pc:spChg chg="mod">
          <ac:chgData name="Henry Jammes" userId="5f22554b-fd15-4676-8c82-dc6122af2a80" providerId="ADAL" clId="{434111D3-796B-4BB0-A370-070974EB9404}" dt="2023-10-25T22:12:26.627" v="17770"/>
          <ac:spMkLst>
            <pc:docMk/>
            <pc:sldMk cId="856275178" sldId="2147478688"/>
            <ac:spMk id="88" creationId="{001422FB-E7F7-9931-D0D3-AB8D76F92F67}"/>
          </ac:spMkLst>
        </pc:spChg>
        <pc:spChg chg="mod">
          <ac:chgData name="Henry Jammes" userId="5f22554b-fd15-4676-8c82-dc6122af2a80" providerId="ADAL" clId="{434111D3-796B-4BB0-A370-070974EB9404}" dt="2023-10-25T22:12:26.627" v="17770"/>
          <ac:spMkLst>
            <pc:docMk/>
            <pc:sldMk cId="856275178" sldId="2147478688"/>
            <ac:spMk id="89" creationId="{F3BB6C14-B4C9-9E34-A6B5-EA96DB701832}"/>
          </ac:spMkLst>
        </pc:spChg>
        <pc:spChg chg="mod">
          <ac:chgData name="Henry Jammes" userId="5f22554b-fd15-4676-8c82-dc6122af2a80" providerId="ADAL" clId="{434111D3-796B-4BB0-A370-070974EB9404}" dt="2023-10-25T22:12:26.627" v="17770"/>
          <ac:spMkLst>
            <pc:docMk/>
            <pc:sldMk cId="856275178" sldId="2147478688"/>
            <ac:spMk id="90" creationId="{D834679C-ADB8-FD48-1A5B-B8C0D8C4B300}"/>
          </ac:spMkLst>
        </pc:spChg>
        <pc:spChg chg="mod">
          <ac:chgData name="Henry Jammes" userId="5f22554b-fd15-4676-8c82-dc6122af2a80" providerId="ADAL" clId="{434111D3-796B-4BB0-A370-070974EB9404}" dt="2023-10-25T22:12:26.627" v="17770"/>
          <ac:spMkLst>
            <pc:docMk/>
            <pc:sldMk cId="856275178" sldId="2147478688"/>
            <ac:spMk id="91" creationId="{9295307F-F73B-3D12-C179-3B7B8149B299}"/>
          </ac:spMkLst>
        </pc:spChg>
        <pc:spChg chg="add del mod">
          <ac:chgData name="Henry Jammes" userId="5f22554b-fd15-4676-8c82-dc6122af2a80" providerId="ADAL" clId="{434111D3-796B-4BB0-A370-070974EB9404}" dt="2023-10-25T22:12:28.789" v="17771"/>
          <ac:spMkLst>
            <pc:docMk/>
            <pc:sldMk cId="856275178" sldId="2147478688"/>
            <ac:spMk id="96" creationId="{DA4FDF6E-F354-4D50-E7DB-0D491EBD7A13}"/>
          </ac:spMkLst>
        </pc:spChg>
        <pc:spChg chg="add del mod">
          <ac:chgData name="Henry Jammes" userId="5f22554b-fd15-4676-8c82-dc6122af2a80" providerId="ADAL" clId="{434111D3-796B-4BB0-A370-070974EB9404}" dt="2023-10-25T22:12:28.789" v="17771"/>
          <ac:spMkLst>
            <pc:docMk/>
            <pc:sldMk cId="856275178" sldId="2147478688"/>
            <ac:spMk id="106" creationId="{E81E4955-FC3F-BE26-B6EC-03B606D56B4D}"/>
          </ac:spMkLst>
        </pc:spChg>
        <pc:spChg chg="add del mod">
          <ac:chgData name="Henry Jammes" userId="5f22554b-fd15-4676-8c82-dc6122af2a80" providerId="ADAL" clId="{434111D3-796B-4BB0-A370-070974EB9404}" dt="2023-10-25T22:12:28.789" v="17771"/>
          <ac:spMkLst>
            <pc:docMk/>
            <pc:sldMk cId="856275178" sldId="2147478688"/>
            <ac:spMk id="109" creationId="{58FAF84B-C905-271E-94D9-E2BB9351C019}"/>
          </ac:spMkLst>
        </pc:spChg>
        <pc:spChg chg="add mod">
          <ac:chgData name="Henry Jammes" userId="5f22554b-fd15-4676-8c82-dc6122af2a80" providerId="ADAL" clId="{434111D3-796B-4BB0-A370-070974EB9404}" dt="2023-11-23T20:05:56.366" v="24341" actId="14100"/>
          <ac:spMkLst>
            <pc:docMk/>
            <pc:sldMk cId="856275178" sldId="2147478688"/>
            <ac:spMk id="110" creationId="{3C232866-0578-8EED-C458-F96EE9174743}"/>
          </ac:spMkLst>
        </pc:spChg>
        <pc:spChg chg="add del mod">
          <ac:chgData name="Henry Jammes" userId="5f22554b-fd15-4676-8c82-dc6122af2a80" providerId="ADAL" clId="{434111D3-796B-4BB0-A370-070974EB9404}" dt="2023-10-25T22:12:34.837" v="17775"/>
          <ac:spMkLst>
            <pc:docMk/>
            <pc:sldMk cId="856275178" sldId="2147478688"/>
            <ac:spMk id="111" creationId="{3E9F567B-F9AD-E0BA-E541-80E39A64E3D1}"/>
          </ac:spMkLst>
        </pc:spChg>
        <pc:spChg chg="mod">
          <ac:chgData name="Henry Jammes" userId="5f22554b-fd15-4676-8c82-dc6122af2a80" providerId="ADAL" clId="{434111D3-796B-4BB0-A370-070974EB9404}" dt="2023-11-14T11:52:16.979" v="22402"/>
          <ac:spMkLst>
            <pc:docMk/>
            <pc:sldMk cId="856275178" sldId="2147478688"/>
            <ac:spMk id="113" creationId="{A23B2233-3100-4925-3476-0EF4F9AE760B}"/>
          </ac:spMkLst>
        </pc:spChg>
        <pc:spChg chg="mod">
          <ac:chgData name="Henry Jammes" userId="5f22554b-fd15-4676-8c82-dc6122af2a80" providerId="ADAL" clId="{434111D3-796B-4BB0-A370-070974EB9404}" dt="2023-11-14T12:22:23.554" v="23376" actId="20577"/>
          <ac:spMkLst>
            <pc:docMk/>
            <pc:sldMk cId="856275178" sldId="2147478688"/>
            <ac:spMk id="114" creationId="{79620A59-6081-CA43-F89E-A100B8C06317}"/>
          </ac:spMkLst>
        </pc:spChg>
        <pc:spChg chg="mod">
          <ac:chgData name="Henry Jammes" userId="5f22554b-fd15-4676-8c82-dc6122af2a80" providerId="ADAL" clId="{434111D3-796B-4BB0-A370-070974EB9404}" dt="2023-11-14T12:22:15.788" v="23370" actId="20577"/>
          <ac:spMkLst>
            <pc:docMk/>
            <pc:sldMk cId="856275178" sldId="2147478688"/>
            <ac:spMk id="115" creationId="{6F89B986-2D66-8037-0808-53DA34B4F277}"/>
          </ac:spMkLst>
        </pc:spChg>
        <pc:spChg chg="mod">
          <ac:chgData name="Henry Jammes" userId="5f22554b-fd15-4676-8c82-dc6122af2a80" providerId="ADAL" clId="{434111D3-796B-4BB0-A370-070974EB9404}" dt="2023-11-14T12:22:18.376" v="23373" actId="20577"/>
          <ac:spMkLst>
            <pc:docMk/>
            <pc:sldMk cId="856275178" sldId="2147478688"/>
            <ac:spMk id="116" creationId="{857AD908-FF6A-1C8C-0020-2809C3B7BCE1}"/>
          </ac:spMkLst>
        </pc:spChg>
        <pc:spChg chg="mod">
          <ac:chgData name="Henry Jammes" userId="5f22554b-fd15-4676-8c82-dc6122af2a80" providerId="ADAL" clId="{434111D3-796B-4BB0-A370-070974EB9404}" dt="2023-11-23T19:28:01.357" v="24142" actId="1038"/>
          <ac:spMkLst>
            <pc:docMk/>
            <pc:sldMk cId="856275178" sldId="2147478688"/>
            <ac:spMk id="119" creationId="{5BDD7462-1CF7-AFF4-2F42-BF779397D1C5}"/>
          </ac:spMkLst>
        </pc:spChg>
        <pc:spChg chg="mod">
          <ac:chgData name="Henry Jammes" userId="5f22554b-fd15-4676-8c82-dc6122af2a80" providerId="ADAL" clId="{434111D3-796B-4BB0-A370-070974EB9404}" dt="2023-11-23T19:26:28.439" v="24084" actId="20577"/>
          <ac:spMkLst>
            <pc:docMk/>
            <pc:sldMk cId="856275178" sldId="2147478688"/>
            <ac:spMk id="122" creationId="{34C72FCA-F81C-78BA-1D71-7656927DFD0B}"/>
          </ac:spMkLst>
        </pc:spChg>
        <pc:spChg chg="add mod">
          <ac:chgData name="Henry Jammes" userId="5f22554b-fd15-4676-8c82-dc6122af2a80" providerId="ADAL" clId="{434111D3-796B-4BB0-A370-070974EB9404}" dt="2023-10-25T22:13:35.311" v="17824" actId="207"/>
          <ac:spMkLst>
            <pc:docMk/>
            <pc:sldMk cId="856275178" sldId="2147478688"/>
            <ac:spMk id="125" creationId="{EC1A54E9-B187-CF0A-9A82-C36FDC323881}"/>
          </ac:spMkLst>
        </pc:spChg>
        <pc:spChg chg="add mod">
          <ac:chgData name="Henry Jammes" userId="5f22554b-fd15-4676-8c82-dc6122af2a80" providerId="ADAL" clId="{434111D3-796B-4BB0-A370-070974EB9404}" dt="2023-11-23T19:57:48.626" v="24340" actId="207"/>
          <ac:spMkLst>
            <pc:docMk/>
            <pc:sldMk cId="856275178" sldId="2147478688"/>
            <ac:spMk id="126" creationId="{C814F4C0-7E4A-2BE5-2ED4-F4901C790D65}"/>
          </ac:spMkLst>
        </pc:spChg>
        <pc:spChg chg="add mod">
          <ac:chgData name="Henry Jammes" userId="5f22554b-fd15-4676-8c82-dc6122af2a80" providerId="ADAL" clId="{434111D3-796B-4BB0-A370-070974EB9404}" dt="2023-10-25T22:13:35.311" v="17824" actId="207"/>
          <ac:spMkLst>
            <pc:docMk/>
            <pc:sldMk cId="856275178" sldId="2147478688"/>
            <ac:spMk id="127" creationId="{CBF09C2E-88E4-19C2-E402-3AC29A7FB751}"/>
          </ac:spMkLst>
        </pc:spChg>
        <pc:spChg chg="add mod">
          <ac:chgData name="Henry Jammes" userId="5f22554b-fd15-4676-8c82-dc6122af2a80" providerId="ADAL" clId="{434111D3-796B-4BB0-A370-070974EB9404}" dt="2023-10-25T22:13:35.311" v="17824" actId="207"/>
          <ac:spMkLst>
            <pc:docMk/>
            <pc:sldMk cId="856275178" sldId="2147478688"/>
            <ac:spMk id="128" creationId="{589EB36A-DFD5-1460-A295-E7E2098747F3}"/>
          </ac:spMkLst>
        </pc:spChg>
        <pc:spChg chg="add mod">
          <ac:chgData name="Henry Jammes" userId="5f22554b-fd15-4676-8c82-dc6122af2a80" providerId="ADAL" clId="{434111D3-796B-4BB0-A370-070974EB9404}" dt="2023-10-25T22:13:35.311" v="17824" actId="207"/>
          <ac:spMkLst>
            <pc:docMk/>
            <pc:sldMk cId="856275178" sldId="2147478688"/>
            <ac:spMk id="129" creationId="{2509FECC-C9E0-5768-EEF3-4D19BD0FBFC7}"/>
          </ac:spMkLst>
        </pc:spChg>
        <pc:spChg chg="add mod">
          <ac:chgData name="Henry Jammes" userId="5f22554b-fd15-4676-8c82-dc6122af2a80" providerId="ADAL" clId="{434111D3-796B-4BB0-A370-070974EB9404}" dt="2023-10-25T22:13:35.311" v="17824" actId="207"/>
          <ac:spMkLst>
            <pc:docMk/>
            <pc:sldMk cId="856275178" sldId="2147478688"/>
            <ac:spMk id="130" creationId="{5BF47B16-0A05-370C-F13A-9EF7792007EE}"/>
          </ac:spMkLst>
        </pc:spChg>
        <pc:spChg chg="add mod">
          <ac:chgData name="Henry Jammes" userId="5f22554b-fd15-4676-8c82-dc6122af2a80" providerId="ADAL" clId="{434111D3-796B-4BB0-A370-070974EB9404}" dt="2023-10-25T22:13:35.311" v="17824" actId="207"/>
          <ac:spMkLst>
            <pc:docMk/>
            <pc:sldMk cId="856275178" sldId="2147478688"/>
            <ac:spMk id="131" creationId="{B0212ABF-E5CA-CBE9-ABAD-6BF5D8165835}"/>
          </ac:spMkLst>
        </pc:spChg>
        <pc:spChg chg="add mod">
          <ac:chgData name="Henry Jammes" userId="5f22554b-fd15-4676-8c82-dc6122af2a80" providerId="ADAL" clId="{434111D3-796B-4BB0-A370-070974EB9404}" dt="2023-11-23T19:29:21.315" v="24228" actId="1036"/>
          <ac:spMkLst>
            <pc:docMk/>
            <pc:sldMk cId="856275178" sldId="2147478688"/>
            <ac:spMk id="132" creationId="{C3665B45-B3B9-5503-91B0-5A871D028DCF}"/>
          </ac:spMkLst>
        </pc:spChg>
        <pc:spChg chg="add mod">
          <ac:chgData name="Henry Jammes" userId="5f22554b-fd15-4676-8c82-dc6122af2a80" providerId="ADAL" clId="{434111D3-796B-4BB0-A370-070974EB9404}" dt="2023-11-23T19:29:21.315" v="24228" actId="1036"/>
          <ac:spMkLst>
            <pc:docMk/>
            <pc:sldMk cId="856275178" sldId="2147478688"/>
            <ac:spMk id="133" creationId="{45BC741F-DF5C-34CE-F916-1838A79F59FE}"/>
          </ac:spMkLst>
        </pc:spChg>
        <pc:spChg chg="add mod">
          <ac:chgData name="Henry Jammes" userId="5f22554b-fd15-4676-8c82-dc6122af2a80" providerId="ADAL" clId="{434111D3-796B-4BB0-A370-070974EB9404}" dt="2023-11-23T19:29:21.315" v="24228" actId="1036"/>
          <ac:spMkLst>
            <pc:docMk/>
            <pc:sldMk cId="856275178" sldId="2147478688"/>
            <ac:spMk id="134" creationId="{E0094F6A-B305-740B-BF5E-D4C473D43823}"/>
          </ac:spMkLst>
        </pc:spChg>
        <pc:spChg chg="add mod">
          <ac:chgData name="Henry Jammes" userId="5f22554b-fd15-4676-8c82-dc6122af2a80" providerId="ADAL" clId="{434111D3-796B-4BB0-A370-070974EB9404}" dt="2023-11-23T19:29:21.315" v="24228" actId="1036"/>
          <ac:spMkLst>
            <pc:docMk/>
            <pc:sldMk cId="856275178" sldId="2147478688"/>
            <ac:spMk id="135" creationId="{1368CF83-FA10-F191-C993-C929033DB424}"/>
          </ac:spMkLst>
        </pc:spChg>
        <pc:spChg chg="add mod">
          <ac:chgData name="Henry Jammes" userId="5f22554b-fd15-4676-8c82-dc6122af2a80" providerId="ADAL" clId="{434111D3-796B-4BB0-A370-070974EB9404}" dt="2023-11-23T19:29:21.315" v="24228" actId="1036"/>
          <ac:spMkLst>
            <pc:docMk/>
            <pc:sldMk cId="856275178" sldId="2147478688"/>
            <ac:spMk id="136" creationId="{85FD0AAB-8F04-F69C-9B1F-B028D91715D5}"/>
          </ac:spMkLst>
        </pc:spChg>
        <pc:spChg chg="add mod">
          <ac:chgData name="Henry Jammes" userId="5f22554b-fd15-4676-8c82-dc6122af2a80" providerId="ADAL" clId="{434111D3-796B-4BB0-A370-070974EB9404}" dt="2023-11-23T19:29:21.315" v="24228" actId="1036"/>
          <ac:spMkLst>
            <pc:docMk/>
            <pc:sldMk cId="856275178" sldId="2147478688"/>
            <ac:spMk id="137" creationId="{9E3A25D3-25FF-4A9A-6FF3-4EF13B065353}"/>
          </ac:spMkLst>
        </pc:spChg>
        <pc:spChg chg="add mod">
          <ac:chgData name="Henry Jammes" userId="5f22554b-fd15-4676-8c82-dc6122af2a80" providerId="ADAL" clId="{434111D3-796B-4BB0-A370-070974EB9404}" dt="2023-11-23T19:29:21.315" v="24228" actId="1036"/>
          <ac:spMkLst>
            <pc:docMk/>
            <pc:sldMk cId="856275178" sldId="2147478688"/>
            <ac:spMk id="138" creationId="{AB4771FB-13A1-1790-DED2-17109C5C9833}"/>
          </ac:spMkLst>
        </pc:spChg>
        <pc:spChg chg="add mod">
          <ac:chgData name="Henry Jammes" userId="5f22554b-fd15-4676-8c82-dc6122af2a80" providerId="ADAL" clId="{434111D3-796B-4BB0-A370-070974EB9404}" dt="2023-11-23T19:29:21.315" v="24228" actId="1036"/>
          <ac:spMkLst>
            <pc:docMk/>
            <pc:sldMk cId="856275178" sldId="2147478688"/>
            <ac:spMk id="139" creationId="{19FBF560-25F5-405D-EF2B-BE2FCCA49428}"/>
          </ac:spMkLst>
        </pc:spChg>
        <pc:spChg chg="add mod">
          <ac:chgData name="Henry Jammes" userId="5f22554b-fd15-4676-8c82-dc6122af2a80" providerId="ADAL" clId="{434111D3-796B-4BB0-A370-070974EB9404}" dt="2023-11-23T19:29:21.315" v="24228" actId="1036"/>
          <ac:spMkLst>
            <pc:docMk/>
            <pc:sldMk cId="856275178" sldId="2147478688"/>
            <ac:spMk id="140" creationId="{A7185D1A-AB48-2B9D-70FF-346D8071C444}"/>
          </ac:spMkLst>
        </pc:spChg>
        <pc:spChg chg="add mod">
          <ac:chgData name="Henry Jammes" userId="5f22554b-fd15-4676-8c82-dc6122af2a80" providerId="ADAL" clId="{434111D3-796B-4BB0-A370-070974EB9404}" dt="2023-11-23T19:29:21.315" v="24228" actId="1036"/>
          <ac:spMkLst>
            <pc:docMk/>
            <pc:sldMk cId="856275178" sldId="2147478688"/>
            <ac:spMk id="141" creationId="{5BC1BBBB-86C5-F826-CCED-B313D7D7AA44}"/>
          </ac:spMkLst>
        </pc:spChg>
        <pc:spChg chg="add mod">
          <ac:chgData name="Henry Jammes" userId="5f22554b-fd15-4676-8c82-dc6122af2a80" providerId="ADAL" clId="{434111D3-796B-4BB0-A370-070974EB9404}" dt="2023-10-25T22:13:35.311" v="17824" actId="207"/>
          <ac:spMkLst>
            <pc:docMk/>
            <pc:sldMk cId="856275178" sldId="2147478688"/>
            <ac:spMk id="142" creationId="{B41BED27-F9E9-1DB5-FB45-32FE90A6D68B}"/>
          </ac:spMkLst>
        </pc:spChg>
        <pc:spChg chg="add mod">
          <ac:chgData name="Henry Jammes" userId="5f22554b-fd15-4676-8c82-dc6122af2a80" providerId="ADAL" clId="{434111D3-796B-4BB0-A370-070974EB9404}" dt="2023-10-25T22:13:42.026" v="17825" actId="207"/>
          <ac:spMkLst>
            <pc:docMk/>
            <pc:sldMk cId="856275178" sldId="2147478688"/>
            <ac:spMk id="146" creationId="{6F5631A8-7841-4757-213F-D124DBB0C6DA}"/>
          </ac:spMkLst>
        </pc:spChg>
        <pc:spChg chg="add mod">
          <ac:chgData name="Henry Jammes" userId="5f22554b-fd15-4676-8c82-dc6122af2a80" providerId="ADAL" clId="{434111D3-796B-4BB0-A370-070974EB9404}" dt="2023-10-25T22:15:08.868" v="17840" actId="208"/>
          <ac:spMkLst>
            <pc:docMk/>
            <pc:sldMk cId="856275178" sldId="2147478688"/>
            <ac:spMk id="151" creationId="{36EE0163-FB56-CD79-1613-7F0C06AB98C4}"/>
          </ac:spMkLst>
        </pc:spChg>
        <pc:spChg chg="add mod">
          <ac:chgData name="Henry Jammes" userId="5f22554b-fd15-4676-8c82-dc6122af2a80" providerId="ADAL" clId="{434111D3-796B-4BB0-A370-070974EB9404}" dt="2023-10-25T22:13:35.311" v="17824" actId="207"/>
          <ac:spMkLst>
            <pc:docMk/>
            <pc:sldMk cId="856275178" sldId="2147478688"/>
            <ac:spMk id="152" creationId="{479B86E4-9A14-D4A6-90AB-1D73F0DBE53A}"/>
          </ac:spMkLst>
        </pc:spChg>
        <pc:spChg chg="add mod">
          <ac:chgData name="Henry Jammes" userId="5f22554b-fd15-4676-8c82-dc6122af2a80" providerId="ADAL" clId="{434111D3-796B-4BB0-A370-070974EB9404}" dt="2023-10-25T22:13:35.311" v="17824" actId="207"/>
          <ac:spMkLst>
            <pc:docMk/>
            <pc:sldMk cId="856275178" sldId="2147478688"/>
            <ac:spMk id="169" creationId="{323EBC6B-A334-0FB4-3724-B3D08B46F90C}"/>
          </ac:spMkLst>
        </pc:spChg>
        <pc:spChg chg="mod">
          <ac:chgData name="Henry Jammes" userId="5f22554b-fd15-4676-8c82-dc6122af2a80" providerId="ADAL" clId="{434111D3-796B-4BB0-A370-070974EB9404}" dt="2023-10-25T22:13:35.311" v="17824" actId="207"/>
          <ac:spMkLst>
            <pc:docMk/>
            <pc:sldMk cId="856275178" sldId="2147478688"/>
            <ac:spMk id="171" creationId="{02D46B7E-FBEA-B549-CC9B-CE11021D00E2}"/>
          </ac:spMkLst>
        </pc:spChg>
        <pc:spChg chg="mod">
          <ac:chgData name="Henry Jammes" userId="5f22554b-fd15-4676-8c82-dc6122af2a80" providerId="ADAL" clId="{434111D3-796B-4BB0-A370-070974EB9404}" dt="2023-10-25T22:13:35.311" v="17824" actId="207"/>
          <ac:spMkLst>
            <pc:docMk/>
            <pc:sldMk cId="856275178" sldId="2147478688"/>
            <ac:spMk id="172" creationId="{DDEA282F-2B7A-DC39-49B4-84E8B19C8972}"/>
          </ac:spMkLst>
        </pc:spChg>
        <pc:spChg chg="mod">
          <ac:chgData name="Henry Jammes" userId="5f22554b-fd15-4676-8c82-dc6122af2a80" providerId="ADAL" clId="{434111D3-796B-4BB0-A370-070974EB9404}" dt="2023-10-25T22:15:03.294" v="17838" actId="208"/>
          <ac:spMkLst>
            <pc:docMk/>
            <pc:sldMk cId="856275178" sldId="2147478688"/>
            <ac:spMk id="174" creationId="{7C616FB5-2591-2EC5-B65D-7FAF96F0BAE8}"/>
          </ac:spMkLst>
        </pc:spChg>
        <pc:spChg chg="mod">
          <ac:chgData name="Henry Jammes" userId="5f22554b-fd15-4676-8c82-dc6122af2a80" providerId="ADAL" clId="{434111D3-796B-4BB0-A370-070974EB9404}" dt="2023-10-25T22:13:44.213" v="17826" actId="207"/>
          <ac:spMkLst>
            <pc:docMk/>
            <pc:sldMk cId="856275178" sldId="2147478688"/>
            <ac:spMk id="175" creationId="{4DCFE1F3-7882-DAD0-23EB-C06DEA1DCA6D}"/>
          </ac:spMkLst>
        </pc:spChg>
        <pc:spChg chg="mod">
          <ac:chgData name="Henry Jammes" userId="5f22554b-fd15-4676-8c82-dc6122af2a80" providerId="ADAL" clId="{434111D3-796B-4BB0-A370-070974EB9404}" dt="2023-10-25T22:30:34.451" v="18378" actId="208"/>
          <ac:spMkLst>
            <pc:docMk/>
            <pc:sldMk cId="856275178" sldId="2147478688"/>
            <ac:spMk id="176" creationId="{CDE22332-D13A-A721-5C5B-9AA565191551}"/>
          </ac:spMkLst>
        </pc:spChg>
        <pc:spChg chg="mod">
          <ac:chgData name="Henry Jammes" userId="5f22554b-fd15-4676-8c82-dc6122af2a80" providerId="ADAL" clId="{434111D3-796B-4BB0-A370-070974EB9404}" dt="2023-10-25T22:14:11.255" v="17829" actId="207"/>
          <ac:spMkLst>
            <pc:docMk/>
            <pc:sldMk cId="856275178" sldId="2147478688"/>
            <ac:spMk id="177" creationId="{8C0538AD-F17C-7A2D-DC17-5B9A1AE2E7AB}"/>
          </ac:spMkLst>
        </pc:spChg>
        <pc:spChg chg="mod">
          <ac:chgData name="Henry Jammes" userId="5f22554b-fd15-4676-8c82-dc6122af2a80" providerId="ADAL" clId="{434111D3-796B-4BB0-A370-070974EB9404}" dt="2023-10-25T22:13:35.311" v="17824" actId="207"/>
          <ac:spMkLst>
            <pc:docMk/>
            <pc:sldMk cId="856275178" sldId="2147478688"/>
            <ac:spMk id="183" creationId="{C2BAD1CE-B614-D8AD-A0E3-F1603C595AE2}"/>
          </ac:spMkLst>
        </pc:spChg>
        <pc:spChg chg="mod">
          <ac:chgData name="Henry Jammes" userId="5f22554b-fd15-4676-8c82-dc6122af2a80" providerId="ADAL" clId="{434111D3-796B-4BB0-A370-070974EB9404}" dt="2023-11-14T12:27:26.899" v="23400" actId="1076"/>
          <ac:spMkLst>
            <pc:docMk/>
            <pc:sldMk cId="856275178" sldId="2147478688"/>
            <ac:spMk id="184" creationId="{380A561A-BEFA-016F-0EA6-7E5C734483F3}"/>
          </ac:spMkLst>
        </pc:spChg>
        <pc:spChg chg="mod">
          <ac:chgData name="Henry Jammes" userId="5f22554b-fd15-4676-8c82-dc6122af2a80" providerId="ADAL" clId="{434111D3-796B-4BB0-A370-070974EB9404}" dt="2023-10-25T22:13:35.311" v="17824" actId="207"/>
          <ac:spMkLst>
            <pc:docMk/>
            <pc:sldMk cId="856275178" sldId="2147478688"/>
            <ac:spMk id="189" creationId="{A150D55D-1122-5BA2-7D4E-5FD8A8BB2DFB}"/>
          </ac:spMkLst>
        </pc:spChg>
        <pc:spChg chg="mod">
          <ac:chgData name="Henry Jammes" userId="5f22554b-fd15-4676-8c82-dc6122af2a80" providerId="ADAL" clId="{434111D3-796B-4BB0-A370-070974EB9404}" dt="2023-11-14T12:27:37.097" v="23407" actId="1036"/>
          <ac:spMkLst>
            <pc:docMk/>
            <pc:sldMk cId="856275178" sldId="2147478688"/>
            <ac:spMk id="190" creationId="{C42A1CF2-98FB-FFB7-C893-DA6095AD0A5C}"/>
          </ac:spMkLst>
        </pc:spChg>
        <pc:spChg chg="mod">
          <ac:chgData name="Henry Jammes" userId="5f22554b-fd15-4676-8c82-dc6122af2a80" providerId="ADAL" clId="{434111D3-796B-4BB0-A370-070974EB9404}" dt="2023-11-14T12:27:41.997" v="23409" actId="1035"/>
          <ac:spMkLst>
            <pc:docMk/>
            <pc:sldMk cId="856275178" sldId="2147478688"/>
            <ac:spMk id="191" creationId="{46463BA3-458E-C58D-819F-E2CB08680F6D}"/>
          </ac:spMkLst>
        </pc:spChg>
        <pc:spChg chg="mod">
          <ac:chgData name="Henry Jammes" userId="5f22554b-fd15-4676-8c82-dc6122af2a80" providerId="ADAL" clId="{434111D3-796B-4BB0-A370-070974EB9404}" dt="2023-11-14T12:27:48.502" v="23420" actId="1036"/>
          <ac:spMkLst>
            <pc:docMk/>
            <pc:sldMk cId="856275178" sldId="2147478688"/>
            <ac:spMk id="192" creationId="{E3B18A04-04E8-74F4-48C1-FAB0CE1E440F}"/>
          </ac:spMkLst>
        </pc:spChg>
        <pc:spChg chg="mod">
          <ac:chgData name="Henry Jammes" userId="5f22554b-fd15-4676-8c82-dc6122af2a80" providerId="ADAL" clId="{434111D3-796B-4BB0-A370-070974EB9404}" dt="2023-11-14T12:27:48.502" v="23420" actId="1036"/>
          <ac:spMkLst>
            <pc:docMk/>
            <pc:sldMk cId="856275178" sldId="2147478688"/>
            <ac:spMk id="193" creationId="{7592AD72-4F58-CB51-8B42-FECE07E2656E}"/>
          </ac:spMkLst>
        </pc:spChg>
        <pc:spChg chg="mod">
          <ac:chgData name="Henry Jammes" userId="5f22554b-fd15-4676-8c82-dc6122af2a80" providerId="ADAL" clId="{434111D3-796B-4BB0-A370-070974EB9404}" dt="2023-10-25T22:13:35.311" v="17824" actId="207"/>
          <ac:spMkLst>
            <pc:docMk/>
            <pc:sldMk cId="856275178" sldId="2147478688"/>
            <ac:spMk id="194" creationId="{983EC08D-6DE9-3BC5-2096-AA2855850F18}"/>
          </ac:spMkLst>
        </pc:spChg>
        <pc:spChg chg="mod">
          <ac:chgData name="Henry Jammes" userId="5f22554b-fd15-4676-8c82-dc6122af2a80" providerId="ADAL" clId="{434111D3-796B-4BB0-A370-070974EB9404}" dt="2023-10-25T22:13:35.311" v="17824" actId="207"/>
          <ac:spMkLst>
            <pc:docMk/>
            <pc:sldMk cId="856275178" sldId="2147478688"/>
            <ac:spMk id="195" creationId="{1005C3FC-796C-8335-D5B2-80F9AF2DD737}"/>
          </ac:spMkLst>
        </pc:spChg>
        <pc:spChg chg="mod">
          <ac:chgData name="Henry Jammes" userId="5f22554b-fd15-4676-8c82-dc6122af2a80" providerId="ADAL" clId="{434111D3-796B-4BB0-A370-070974EB9404}" dt="2023-10-25T22:13:35.311" v="17824" actId="207"/>
          <ac:spMkLst>
            <pc:docMk/>
            <pc:sldMk cId="856275178" sldId="2147478688"/>
            <ac:spMk id="196" creationId="{E294DE14-6E01-9820-4935-AB35C9ADEC5C}"/>
          </ac:spMkLst>
        </pc:spChg>
        <pc:spChg chg="mod">
          <ac:chgData name="Henry Jammes" userId="5f22554b-fd15-4676-8c82-dc6122af2a80" providerId="ADAL" clId="{434111D3-796B-4BB0-A370-070974EB9404}" dt="2023-10-25T22:13:35.311" v="17824" actId="207"/>
          <ac:spMkLst>
            <pc:docMk/>
            <pc:sldMk cId="856275178" sldId="2147478688"/>
            <ac:spMk id="197" creationId="{4184F8DB-ECEB-9AAF-4EBF-7D65FEA04580}"/>
          </ac:spMkLst>
        </pc:spChg>
        <pc:spChg chg="mod">
          <ac:chgData name="Henry Jammes" userId="5f22554b-fd15-4676-8c82-dc6122af2a80" providerId="ADAL" clId="{434111D3-796B-4BB0-A370-070974EB9404}" dt="2023-11-23T20:08:04.383" v="24371" actId="20577"/>
          <ac:spMkLst>
            <pc:docMk/>
            <pc:sldMk cId="856275178" sldId="2147478688"/>
            <ac:spMk id="198" creationId="{603DA81F-6FE2-6F84-CCB4-959ADE2C9754}"/>
          </ac:spMkLst>
        </pc:spChg>
        <pc:spChg chg="add mod">
          <ac:chgData name="Henry Jammes" userId="5f22554b-fd15-4676-8c82-dc6122af2a80" providerId="ADAL" clId="{434111D3-796B-4BB0-A370-070974EB9404}" dt="2023-10-25T22:13:35.311" v="17824" actId="207"/>
          <ac:spMkLst>
            <pc:docMk/>
            <pc:sldMk cId="856275178" sldId="2147478688"/>
            <ac:spMk id="203" creationId="{FFFFC822-134F-6B1A-BDC1-960CB899F3D8}"/>
          </ac:spMkLst>
        </pc:spChg>
        <pc:spChg chg="add mod">
          <ac:chgData name="Henry Jammes" userId="5f22554b-fd15-4676-8c82-dc6122af2a80" providerId="ADAL" clId="{434111D3-796B-4BB0-A370-070974EB9404}" dt="2023-11-23T19:27:51.877" v="24138" actId="1037"/>
          <ac:spMkLst>
            <pc:docMk/>
            <pc:sldMk cId="856275178" sldId="2147478688"/>
            <ac:spMk id="213" creationId="{BCD7CB6D-F870-A54A-2044-0C8EA598044C}"/>
          </ac:spMkLst>
        </pc:spChg>
        <pc:spChg chg="add mod">
          <ac:chgData name="Henry Jammes" userId="5f22554b-fd15-4676-8c82-dc6122af2a80" providerId="ADAL" clId="{434111D3-796B-4BB0-A370-070974EB9404}" dt="2023-11-23T19:54:39.124" v="24281" actId="207"/>
          <ac:spMkLst>
            <pc:docMk/>
            <pc:sldMk cId="856275178" sldId="2147478688"/>
            <ac:spMk id="216" creationId="{E23D80BD-EECF-B88A-CB96-97D5A7B0F791}"/>
          </ac:spMkLst>
        </pc:spChg>
        <pc:grpChg chg="add del mod">
          <ac:chgData name="Henry Jammes" userId="5f22554b-fd15-4676-8c82-dc6122af2a80" providerId="ADAL" clId="{434111D3-796B-4BB0-A370-070974EB9404}" dt="2023-10-25T22:12:28.789" v="17771"/>
          <ac:grpSpMkLst>
            <pc:docMk/>
            <pc:sldMk cId="856275178" sldId="2147478688"/>
            <ac:grpSpMk id="5" creationId="{110FC0DE-B912-229B-AC0E-83E9A5C4BD55}"/>
          </ac:grpSpMkLst>
        </pc:grpChg>
        <pc:grpChg chg="add del mod">
          <ac:chgData name="Henry Jammes" userId="5f22554b-fd15-4676-8c82-dc6122af2a80" providerId="ADAL" clId="{434111D3-796B-4BB0-A370-070974EB9404}" dt="2023-10-25T22:12:28.789" v="17771"/>
          <ac:grpSpMkLst>
            <pc:docMk/>
            <pc:sldMk cId="856275178" sldId="2147478688"/>
            <ac:grpSpMk id="46" creationId="{0194DF64-DC78-0885-9F1E-6702EB777823}"/>
          </ac:grpSpMkLst>
        </pc:grpChg>
        <pc:grpChg chg="add del mod">
          <ac:chgData name="Henry Jammes" userId="5f22554b-fd15-4676-8c82-dc6122af2a80" providerId="ADAL" clId="{434111D3-796B-4BB0-A370-070974EB9404}" dt="2023-10-25T22:12:28.789" v="17771"/>
          <ac:grpSpMkLst>
            <pc:docMk/>
            <pc:sldMk cId="856275178" sldId="2147478688"/>
            <ac:grpSpMk id="50" creationId="{F0022163-0A7B-EA43-96A7-0879278E68A0}"/>
          </ac:grpSpMkLst>
        </pc:grpChg>
        <pc:grpChg chg="add del mod">
          <ac:chgData name="Henry Jammes" userId="5f22554b-fd15-4676-8c82-dc6122af2a80" providerId="ADAL" clId="{434111D3-796B-4BB0-A370-070974EB9404}" dt="2023-10-25T22:12:28.789" v="17771"/>
          <ac:grpSpMkLst>
            <pc:docMk/>
            <pc:sldMk cId="856275178" sldId="2147478688"/>
            <ac:grpSpMk id="54" creationId="{2ADA0F1C-5CF7-F776-876F-79AB36015D9F}"/>
          </ac:grpSpMkLst>
        </pc:grpChg>
        <pc:grpChg chg="add del mod">
          <ac:chgData name="Henry Jammes" userId="5f22554b-fd15-4676-8c82-dc6122af2a80" providerId="ADAL" clId="{434111D3-796B-4BB0-A370-070974EB9404}" dt="2023-10-25T22:12:28.789" v="17771"/>
          <ac:grpSpMkLst>
            <pc:docMk/>
            <pc:sldMk cId="856275178" sldId="2147478688"/>
            <ac:grpSpMk id="58" creationId="{47B1AA24-9591-9296-1540-0912B2C33E31}"/>
          </ac:grpSpMkLst>
        </pc:grpChg>
        <pc:grpChg chg="add del mod">
          <ac:chgData name="Henry Jammes" userId="5f22554b-fd15-4676-8c82-dc6122af2a80" providerId="ADAL" clId="{434111D3-796B-4BB0-A370-070974EB9404}" dt="2023-10-25T22:12:28.789" v="17771"/>
          <ac:grpSpMkLst>
            <pc:docMk/>
            <pc:sldMk cId="856275178" sldId="2147478688"/>
            <ac:grpSpMk id="63" creationId="{E6F1D529-9C54-7FC0-9B04-4539D26B7311}"/>
          </ac:grpSpMkLst>
        </pc:grpChg>
        <pc:grpChg chg="mod">
          <ac:chgData name="Henry Jammes" userId="5f22554b-fd15-4676-8c82-dc6122af2a80" providerId="ADAL" clId="{434111D3-796B-4BB0-A370-070974EB9404}" dt="2023-10-25T22:12:26.627" v="17770"/>
          <ac:grpSpMkLst>
            <pc:docMk/>
            <pc:sldMk cId="856275178" sldId="2147478688"/>
            <ac:grpSpMk id="66" creationId="{C851C31D-6B5D-FC95-D64B-ED4A1B23F32E}"/>
          </ac:grpSpMkLst>
        </pc:grpChg>
        <pc:grpChg chg="add del mod">
          <ac:chgData name="Henry Jammes" userId="5f22554b-fd15-4676-8c82-dc6122af2a80" providerId="ADAL" clId="{434111D3-796B-4BB0-A370-070974EB9404}" dt="2023-10-25T22:12:28.789" v="17771"/>
          <ac:grpSpMkLst>
            <pc:docMk/>
            <pc:sldMk cId="856275178" sldId="2147478688"/>
            <ac:grpSpMk id="73" creationId="{411A3A49-4A15-52F3-0DC8-F8B2A44374D8}"/>
          </ac:grpSpMkLst>
        </pc:grpChg>
        <pc:grpChg chg="mod">
          <ac:chgData name="Henry Jammes" userId="5f22554b-fd15-4676-8c82-dc6122af2a80" providerId="ADAL" clId="{434111D3-796B-4BB0-A370-070974EB9404}" dt="2023-10-25T22:12:26.627" v="17770"/>
          <ac:grpSpMkLst>
            <pc:docMk/>
            <pc:sldMk cId="856275178" sldId="2147478688"/>
            <ac:grpSpMk id="75" creationId="{978FCA6C-CE5B-35B5-4364-725232E5E6DC}"/>
          </ac:grpSpMkLst>
        </pc:grpChg>
        <pc:grpChg chg="add mod">
          <ac:chgData name="Henry Jammes" userId="5f22554b-fd15-4676-8c82-dc6122af2a80" providerId="ADAL" clId="{434111D3-796B-4BB0-A370-070974EB9404}" dt="2023-11-23T19:27:51.877" v="24138" actId="1037"/>
          <ac:grpSpMkLst>
            <pc:docMk/>
            <pc:sldMk cId="856275178" sldId="2147478688"/>
            <ac:grpSpMk id="112" creationId="{BB453E23-72CE-48DF-638A-EF26F236E03F}"/>
          </ac:grpSpMkLst>
        </pc:grpChg>
        <pc:grpChg chg="add mod">
          <ac:chgData name="Henry Jammes" userId="5f22554b-fd15-4676-8c82-dc6122af2a80" providerId="ADAL" clId="{434111D3-796B-4BB0-A370-070974EB9404}" dt="2023-10-25T22:12:58.040" v="17819" actId="1076"/>
          <ac:grpSpMkLst>
            <pc:docMk/>
            <pc:sldMk cId="856275178" sldId="2147478688"/>
            <ac:grpSpMk id="153" creationId="{91A907EC-CBA1-34A8-0602-D4F7DA1856CB}"/>
          </ac:grpSpMkLst>
        </pc:grpChg>
        <pc:grpChg chg="add del mod">
          <ac:chgData name="Henry Jammes" userId="5f22554b-fd15-4676-8c82-dc6122af2a80" providerId="ADAL" clId="{434111D3-796B-4BB0-A370-070974EB9404}" dt="2023-11-23T19:56:10.440" v="24327" actId="478"/>
          <ac:grpSpMkLst>
            <pc:docMk/>
            <pc:sldMk cId="856275178" sldId="2147478688"/>
            <ac:grpSpMk id="157" creationId="{121BA52A-C26A-0710-E223-9535C356AD51}"/>
          </ac:grpSpMkLst>
        </pc:grpChg>
        <pc:grpChg chg="add mod">
          <ac:chgData name="Henry Jammes" userId="5f22554b-fd15-4676-8c82-dc6122af2a80" providerId="ADAL" clId="{434111D3-796B-4BB0-A370-070974EB9404}" dt="2023-11-14T12:24:47.154" v="23379" actId="478"/>
          <ac:grpSpMkLst>
            <pc:docMk/>
            <pc:sldMk cId="856275178" sldId="2147478688"/>
            <ac:grpSpMk id="161" creationId="{183D38E8-8BF2-0B95-936A-38450AA4043B}"/>
          </ac:grpSpMkLst>
        </pc:grpChg>
        <pc:grpChg chg="add mod">
          <ac:chgData name="Henry Jammes" userId="5f22554b-fd15-4676-8c82-dc6122af2a80" providerId="ADAL" clId="{434111D3-796B-4BB0-A370-070974EB9404}" dt="2023-11-23T19:56:21.907" v="24328" actId="1076"/>
          <ac:grpSpMkLst>
            <pc:docMk/>
            <pc:sldMk cId="856275178" sldId="2147478688"/>
            <ac:grpSpMk id="165" creationId="{CD00B502-21D3-AD99-18A4-D8D00C16ECAE}"/>
          </ac:grpSpMkLst>
        </pc:grpChg>
        <pc:grpChg chg="add mod">
          <ac:chgData name="Henry Jammes" userId="5f22554b-fd15-4676-8c82-dc6122af2a80" providerId="ADAL" clId="{434111D3-796B-4BB0-A370-070974EB9404}" dt="2023-10-25T22:12:58.040" v="17819" actId="1076"/>
          <ac:grpSpMkLst>
            <pc:docMk/>
            <pc:sldMk cId="856275178" sldId="2147478688"/>
            <ac:grpSpMk id="170" creationId="{B6015804-FC84-1746-AF61-C13B7C8A4CE6}"/>
          </ac:grpSpMkLst>
        </pc:grpChg>
        <pc:grpChg chg="mod">
          <ac:chgData name="Henry Jammes" userId="5f22554b-fd15-4676-8c82-dc6122af2a80" providerId="ADAL" clId="{434111D3-796B-4BB0-A370-070974EB9404}" dt="2023-10-25T22:12:28.825" v="17772"/>
          <ac:grpSpMkLst>
            <pc:docMk/>
            <pc:sldMk cId="856275178" sldId="2147478688"/>
            <ac:grpSpMk id="173" creationId="{537F92C4-B80B-1B47-D247-DADCA7275696}"/>
          </ac:grpSpMkLst>
        </pc:grpChg>
        <pc:grpChg chg="add mod">
          <ac:chgData name="Henry Jammes" userId="5f22554b-fd15-4676-8c82-dc6122af2a80" providerId="ADAL" clId="{434111D3-796B-4BB0-A370-070974EB9404}" dt="2023-10-25T22:12:58.040" v="17819" actId="1076"/>
          <ac:grpSpMkLst>
            <pc:docMk/>
            <pc:sldMk cId="856275178" sldId="2147478688"/>
            <ac:grpSpMk id="180" creationId="{AA4B8FC1-0B01-D732-3D45-9A46BC5128D2}"/>
          </ac:grpSpMkLst>
        </pc:grpChg>
        <pc:grpChg chg="mod">
          <ac:chgData name="Henry Jammes" userId="5f22554b-fd15-4676-8c82-dc6122af2a80" providerId="ADAL" clId="{434111D3-796B-4BB0-A370-070974EB9404}" dt="2023-10-25T22:12:28.825" v="17772"/>
          <ac:grpSpMkLst>
            <pc:docMk/>
            <pc:sldMk cId="856275178" sldId="2147478688"/>
            <ac:grpSpMk id="182" creationId="{2B2CDAF1-DA07-E8CF-CFE8-7752B4E42032}"/>
          </ac:grpSpMkLst>
        </pc:grpChg>
        <pc:picChg chg="add del mod">
          <ac:chgData name="Henry Jammes" userId="5f22554b-fd15-4676-8c82-dc6122af2a80" providerId="ADAL" clId="{434111D3-796B-4BB0-A370-070974EB9404}" dt="2023-11-14T19:17:15.435" v="23814" actId="478"/>
          <ac:picMkLst>
            <pc:docMk/>
            <pc:sldMk cId="856275178" sldId="2147478688"/>
            <ac:picMk id="3" creationId="{A18885E1-A65B-BEE0-E58C-2E6B3FA18458}"/>
          </ac:picMkLst>
        </pc:picChg>
        <pc:picChg chg="add mod">
          <ac:chgData name="Henry Jammes" userId="5f22554b-fd15-4676-8c82-dc6122af2a80" providerId="ADAL" clId="{434111D3-796B-4BB0-A370-070974EB9404}" dt="2023-11-14T12:26:38.334" v="23395" actId="1076"/>
          <ac:picMkLst>
            <pc:docMk/>
            <pc:sldMk cId="856275178" sldId="2147478688"/>
            <ac:picMk id="4" creationId="{DA86874F-375A-A165-23E3-51BA8AAB2A02}"/>
          </ac:picMkLst>
        </pc:picChg>
        <pc:picChg chg="add mod">
          <ac:chgData name="Henry Jammes" userId="5f22554b-fd15-4676-8c82-dc6122af2a80" providerId="ADAL" clId="{434111D3-796B-4BB0-A370-070974EB9404}" dt="2023-11-14T12:26:27.173" v="23391" actId="1076"/>
          <ac:picMkLst>
            <pc:docMk/>
            <pc:sldMk cId="856275178" sldId="2147478688"/>
            <ac:picMk id="5" creationId="{FE31EB6D-7A26-9B20-B985-AA6BC85269DC}"/>
          </ac:picMkLst>
        </pc:picChg>
        <pc:picChg chg="add mod">
          <ac:chgData name="Henry Jammes" userId="5f22554b-fd15-4676-8c82-dc6122af2a80" providerId="ADAL" clId="{434111D3-796B-4BB0-A370-070974EB9404}" dt="2023-11-14T19:17:27.015" v="23830" actId="1076"/>
          <ac:picMkLst>
            <pc:docMk/>
            <pc:sldMk cId="856275178" sldId="2147478688"/>
            <ac:picMk id="6" creationId="{E48E9501-83D7-2900-50C3-49CF39535E63}"/>
          </ac:picMkLst>
        </pc:picChg>
        <pc:picChg chg="add mod">
          <ac:chgData name="Henry Jammes" userId="5f22554b-fd15-4676-8c82-dc6122af2a80" providerId="ADAL" clId="{434111D3-796B-4BB0-A370-070974EB9404}" dt="2023-11-23T19:57:09.837" v="24336" actId="1037"/>
          <ac:picMkLst>
            <pc:docMk/>
            <pc:sldMk cId="856275178" sldId="2147478688"/>
            <ac:picMk id="8" creationId="{16C189E2-8E18-4E37-5134-03C6ED4EF50D}"/>
          </ac:picMkLst>
        </pc:picChg>
        <pc:picChg chg="mod">
          <ac:chgData name="Henry Jammes" userId="5f22554b-fd15-4676-8c82-dc6122af2a80" providerId="ADAL" clId="{434111D3-796B-4BB0-A370-070974EB9404}" dt="2023-10-25T22:12:26.627" v="17770"/>
          <ac:picMkLst>
            <pc:docMk/>
            <pc:sldMk cId="856275178" sldId="2147478688"/>
            <ac:picMk id="10" creationId="{DF0CAB5E-F825-EA65-F847-9BD2D826912F}"/>
          </ac:picMkLst>
        </pc:picChg>
        <pc:picChg chg="mod">
          <ac:chgData name="Henry Jammes" userId="5f22554b-fd15-4676-8c82-dc6122af2a80" providerId="ADAL" clId="{434111D3-796B-4BB0-A370-070974EB9404}" dt="2023-10-25T22:12:26.627" v="17770"/>
          <ac:picMkLst>
            <pc:docMk/>
            <pc:sldMk cId="856275178" sldId="2147478688"/>
            <ac:picMk id="11" creationId="{79FE6955-2A15-88F1-954C-058382951590}"/>
          </ac:picMkLst>
        </pc:picChg>
        <pc:picChg chg="mod">
          <ac:chgData name="Henry Jammes" userId="5f22554b-fd15-4676-8c82-dc6122af2a80" providerId="ADAL" clId="{434111D3-796B-4BB0-A370-070974EB9404}" dt="2023-10-25T22:12:26.627" v="17770"/>
          <ac:picMkLst>
            <pc:docMk/>
            <pc:sldMk cId="856275178" sldId="2147478688"/>
            <ac:picMk id="13" creationId="{356E879F-52EB-A4C0-3A18-22F0F8358362}"/>
          </ac:picMkLst>
        </pc:picChg>
        <pc:picChg chg="add mod">
          <ac:chgData name="Henry Jammes" userId="5f22554b-fd15-4676-8c82-dc6122af2a80" providerId="ADAL" clId="{434111D3-796B-4BB0-A370-070974EB9404}" dt="2023-11-23T19:56:46.650" v="24334" actId="1035"/>
          <ac:picMkLst>
            <pc:docMk/>
            <pc:sldMk cId="856275178" sldId="2147478688"/>
            <ac:picMk id="13" creationId="{AF999C1F-F4E7-CB2E-61CD-DBFD7F87D2E3}"/>
          </ac:picMkLst>
        </pc:picChg>
        <pc:picChg chg="mod">
          <ac:chgData name="Henry Jammes" userId="5f22554b-fd15-4676-8c82-dc6122af2a80" providerId="ADAL" clId="{434111D3-796B-4BB0-A370-070974EB9404}" dt="2023-10-25T22:12:26.627" v="17770"/>
          <ac:picMkLst>
            <pc:docMk/>
            <pc:sldMk cId="856275178" sldId="2147478688"/>
            <ac:picMk id="14" creationId="{7AB2FA8F-7B0E-F8EE-7098-D9A94B576AA4}"/>
          </ac:picMkLst>
        </pc:picChg>
        <pc:picChg chg="add del mod">
          <ac:chgData name="Henry Jammes" userId="5f22554b-fd15-4676-8c82-dc6122af2a80" providerId="ADAL" clId="{434111D3-796B-4BB0-A370-070974EB9404}" dt="2023-10-25T22:12:28.789" v="17771"/>
          <ac:picMkLst>
            <pc:docMk/>
            <pc:sldMk cId="856275178" sldId="2147478688"/>
            <ac:picMk id="36" creationId="{CE550353-B67F-DAED-ADF3-564161F92343}"/>
          </ac:picMkLst>
        </pc:picChg>
        <pc:picChg chg="add del mod">
          <ac:chgData name="Henry Jammes" userId="5f22554b-fd15-4676-8c82-dc6122af2a80" providerId="ADAL" clId="{434111D3-796B-4BB0-A370-070974EB9404}" dt="2023-10-25T22:12:28.789" v="17771"/>
          <ac:picMkLst>
            <pc:docMk/>
            <pc:sldMk cId="856275178" sldId="2147478688"/>
            <ac:picMk id="40" creationId="{F45EAB34-B4A2-64CE-A2F6-8AFE00F4F921}"/>
          </ac:picMkLst>
        </pc:picChg>
        <pc:picChg chg="mod">
          <ac:chgData name="Henry Jammes" userId="5f22554b-fd15-4676-8c82-dc6122af2a80" providerId="ADAL" clId="{434111D3-796B-4BB0-A370-070974EB9404}" dt="2023-10-25T22:12:26.627" v="17770"/>
          <ac:picMkLst>
            <pc:docMk/>
            <pc:sldMk cId="856275178" sldId="2147478688"/>
            <ac:picMk id="47" creationId="{13B23211-71D5-6935-B3BE-3E43C3CFE748}"/>
          </ac:picMkLst>
        </pc:picChg>
        <pc:picChg chg="mod">
          <ac:chgData name="Henry Jammes" userId="5f22554b-fd15-4676-8c82-dc6122af2a80" providerId="ADAL" clId="{434111D3-796B-4BB0-A370-070974EB9404}" dt="2023-10-25T22:12:26.627" v="17770"/>
          <ac:picMkLst>
            <pc:docMk/>
            <pc:sldMk cId="856275178" sldId="2147478688"/>
            <ac:picMk id="48" creationId="{ECCC15FB-2E96-36C5-E67B-605629A3D681}"/>
          </ac:picMkLst>
        </pc:picChg>
        <pc:picChg chg="mod">
          <ac:chgData name="Henry Jammes" userId="5f22554b-fd15-4676-8c82-dc6122af2a80" providerId="ADAL" clId="{434111D3-796B-4BB0-A370-070974EB9404}" dt="2023-10-25T22:12:26.627" v="17770"/>
          <ac:picMkLst>
            <pc:docMk/>
            <pc:sldMk cId="856275178" sldId="2147478688"/>
            <ac:picMk id="49" creationId="{E5BAC82A-DDF6-CEED-CC51-701B3A8CFA04}"/>
          </ac:picMkLst>
        </pc:picChg>
        <pc:picChg chg="mod">
          <ac:chgData name="Henry Jammes" userId="5f22554b-fd15-4676-8c82-dc6122af2a80" providerId="ADAL" clId="{434111D3-796B-4BB0-A370-070974EB9404}" dt="2023-10-25T22:12:26.627" v="17770"/>
          <ac:picMkLst>
            <pc:docMk/>
            <pc:sldMk cId="856275178" sldId="2147478688"/>
            <ac:picMk id="51" creationId="{A87C4041-E098-FDD7-A450-A39F52096B71}"/>
          </ac:picMkLst>
        </pc:picChg>
        <pc:picChg chg="mod">
          <ac:chgData name="Henry Jammes" userId="5f22554b-fd15-4676-8c82-dc6122af2a80" providerId="ADAL" clId="{434111D3-796B-4BB0-A370-070974EB9404}" dt="2023-10-25T22:12:26.627" v="17770"/>
          <ac:picMkLst>
            <pc:docMk/>
            <pc:sldMk cId="856275178" sldId="2147478688"/>
            <ac:picMk id="52" creationId="{192C3678-8B8A-1D19-5E40-08920D557058}"/>
          </ac:picMkLst>
        </pc:picChg>
        <pc:picChg chg="mod">
          <ac:chgData name="Henry Jammes" userId="5f22554b-fd15-4676-8c82-dc6122af2a80" providerId="ADAL" clId="{434111D3-796B-4BB0-A370-070974EB9404}" dt="2023-10-25T22:12:26.627" v="17770"/>
          <ac:picMkLst>
            <pc:docMk/>
            <pc:sldMk cId="856275178" sldId="2147478688"/>
            <ac:picMk id="53" creationId="{3B5AE8B4-D3AF-4D8B-C0DE-EB793AEA1586}"/>
          </ac:picMkLst>
        </pc:picChg>
        <pc:picChg chg="mod">
          <ac:chgData name="Henry Jammes" userId="5f22554b-fd15-4676-8c82-dc6122af2a80" providerId="ADAL" clId="{434111D3-796B-4BB0-A370-070974EB9404}" dt="2023-10-25T22:12:26.627" v="17770"/>
          <ac:picMkLst>
            <pc:docMk/>
            <pc:sldMk cId="856275178" sldId="2147478688"/>
            <ac:picMk id="55" creationId="{2969F57D-F1CD-CB31-82DB-80B5E7356101}"/>
          </ac:picMkLst>
        </pc:picChg>
        <pc:picChg chg="mod">
          <ac:chgData name="Henry Jammes" userId="5f22554b-fd15-4676-8c82-dc6122af2a80" providerId="ADAL" clId="{434111D3-796B-4BB0-A370-070974EB9404}" dt="2023-10-25T22:12:26.627" v="17770"/>
          <ac:picMkLst>
            <pc:docMk/>
            <pc:sldMk cId="856275178" sldId="2147478688"/>
            <ac:picMk id="56" creationId="{0C1D9815-6594-2F8E-FF35-41AE6ED1B116}"/>
          </ac:picMkLst>
        </pc:picChg>
        <pc:picChg chg="mod">
          <ac:chgData name="Henry Jammes" userId="5f22554b-fd15-4676-8c82-dc6122af2a80" providerId="ADAL" clId="{434111D3-796B-4BB0-A370-070974EB9404}" dt="2023-10-25T22:12:26.627" v="17770"/>
          <ac:picMkLst>
            <pc:docMk/>
            <pc:sldMk cId="856275178" sldId="2147478688"/>
            <ac:picMk id="57" creationId="{2015D755-7A53-8C77-0E4E-96B85EA1C175}"/>
          </ac:picMkLst>
        </pc:picChg>
        <pc:picChg chg="mod">
          <ac:chgData name="Henry Jammes" userId="5f22554b-fd15-4676-8c82-dc6122af2a80" providerId="ADAL" clId="{434111D3-796B-4BB0-A370-070974EB9404}" dt="2023-10-25T22:12:26.627" v="17770"/>
          <ac:picMkLst>
            <pc:docMk/>
            <pc:sldMk cId="856275178" sldId="2147478688"/>
            <ac:picMk id="59" creationId="{52D6675E-3B7A-13CB-1A49-C527D7D05C9E}"/>
          </ac:picMkLst>
        </pc:picChg>
        <pc:picChg chg="mod">
          <ac:chgData name="Henry Jammes" userId="5f22554b-fd15-4676-8c82-dc6122af2a80" providerId="ADAL" clId="{434111D3-796B-4BB0-A370-070974EB9404}" dt="2023-10-25T22:12:26.627" v="17770"/>
          <ac:picMkLst>
            <pc:docMk/>
            <pc:sldMk cId="856275178" sldId="2147478688"/>
            <ac:picMk id="60" creationId="{59084AE9-4720-8BB5-AA40-CAB510348B07}"/>
          </ac:picMkLst>
        </pc:picChg>
        <pc:picChg chg="mod">
          <ac:chgData name="Henry Jammes" userId="5f22554b-fd15-4676-8c82-dc6122af2a80" providerId="ADAL" clId="{434111D3-796B-4BB0-A370-070974EB9404}" dt="2023-10-25T22:12:26.627" v="17770"/>
          <ac:picMkLst>
            <pc:docMk/>
            <pc:sldMk cId="856275178" sldId="2147478688"/>
            <ac:picMk id="61" creationId="{A9683746-71D1-36EF-5EC2-E3625C8E966F}"/>
          </ac:picMkLst>
        </pc:picChg>
        <pc:picChg chg="mod">
          <ac:chgData name="Henry Jammes" userId="5f22554b-fd15-4676-8c82-dc6122af2a80" providerId="ADAL" clId="{434111D3-796B-4BB0-A370-070974EB9404}" dt="2023-10-25T22:12:26.627" v="17770"/>
          <ac:picMkLst>
            <pc:docMk/>
            <pc:sldMk cId="856275178" sldId="2147478688"/>
            <ac:picMk id="74" creationId="{6F7D87CC-ADB8-6943-B13B-75E606E50DA6}"/>
          </ac:picMkLst>
        </pc:picChg>
        <pc:picChg chg="add del mod">
          <ac:chgData name="Henry Jammes" userId="5f22554b-fd15-4676-8c82-dc6122af2a80" providerId="ADAL" clId="{434111D3-796B-4BB0-A370-070974EB9404}" dt="2023-10-25T22:12:28.789" v="17771"/>
          <ac:picMkLst>
            <pc:docMk/>
            <pc:sldMk cId="856275178" sldId="2147478688"/>
            <ac:picMk id="94" creationId="{DEDFDFCB-9C81-AFEC-AF67-B6817463CD90}"/>
          </ac:picMkLst>
        </pc:picChg>
        <pc:picChg chg="add del mod">
          <ac:chgData name="Henry Jammes" userId="5f22554b-fd15-4676-8c82-dc6122af2a80" providerId="ADAL" clId="{434111D3-796B-4BB0-A370-070974EB9404}" dt="2023-10-25T22:12:28.789" v="17771"/>
          <ac:picMkLst>
            <pc:docMk/>
            <pc:sldMk cId="856275178" sldId="2147478688"/>
            <ac:picMk id="95" creationId="{2549DBF6-57BD-7EA0-D17E-C48D131D8581}"/>
          </ac:picMkLst>
        </pc:picChg>
        <pc:picChg chg="add del mod">
          <ac:chgData name="Henry Jammes" userId="5f22554b-fd15-4676-8c82-dc6122af2a80" providerId="ADAL" clId="{434111D3-796B-4BB0-A370-070974EB9404}" dt="2023-10-25T22:12:28.789" v="17771"/>
          <ac:picMkLst>
            <pc:docMk/>
            <pc:sldMk cId="856275178" sldId="2147478688"/>
            <ac:picMk id="97" creationId="{8CAF5D7E-39F9-3825-13A8-046DF18CF79A}"/>
          </ac:picMkLst>
        </pc:picChg>
        <pc:picChg chg="add del mod">
          <ac:chgData name="Henry Jammes" userId="5f22554b-fd15-4676-8c82-dc6122af2a80" providerId="ADAL" clId="{434111D3-796B-4BB0-A370-070974EB9404}" dt="2023-10-25T22:12:28.789" v="17771"/>
          <ac:picMkLst>
            <pc:docMk/>
            <pc:sldMk cId="856275178" sldId="2147478688"/>
            <ac:picMk id="99" creationId="{4CEEEB42-03C6-473A-E41C-295433E8EAA7}"/>
          </ac:picMkLst>
        </pc:picChg>
        <pc:picChg chg="add del mod">
          <ac:chgData name="Henry Jammes" userId="5f22554b-fd15-4676-8c82-dc6122af2a80" providerId="ADAL" clId="{434111D3-796B-4BB0-A370-070974EB9404}" dt="2023-10-25T22:12:28.789" v="17771"/>
          <ac:picMkLst>
            <pc:docMk/>
            <pc:sldMk cId="856275178" sldId="2147478688"/>
            <ac:picMk id="100" creationId="{8088A6DD-FE27-0F9B-5562-75E9C49E083E}"/>
          </ac:picMkLst>
        </pc:picChg>
        <pc:picChg chg="add del mod">
          <ac:chgData name="Henry Jammes" userId="5f22554b-fd15-4676-8c82-dc6122af2a80" providerId="ADAL" clId="{434111D3-796B-4BB0-A370-070974EB9404}" dt="2023-10-25T22:12:28.789" v="17771"/>
          <ac:picMkLst>
            <pc:docMk/>
            <pc:sldMk cId="856275178" sldId="2147478688"/>
            <ac:picMk id="104" creationId="{F35EE8CF-D1F9-AE67-FFEE-F7414B4E51E3}"/>
          </ac:picMkLst>
        </pc:picChg>
        <pc:picChg chg="add del mod">
          <ac:chgData name="Henry Jammes" userId="5f22554b-fd15-4676-8c82-dc6122af2a80" providerId="ADAL" clId="{434111D3-796B-4BB0-A370-070974EB9404}" dt="2023-10-25T22:12:28.789" v="17771"/>
          <ac:picMkLst>
            <pc:docMk/>
            <pc:sldMk cId="856275178" sldId="2147478688"/>
            <ac:picMk id="105" creationId="{E879A95A-28B1-E7BE-0678-84D1D68FE632}"/>
          </ac:picMkLst>
        </pc:picChg>
        <pc:picChg chg="add del mod">
          <ac:chgData name="Henry Jammes" userId="5f22554b-fd15-4676-8c82-dc6122af2a80" providerId="ADAL" clId="{434111D3-796B-4BB0-A370-070974EB9404}" dt="2023-10-25T22:12:28.789" v="17771"/>
          <ac:picMkLst>
            <pc:docMk/>
            <pc:sldMk cId="856275178" sldId="2147478688"/>
            <ac:picMk id="108" creationId="{E645DAA1-65F8-3DF8-598F-41912E62A8C9}"/>
          </ac:picMkLst>
        </pc:picChg>
        <pc:picChg chg="mod">
          <ac:chgData name="Henry Jammes" userId="5f22554b-fd15-4676-8c82-dc6122af2a80" providerId="ADAL" clId="{434111D3-796B-4BB0-A370-070974EB9404}" dt="2023-11-14T11:52:16.979" v="22402"/>
          <ac:picMkLst>
            <pc:docMk/>
            <pc:sldMk cId="856275178" sldId="2147478688"/>
            <ac:picMk id="117" creationId="{D82CE22F-4F69-2DEE-E0CF-A83B100AD846}"/>
          </ac:picMkLst>
        </pc:picChg>
        <pc:picChg chg="mod">
          <ac:chgData name="Henry Jammes" userId="5f22554b-fd15-4676-8c82-dc6122af2a80" providerId="ADAL" clId="{434111D3-796B-4BB0-A370-070974EB9404}" dt="2023-11-14T11:52:16.979" v="22402"/>
          <ac:picMkLst>
            <pc:docMk/>
            <pc:sldMk cId="856275178" sldId="2147478688"/>
            <ac:picMk id="118" creationId="{67FDA1CB-28C7-FD02-3A8B-077AB58AFA4E}"/>
          </ac:picMkLst>
        </pc:picChg>
        <pc:picChg chg="mod">
          <ac:chgData name="Henry Jammes" userId="5f22554b-fd15-4676-8c82-dc6122af2a80" providerId="ADAL" clId="{434111D3-796B-4BB0-A370-070974EB9404}" dt="2023-11-14T11:52:16.979" v="22402"/>
          <ac:picMkLst>
            <pc:docMk/>
            <pc:sldMk cId="856275178" sldId="2147478688"/>
            <ac:picMk id="120" creationId="{0941FF89-FB89-0A41-447D-F65A5E1082F5}"/>
          </ac:picMkLst>
        </pc:picChg>
        <pc:picChg chg="mod">
          <ac:chgData name="Henry Jammes" userId="5f22554b-fd15-4676-8c82-dc6122af2a80" providerId="ADAL" clId="{434111D3-796B-4BB0-A370-070974EB9404}" dt="2023-11-14T11:52:16.979" v="22402"/>
          <ac:picMkLst>
            <pc:docMk/>
            <pc:sldMk cId="856275178" sldId="2147478688"/>
            <ac:picMk id="121" creationId="{4FCE3B9B-C9FF-2B02-0F91-2F8781C25CF2}"/>
          </ac:picMkLst>
        </pc:picChg>
        <pc:picChg chg="add del mod">
          <ac:chgData name="Henry Jammes" userId="5f22554b-fd15-4676-8c82-dc6122af2a80" providerId="ADAL" clId="{434111D3-796B-4BB0-A370-070974EB9404}" dt="2023-11-14T14:19:38.071" v="23615" actId="478"/>
          <ac:picMkLst>
            <pc:docMk/>
            <pc:sldMk cId="856275178" sldId="2147478688"/>
            <ac:picMk id="143" creationId="{1F654C46-73AA-5EEB-76A5-A4F5C6607DF7}"/>
          </ac:picMkLst>
        </pc:picChg>
        <pc:picChg chg="add mod">
          <ac:chgData name="Henry Jammes" userId="5f22554b-fd15-4676-8c82-dc6122af2a80" providerId="ADAL" clId="{434111D3-796B-4BB0-A370-070974EB9404}" dt="2023-10-25T22:12:58.040" v="17819" actId="1076"/>
          <ac:picMkLst>
            <pc:docMk/>
            <pc:sldMk cId="856275178" sldId="2147478688"/>
            <ac:picMk id="147" creationId="{0DEAE1EE-5AB9-2F5A-5DF2-B51870579D01}"/>
          </ac:picMkLst>
        </pc:picChg>
        <pc:picChg chg="mod">
          <ac:chgData name="Henry Jammes" userId="5f22554b-fd15-4676-8c82-dc6122af2a80" providerId="ADAL" clId="{434111D3-796B-4BB0-A370-070974EB9404}" dt="2023-10-25T22:12:28.825" v="17772"/>
          <ac:picMkLst>
            <pc:docMk/>
            <pc:sldMk cId="856275178" sldId="2147478688"/>
            <ac:picMk id="154" creationId="{E7F1856B-3E04-DC59-EDD9-C0B0CC849F76}"/>
          </ac:picMkLst>
        </pc:picChg>
        <pc:picChg chg="mod">
          <ac:chgData name="Henry Jammes" userId="5f22554b-fd15-4676-8c82-dc6122af2a80" providerId="ADAL" clId="{434111D3-796B-4BB0-A370-070974EB9404}" dt="2023-10-25T22:12:28.825" v="17772"/>
          <ac:picMkLst>
            <pc:docMk/>
            <pc:sldMk cId="856275178" sldId="2147478688"/>
            <ac:picMk id="155" creationId="{C7135014-E44D-ECAD-B6DB-1958B5C7764A}"/>
          </ac:picMkLst>
        </pc:picChg>
        <pc:picChg chg="mod">
          <ac:chgData name="Henry Jammes" userId="5f22554b-fd15-4676-8c82-dc6122af2a80" providerId="ADAL" clId="{434111D3-796B-4BB0-A370-070974EB9404}" dt="2023-10-25T22:12:28.825" v="17772"/>
          <ac:picMkLst>
            <pc:docMk/>
            <pc:sldMk cId="856275178" sldId="2147478688"/>
            <ac:picMk id="156" creationId="{FFD4DFED-E2FB-AF31-C0C8-CFA0548886EB}"/>
          </ac:picMkLst>
        </pc:picChg>
        <pc:picChg chg="del mod">
          <ac:chgData name="Henry Jammes" userId="5f22554b-fd15-4676-8c82-dc6122af2a80" providerId="ADAL" clId="{434111D3-796B-4BB0-A370-070974EB9404}" dt="2023-11-14T12:26:13.985" v="23387" actId="478"/>
          <ac:picMkLst>
            <pc:docMk/>
            <pc:sldMk cId="856275178" sldId="2147478688"/>
            <ac:picMk id="158" creationId="{96A8F6FF-4E9F-945E-1FAA-8AA28D584750}"/>
          </ac:picMkLst>
        </pc:picChg>
        <pc:picChg chg="mod">
          <ac:chgData name="Henry Jammes" userId="5f22554b-fd15-4676-8c82-dc6122af2a80" providerId="ADAL" clId="{434111D3-796B-4BB0-A370-070974EB9404}" dt="2023-11-23T19:56:10.440" v="24327" actId="478"/>
          <ac:picMkLst>
            <pc:docMk/>
            <pc:sldMk cId="856275178" sldId="2147478688"/>
            <ac:picMk id="159" creationId="{50DB3AE0-D093-0ED2-0B20-6DF1B4E1F1B3}"/>
          </ac:picMkLst>
        </pc:picChg>
        <pc:picChg chg="del mod">
          <ac:chgData name="Henry Jammes" userId="5f22554b-fd15-4676-8c82-dc6122af2a80" providerId="ADAL" clId="{434111D3-796B-4BB0-A370-070974EB9404}" dt="2023-11-23T19:56:10.440" v="24327" actId="478"/>
          <ac:picMkLst>
            <pc:docMk/>
            <pc:sldMk cId="856275178" sldId="2147478688"/>
            <ac:picMk id="160" creationId="{9AAA1B3C-DBAE-3629-C0F0-044ED2FB3E48}"/>
          </ac:picMkLst>
        </pc:picChg>
        <pc:picChg chg="del mod">
          <ac:chgData name="Henry Jammes" userId="5f22554b-fd15-4676-8c82-dc6122af2a80" providerId="ADAL" clId="{434111D3-796B-4BB0-A370-070974EB9404}" dt="2023-11-14T12:24:47.154" v="23379" actId="478"/>
          <ac:picMkLst>
            <pc:docMk/>
            <pc:sldMk cId="856275178" sldId="2147478688"/>
            <ac:picMk id="162" creationId="{C08EA1EF-2F1F-2B46-413A-04FAE398D8F6}"/>
          </ac:picMkLst>
        </pc:picChg>
        <pc:picChg chg="mod">
          <ac:chgData name="Henry Jammes" userId="5f22554b-fd15-4676-8c82-dc6122af2a80" providerId="ADAL" clId="{434111D3-796B-4BB0-A370-070974EB9404}" dt="2023-11-14T12:24:47.154" v="23379" actId="478"/>
          <ac:picMkLst>
            <pc:docMk/>
            <pc:sldMk cId="856275178" sldId="2147478688"/>
            <ac:picMk id="163" creationId="{82DEA600-883D-F5FF-36BD-B0403A3C1113}"/>
          </ac:picMkLst>
        </pc:picChg>
        <pc:picChg chg="mod">
          <ac:chgData name="Henry Jammes" userId="5f22554b-fd15-4676-8c82-dc6122af2a80" providerId="ADAL" clId="{434111D3-796B-4BB0-A370-070974EB9404}" dt="2023-11-14T12:24:47.154" v="23379" actId="478"/>
          <ac:picMkLst>
            <pc:docMk/>
            <pc:sldMk cId="856275178" sldId="2147478688"/>
            <ac:picMk id="164" creationId="{A2967545-A89C-FDD9-FDD0-4C5DFCF88A19}"/>
          </ac:picMkLst>
        </pc:picChg>
        <pc:picChg chg="mod">
          <ac:chgData name="Henry Jammes" userId="5f22554b-fd15-4676-8c82-dc6122af2a80" providerId="ADAL" clId="{434111D3-796B-4BB0-A370-070974EB9404}" dt="2023-11-23T19:56:21.907" v="24328" actId="1076"/>
          <ac:picMkLst>
            <pc:docMk/>
            <pc:sldMk cId="856275178" sldId="2147478688"/>
            <ac:picMk id="166" creationId="{F3AFA85A-7783-DFC5-B16B-B0134DE219A5}"/>
          </ac:picMkLst>
        </pc:picChg>
        <pc:picChg chg="mod">
          <ac:chgData name="Henry Jammes" userId="5f22554b-fd15-4676-8c82-dc6122af2a80" providerId="ADAL" clId="{434111D3-796B-4BB0-A370-070974EB9404}" dt="2023-11-23T19:56:21.907" v="24328" actId="1076"/>
          <ac:picMkLst>
            <pc:docMk/>
            <pc:sldMk cId="856275178" sldId="2147478688"/>
            <ac:picMk id="167" creationId="{525D67EA-9D3B-6689-C2F9-3B4213FFC9AF}"/>
          </ac:picMkLst>
        </pc:picChg>
        <pc:picChg chg="mod">
          <ac:chgData name="Henry Jammes" userId="5f22554b-fd15-4676-8c82-dc6122af2a80" providerId="ADAL" clId="{434111D3-796B-4BB0-A370-070974EB9404}" dt="2023-11-23T19:56:21.907" v="24328" actId="1076"/>
          <ac:picMkLst>
            <pc:docMk/>
            <pc:sldMk cId="856275178" sldId="2147478688"/>
            <ac:picMk id="168" creationId="{3C27F239-7E22-26B9-4B8B-712967A5767B}"/>
          </ac:picMkLst>
        </pc:picChg>
        <pc:picChg chg="mod">
          <ac:chgData name="Henry Jammes" userId="5f22554b-fd15-4676-8c82-dc6122af2a80" providerId="ADAL" clId="{434111D3-796B-4BB0-A370-070974EB9404}" dt="2023-10-25T22:12:28.825" v="17772"/>
          <ac:picMkLst>
            <pc:docMk/>
            <pc:sldMk cId="856275178" sldId="2147478688"/>
            <ac:picMk id="181" creationId="{2250FCA7-2375-4246-B74D-82A1EE231694}"/>
          </ac:picMkLst>
        </pc:picChg>
        <pc:picChg chg="add mod">
          <ac:chgData name="Henry Jammes" userId="5f22554b-fd15-4676-8c82-dc6122af2a80" providerId="ADAL" clId="{434111D3-796B-4BB0-A370-070974EB9404}" dt="2023-10-25T22:12:58.040" v="17819" actId="1076"/>
          <ac:picMkLst>
            <pc:docMk/>
            <pc:sldMk cId="856275178" sldId="2147478688"/>
            <ac:picMk id="201" creationId="{1B96C34F-3D9C-B79C-5400-989392CDE926}"/>
          </ac:picMkLst>
        </pc:picChg>
        <pc:picChg chg="add mod">
          <ac:chgData name="Henry Jammes" userId="5f22554b-fd15-4676-8c82-dc6122af2a80" providerId="ADAL" clId="{434111D3-796B-4BB0-A370-070974EB9404}" dt="2023-10-25T22:12:58.040" v="17819" actId="1076"/>
          <ac:picMkLst>
            <pc:docMk/>
            <pc:sldMk cId="856275178" sldId="2147478688"/>
            <ac:picMk id="202" creationId="{6E4994EE-A57D-2ED0-BD13-ED8C27D6C6B6}"/>
          </ac:picMkLst>
        </pc:picChg>
        <pc:picChg chg="add mod">
          <ac:chgData name="Henry Jammes" userId="5f22554b-fd15-4676-8c82-dc6122af2a80" providerId="ADAL" clId="{434111D3-796B-4BB0-A370-070974EB9404}" dt="2023-11-23T19:27:51.877" v="24138" actId="1037"/>
          <ac:picMkLst>
            <pc:docMk/>
            <pc:sldMk cId="856275178" sldId="2147478688"/>
            <ac:picMk id="204" creationId="{F70EF38B-0457-BF4C-A542-D129D9AE21EC}"/>
          </ac:picMkLst>
        </pc:picChg>
        <pc:picChg chg="add mod">
          <ac:chgData name="Henry Jammes" userId="5f22554b-fd15-4676-8c82-dc6122af2a80" providerId="ADAL" clId="{434111D3-796B-4BB0-A370-070974EB9404}" dt="2023-11-23T19:27:51.877" v="24138" actId="1037"/>
          <ac:picMkLst>
            <pc:docMk/>
            <pc:sldMk cId="856275178" sldId="2147478688"/>
            <ac:picMk id="206" creationId="{202D1688-69A1-5B80-93B7-55650E3CDB56}"/>
          </ac:picMkLst>
        </pc:picChg>
        <pc:picChg chg="add mod">
          <ac:chgData name="Henry Jammes" userId="5f22554b-fd15-4676-8c82-dc6122af2a80" providerId="ADAL" clId="{434111D3-796B-4BB0-A370-070974EB9404}" dt="2023-10-25T22:12:58.040" v="17819" actId="1076"/>
          <ac:picMkLst>
            <pc:docMk/>
            <pc:sldMk cId="856275178" sldId="2147478688"/>
            <ac:picMk id="207" creationId="{5090F7E1-7E56-65CD-FA1C-EB44811EE0B4}"/>
          </ac:picMkLst>
        </pc:picChg>
        <pc:picChg chg="add mod">
          <ac:chgData name="Henry Jammes" userId="5f22554b-fd15-4676-8c82-dc6122af2a80" providerId="ADAL" clId="{434111D3-796B-4BB0-A370-070974EB9404}" dt="2023-11-14T12:27:23.186" v="23399" actId="1076"/>
          <ac:picMkLst>
            <pc:docMk/>
            <pc:sldMk cId="856275178" sldId="2147478688"/>
            <ac:picMk id="211" creationId="{C1D22BF9-5C36-EF57-6410-EADD5152EE68}"/>
          </ac:picMkLst>
        </pc:picChg>
        <pc:picChg chg="add mod">
          <ac:chgData name="Henry Jammes" userId="5f22554b-fd15-4676-8c82-dc6122af2a80" providerId="ADAL" clId="{434111D3-796B-4BB0-A370-070974EB9404}" dt="2023-11-23T19:27:51.877" v="24138" actId="1037"/>
          <ac:picMkLst>
            <pc:docMk/>
            <pc:sldMk cId="856275178" sldId="2147478688"/>
            <ac:picMk id="212" creationId="{D1BCF700-86F1-EF2D-F342-E3FEA2514F82}"/>
          </ac:picMkLst>
        </pc:picChg>
        <pc:picChg chg="add mod">
          <ac:chgData name="Henry Jammes" userId="5f22554b-fd15-4676-8c82-dc6122af2a80" providerId="ADAL" clId="{434111D3-796B-4BB0-A370-070974EB9404}" dt="2023-11-23T19:55:38.166" v="24322" actId="1038"/>
          <ac:picMkLst>
            <pc:docMk/>
            <pc:sldMk cId="856275178" sldId="2147478688"/>
            <ac:picMk id="215" creationId="{E9D59D47-70F8-5AAC-C110-48CF0C30B7D0}"/>
          </ac:picMkLst>
        </pc:picChg>
        <pc:cxnChg chg="add mod">
          <ac:chgData name="Henry Jammes" userId="5f22554b-fd15-4676-8c82-dc6122af2a80" providerId="ADAL" clId="{434111D3-796B-4BB0-A370-070974EB9404}" dt="2023-11-23T20:07:05.573" v="24351" actId="1037"/>
          <ac:cxnSpMkLst>
            <pc:docMk/>
            <pc:sldMk cId="856275178" sldId="2147478688"/>
            <ac:cxnSpMk id="14" creationId="{7796631F-89FC-0A5E-2A58-68A13BF47BD8}"/>
          </ac:cxnSpMkLst>
        </pc:cxnChg>
        <pc:cxnChg chg="add del mod">
          <ac:chgData name="Henry Jammes" userId="5f22554b-fd15-4676-8c82-dc6122af2a80" providerId="ADAL" clId="{434111D3-796B-4BB0-A370-070974EB9404}" dt="2023-10-25T22:12:28.789" v="17771"/>
          <ac:cxnSpMkLst>
            <pc:docMk/>
            <pc:sldMk cId="856275178" sldId="2147478688"/>
            <ac:cxnSpMk id="16" creationId="{31E664D4-FA76-CA81-CA87-82D13107EC69}"/>
          </ac:cxnSpMkLst>
        </pc:cxnChg>
        <pc:cxnChg chg="add del mod">
          <ac:chgData name="Henry Jammes" userId="5f22554b-fd15-4676-8c82-dc6122af2a80" providerId="ADAL" clId="{434111D3-796B-4BB0-A370-070974EB9404}" dt="2023-10-25T22:12:28.789" v="17771"/>
          <ac:cxnSpMkLst>
            <pc:docMk/>
            <pc:sldMk cId="856275178" sldId="2147478688"/>
            <ac:cxnSpMk id="17" creationId="{F77A060A-4262-726D-B379-8C3E5CB9F0BB}"/>
          </ac:cxnSpMkLst>
        </pc:cxnChg>
        <pc:cxnChg chg="add del mod">
          <ac:chgData name="Henry Jammes" userId="5f22554b-fd15-4676-8c82-dc6122af2a80" providerId="ADAL" clId="{434111D3-796B-4BB0-A370-070974EB9404}" dt="2023-10-25T22:12:28.789" v="17771"/>
          <ac:cxnSpMkLst>
            <pc:docMk/>
            <pc:sldMk cId="856275178" sldId="2147478688"/>
            <ac:cxnSpMk id="37" creationId="{664A1BC6-A0D5-3722-A6CC-3B248897DFDF}"/>
          </ac:cxnSpMkLst>
        </pc:cxnChg>
        <pc:cxnChg chg="add del mod">
          <ac:chgData name="Henry Jammes" userId="5f22554b-fd15-4676-8c82-dc6122af2a80" providerId="ADAL" clId="{434111D3-796B-4BB0-A370-070974EB9404}" dt="2023-10-25T22:12:28.789" v="17771"/>
          <ac:cxnSpMkLst>
            <pc:docMk/>
            <pc:sldMk cId="856275178" sldId="2147478688"/>
            <ac:cxnSpMk id="38" creationId="{F37C3E4D-12AD-E546-27E5-414B54722879}"/>
          </ac:cxnSpMkLst>
        </pc:cxnChg>
        <pc:cxnChg chg="add del mod">
          <ac:chgData name="Henry Jammes" userId="5f22554b-fd15-4676-8c82-dc6122af2a80" providerId="ADAL" clId="{434111D3-796B-4BB0-A370-070974EB9404}" dt="2023-10-25T22:12:28.789" v="17771"/>
          <ac:cxnSpMkLst>
            <pc:docMk/>
            <pc:sldMk cId="856275178" sldId="2147478688"/>
            <ac:cxnSpMk id="41" creationId="{8B04F089-1630-FD67-ABCA-71FE6C12076E}"/>
          </ac:cxnSpMkLst>
        </pc:cxnChg>
        <pc:cxnChg chg="add del mod">
          <ac:chgData name="Henry Jammes" userId="5f22554b-fd15-4676-8c82-dc6122af2a80" providerId="ADAL" clId="{434111D3-796B-4BB0-A370-070974EB9404}" dt="2023-10-25T22:12:28.789" v="17771"/>
          <ac:cxnSpMkLst>
            <pc:docMk/>
            <pc:sldMk cId="856275178" sldId="2147478688"/>
            <ac:cxnSpMk id="42" creationId="{7CDDAD28-1156-BF9A-7657-0C826C00F834}"/>
          </ac:cxnSpMkLst>
        </pc:cxnChg>
        <pc:cxnChg chg="add del mod">
          <ac:chgData name="Henry Jammes" userId="5f22554b-fd15-4676-8c82-dc6122af2a80" providerId="ADAL" clId="{434111D3-796B-4BB0-A370-070974EB9404}" dt="2023-10-25T22:12:28.789" v="17771"/>
          <ac:cxnSpMkLst>
            <pc:docMk/>
            <pc:sldMk cId="856275178" sldId="2147478688"/>
            <ac:cxnSpMk id="43" creationId="{B72B1E7B-85FC-7682-1705-19C1DD089433}"/>
          </ac:cxnSpMkLst>
        </pc:cxnChg>
        <pc:cxnChg chg="mod">
          <ac:chgData name="Henry Jammes" userId="5f22554b-fd15-4676-8c82-dc6122af2a80" providerId="ADAL" clId="{434111D3-796B-4BB0-A370-070974EB9404}" dt="2023-10-25T22:12:26.627" v="17770"/>
          <ac:cxnSpMkLst>
            <pc:docMk/>
            <pc:sldMk cId="856275178" sldId="2147478688"/>
            <ac:cxnSpMk id="71" creationId="{00053B08-63C4-25E7-CFB4-FFBC7E45A299}"/>
          </ac:cxnSpMkLst>
        </pc:cxnChg>
        <pc:cxnChg chg="add del mod">
          <ac:chgData name="Henry Jammes" userId="5f22554b-fd15-4676-8c82-dc6122af2a80" providerId="ADAL" clId="{434111D3-796B-4BB0-A370-070974EB9404}" dt="2023-10-25T22:12:28.789" v="17771"/>
          <ac:cxnSpMkLst>
            <pc:docMk/>
            <pc:sldMk cId="856275178" sldId="2147478688"/>
            <ac:cxnSpMk id="72" creationId="{7E8FBC26-22D3-A86E-713A-DB6F68608363}"/>
          </ac:cxnSpMkLst>
        </pc:cxnChg>
        <pc:cxnChg chg="mod">
          <ac:chgData name="Henry Jammes" userId="5f22554b-fd15-4676-8c82-dc6122af2a80" providerId="ADAL" clId="{434111D3-796B-4BB0-A370-070974EB9404}" dt="2023-10-25T22:12:26.627" v="17770"/>
          <ac:cxnSpMkLst>
            <pc:docMk/>
            <pc:sldMk cId="856275178" sldId="2147478688"/>
            <ac:cxnSpMk id="78" creationId="{ECACF379-6325-4593-BCC0-2D0FB191F6FC}"/>
          </ac:cxnSpMkLst>
        </pc:cxnChg>
        <pc:cxnChg chg="mod">
          <ac:chgData name="Henry Jammes" userId="5f22554b-fd15-4676-8c82-dc6122af2a80" providerId="ADAL" clId="{434111D3-796B-4BB0-A370-070974EB9404}" dt="2023-10-25T22:12:26.627" v="17770"/>
          <ac:cxnSpMkLst>
            <pc:docMk/>
            <pc:sldMk cId="856275178" sldId="2147478688"/>
            <ac:cxnSpMk id="79" creationId="{D7F9A8FD-BB52-D5C1-6F85-499B4B275C4B}"/>
          </ac:cxnSpMkLst>
        </pc:cxnChg>
        <pc:cxnChg chg="mod">
          <ac:chgData name="Henry Jammes" userId="5f22554b-fd15-4676-8c82-dc6122af2a80" providerId="ADAL" clId="{434111D3-796B-4BB0-A370-070974EB9404}" dt="2023-10-25T22:12:26.627" v="17770"/>
          <ac:cxnSpMkLst>
            <pc:docMk/>
            <pc:sldMk cId="856275178" sldId="2147478688"/>
            <ac:cxnSpMk id="80" creationId="{1339A1CC-E652-F604-789B-4D02DBBC875F}"/>
          </ac:cxnSpMkLst>
        </pc:cxnChg>
        <pc:cxnChg chg="mod">
          <ac:chgData name="Henry Jammes" userId="5f22554b-fd15-4676-8c82-dc6122af2a80" providerId="ADAL" clId="{434111D3-796B-4BB0-A370-070974EB9404}" dt="2023-10-25T22:12:26.627" v="17770"/>
          <ac:cxnSpMkLst>
            <pc:docMk/>
            <pc:sldMk cId="856275178" sldId="2147478688"/>
            <ac:cxnSpMk id="81" creationId="{49B424C9-E791-413B-2296-189F566BFAD4}"/>
          </ac:cxnSpMkLst>
        </pc:cxnChg>
        <pc:cxnChg chg="mod">
          <ac:chgData name="Henry Jammes" userId="5f22554b-fd15-4676-8c82-dc6122af2a80" providerId="ADAL" clId="{434111D3-796B-4BB0-A370-070974EB9404}" dt="2023-10-25T22:12:26.627" v="17770"/>
          <ac:cxnSpMkLst>
            <pc:docMk/>
            <pc:sldMk cId="856275178" sldId="2147478688"/>
            <ac:cxnSpMk id="92" creationId="{B80BE2E9-4FBD-C40C-BE2E-3EDA3B52B0F6}"/>
          </ac:cxnSpMkLst>
        </pc:cxnChg>
        <pc:cxnChg chg="mod">
          <ac:chgData name="Henry Jammes" userId="5f22554b-fd15-4676-8c82-dc6122af2a80" providerId="ADAL" clId="{434111D3-796B-4BB0-A370-070974EB9404}" dt="2023-10-25T22:12:26.627" v="17770"/>
          <ac:cxnSpMkLst>
            <pc:docMk/>
            <pc:sldMk cId="856275178" sldId="2147478688"/>
            <ac:cxnSpMk id="93" creationId="{DEEC6598-F204-54BF-38E1-96C30268D5D2}"/>
          </ac:cxnSpMkLst>
        </pc:cxnChg>
        <pc:cxnChg chg="add del mod">
          <ac:chgData name="Henry Jammes" userId="5f22554b-fd15-4676-8c82-dc6122af2a80" providerId="ADAL" clId="{434111D3-796B-4BB0-A370-070974EB9404}" dt="2023-10-25T22:12:28.789" v="17771"/>
          <ac:cxnSpMkLst>
            <pc:docMk/>
            <pc:sldMk cId="856275178" sldId="2147478688"/>
            <ac:cxnSpMk id="98" creationId="{824BBD9D-22BC-BA6B-641A-3C50A6544DF5}"/>
          </ac:cxnSpMkLst>
        </pc:cxnChg>
        <pc:cxnChg chg="add del mod">
          <ac:chgData name="Henry Jammes" userId="5f22554b-fd15-4676-8c82-dc6122af2a80" providerId="ADAL" clId="{434111D3-796B-4BB0-A370-070974EB9404}" dt="2023-10-25T22:12:28.789" v="17771"/>
          <ac:cxnSpMkLst>
            <pc:docMk/>
            <pc:sldMk cId="856275178" sldId="2147478688"/>
            <ac:cxnSpMk id="101" creationId="{70360D6B-353A-80D4-F2F7-172534E4FBB1}"/>
          </ac:cxnSpMkLst>
        </pc:cxnChg>
        <pc:cxnChg chg="add del mod">
          <ac:chgData name="Henry Jammes" userId="5f22554b-fd15-4676-8c82-dc6122af2a80" providerId="ADAL" clId="{434111D3-796B-4BB0-A370-070974EB9404}" dt="2023-10-25T22:12:28.789" v="17771"/>
          <ac:cxnSpMkLst>
            <pc:docMk/>
            <pc:sldMk cId="856275178" sldId="2147478688"/>
            <ac:cxnSpMk id="102" creationId="{9229FBDA-FCC7-A56E-7C51-DE9F1DB69521}"/>
          </ac:cxnSpMkLst>
        </pc:cxnChg>
        <pc:cxnChg chg="add del mod">
          <ac:chgData name="Henry Jammes" userId="5f22554b-fd15-4676-8c82-dc6122af2a80" providerId="ADAL" clId="{434111D3-796B-4BB0-A370-070974EB9404}" dt="2023-10-25T22:12:28.789" v="17771"/>
          <ac:cxnSpMkLst>
            <pc:docMk/>
            <pc:sldMk cId="856275178" sldId="2147478688"/>
            <ac:cxnSpMk id="103" creationId="{67A6A02E-B13B-A8BA-A04F-9423F678ABEE}"/>
          </ac:cxnSpMkLst>
        </pc:cxnChg>
        <pc:cxnChg chg="add del mod">
          <ac:chgData name="Henry Jammes" userId="5f22554b-fd15-4676-8c82-dc6122af2a80" providerId="ADAL" clId="{434111D3-796B-4BB0-A370-070974EB9404}" dt="2023-10-25T22:12:28.789" v="17771"/>
          <ac:cxnSpMkLst>
            <pc:docMk/>
            <pc:sldMk cId="856275178" sldId="2147478688"/>
            <ac:cxnSpMk id="107" creationId="{ED52A699-3EB5-7A33-61F5-9A62ED7C2D9D}"/>
          </ac:cxnSpMkLst>
        </pc:cxnChg>
        <pc:cxnChg chg="add mod">
          <ac:chgData name="Henry Jammes" userId="5f22554b-fd15-4676-8c82-dc6122af2a80" providerId="ADAL" clId="{434111D3-796B-4BB0-A370-070974EB9404}" dt="2023-11-23T19:55:50.438" v="24325" actId="14100"/>
          <ac:cxnSpMkLst>
            <pc:docMk/>
            <pc:sldMk cId="856275178" sldId="2147478688"/>
            <ac:cxnSpMk id="123" creationId="{3051316E-B8B5-1935-BA3D-640CF6496559}"/>
          </ac:cxnSpMkLst>
        </pc:cxnChg>
        <pc:cxnChg chg="add mod">
          <ac:chgData name="Henry Jammes" userId="5f22554b-fd15-4676-8c82-dc6122af2a80" providerId="ADAL" clId="{434111D3-796B-4BB0-A370-070974EB9404}" dt="2023-11-23T19:55:47.761" v="24324" actId="14100"/>
          <ac:cxnSpMkLst>
            <pc:docMk/>
            <pc:sldMk cId="856275178" sldId="2147478688"/>
            <ac:cxnSpMk id="124" creationId="{6B49E4CE-AB11-B3A7-B449-37119ADE9368}"/>
          </ac:cxnSpMkLst>
        </pc:cxnChg>
        <pc:cxnChg chg="add mod">
          <ac:chgData name="Henry Jammes" userId="5f22554b-fd15-4676-8c82-dc6122af2a80" providerId="ADAL" clId="{434111D3-796B-4BB0-A370-070974EB9404}" dt="2023-11-23T19:55:45.267" v="24323" actId="14100"/>
          <ac:cxnSpMkLst>
            <pc:docMk/>
            <pc:sldMk cId="856275178" sldId="2147478688"/>
            <ac:cxnSpMk id="144" creationId="{DF13773B-F7DA-53D8-170A-4A3EEE10CD98}"/>
          </ac:cxnSpMkLst>
        </pc:cxnChg>
        <pc:cxnChg chg="add mod">
          <ac:chgData name="Henry Jammes" userId="5f22554b-fd15-4676-8c82-dc6122af2a80" providerId="ADAL" clId="{434111D3-796B-4BB0-A370-070974EB9404}" dt="2023-10-25T22:12:58.040" v="17819" actId="1076"/>
          <ac:cxnSpMkLst>
            <pc:docMk/>
            <pc:sldMk cId="856275178" sldId="2147478688"/>
            <ac:cxnSpMk id="145" creationId="{4FFEB82E-4E7D-3F67-008E-B52FB665E22F}"/>
          </ac:cxnSpMkLst>
        </pc:cxnChg>
        <pc:cxnChg chg="add mod">
          <ac:chgData name="Henry Jammes" userId="5f22554b-fd15-4676-8c82-dc6122af2a80" providerId="ADAL" clId="{434111D3-796B-4BB0-A370-070974EB9404}" dt="2023-10-25T22:12:58.040" v="17819" actId="1076"/>
          <ac:cxnSpMkLst>
            <pc:docMk/>
            <pc:sldMk cId="856275178" sldId="2147478688"/>
            <ac:cxnSpMk id="148" creationId="{82B24717-F62B-5608-855A-E68E98C50248}"/>
          </ac:cxnSpMkLst>
        </pc:cxnChg>
        <pc:cxnChg chg="add mod">
          <ac:chgData name="Henry Jammes" userId="5f22554b-fd15-4676-8c82-dc6122af2a80" providerId="ADAL" clId="{434111D3-796B-4BB0-A370-070974EB9404}" dt="2023-10-25T22:12:58.040" v="17819" actId="1076"/>
          <ac:cxnSpMkLst>
            <pc:docMk/>
            <pc:sldMk cId="856275178" sldId="2147478688"/>
            <ac:cxnSpMk id="149" creationId="{853B76A8-6392-A6DE-CC61-61BD67304A84}"/>
          </ac:cxnSpMkLst>
        </pc:cxnChg>
        <pc:cxnChg chg="add mod">
          <ac:chgData name="Henry Jammes" userId="5f22554b-fd15-4676-8c82-dc6122af2a80" providerId="ADAL" clId="{434111D3-796B-4BB0-A370-070974EB9404}" dt="2023-11-23T20:06:20.554" v="24342"/>
          <ac:cxnSpMkLst>
            <pc:docMk/>
            <pc:sldMk cId="856275178" sldId="2147478688"/>
            <ac:cxnSpMk id="150" creationId="{31EC322E-BD2C-90C7-F9A5-33CBC63E8C59}"/>
          </ac:cxnSpMkLst>
        </pc:cxnChg>
        <pc:cxnChg chg="mod">
          <ac:chgData name="Henry Jammes" userId="5f22554b-fd15-4676-8c82-dc6122af2a80" providerId="ADAL" clId="{434111D3-796B-4BB0-A370-070974EB9404}" dt="2023-10-25T22:12:28.825" v="17772"/>
          <ac:cxnSpMkLst>
            <pc:docMk/>
            <pc:sldMk cId="856275178" sldId="2147478688"/>
            <ac:cxnSpMk id="178" creationId="{0FF2A99D-FC35-0748-BD59-954F35C56057}"/>
          </ac:cxnSpMkLst>
        </pc:cxnChg>
        <pc:cxnChg chg="add mod">
          <ac:chgData name="Henry Jammes" userId="5f22554b-fd15-4676-8c82-dc6122af2a80" providerId="ADAL" clId="{434111D3-796B-4BB0-A370-070974EB9404}" dt="2023-10-25T22:12:58.040" v="17819" actId="1076"/>
          <ac:cxnSpMkLst>
            <pc:docMk/>
            <pc:sldMk cId="856275178" sldId="2147478688"/>
            <ac:cxnSpMk id="179" creationId="{A44D4D82-7624-384C-0A7C-CA52CD54F0A6}"/>
          </ac:cxnSpMkLst>
        </pc:cxnChg>
        <pc:cxnChg chg="mod">
          <ac:chgData name="Henry Jammes" userId="5f22554b-fd15-4676-8c82-dc6122af2a80" providerId="ADAL" clId="{434111D3-796B-4BB0-A370-070974EB9404}" dt="2023-11-14T12:27:37.097" v="23407" actId="1036"/>
          <ac:cxnSpMkLst>
            <pc:docMk/>
            <pc:sldMk cId="856275178" sldId="2147478688"/>
            <ac:cxnSpMk id="185" creationId="{FCE4C229-7129-FAF5-D9E1-969BA3EDAD40}"/>
          </ac:cxnSpMkLst>
        </pc:cxnChg>
        <pc:cxnChg chg="mod">
          <ac:chgData name="Henry Jammes" userId="5f22554b-fd15-4676-8c82-dc6122af2a80" providerId="ADAL" clId="{434111D3-796B-4BB0-A370-070974EB9404}" dt="2023-10-25T22:12:28.825" v="17772"/>
          <ac:cxnSpMkLst>
            <pc:docMk/>
            <pc:sldMk cId="856275178" sldId="2147478688"/>
            <ac:cxnSpMk id="186" creationId="{8155E62C-5996-24A4-EB4D-E218E3B4CED0}"/>
          </ac:cxnSpMkLst>
        </pc:cxnChg>
        <pc:cxnChg chg="mod">
          <ac:chgData name="Henry Jammes" userId="5f22554b-fd15-4676-8c82-dc6122af2a80" providerId="ADAL" clId="{434111D3-796B-4BB0-A370-070974EB9404}" dt="2023-10-25T22:12:28.825" v="17772"/>
          <ac:cxnSpMkLst>
            <pc:docMk/>
            <pc:sldMk cId="856275178" sldId="2147478688"/>
            <ac:cxnSpMk id="187" creationId="{A235A329-0B7D-2127-6B4E-311DFB62F287}"/>
          </ac:cxnSpMkLst>
        </pc:cxnChg>
        <pc:cxnChg chg="mod">
          <ac:chgData name="Henry Jammes" userId="5f22554b-fd15-4676-8c82-dc6122af2a80" providerId="ADAL" clId="{434111D3-796B-4BB0-A370-070974EB9404}" dt="2023-11-14T12:27:26.899" v="23400" actId="1076"/>
          <ac:cxnSpMkLst>
            <pc:docMk/>
            <pc:sldMk cId="856275178" sldId="2147478688"/>
            <ac:cxnSpMk id="188" creationId="{59332CAB-040E-864B-C608-94B36C7AA28F}"/>
          </ac:cxnSpMkLst>
        </pc:cxnChg>
        <pc:cxnChg chg="mod">
          <ac:chgData name="Henry Jammes" userId="5f22554b-fd15-4676-8c82-dc6122af2a80" providerId="ADAL" clId="{434111D3-796B-4BB0-A370-070974EB9404}" dt="2023-10-25T22:12:58.040" v="17819" actId="1076"/>
          <ac:cxnSpMkLst>
            <pc:docMk/>
            <pc:sldMk cId="856275178" sldId="2147478688"/>
            <ac:cxnSpMk id="199" creationId="{F7E0B9B3-B08D-20CD-3F37-F4868B804EB8}"/>
          </ac:cxnSpMkLst>
        </pc:cxnChg>
        <pc:cxnChg chg="mod">
          <ac:chgData name="Henry Jammes" userId="5f22554b-fd15-4676-8c82-dc6122af2a80" providerId="ADAL" clId="{434111D3-796B-4BB0-A370-070974EB9404}" dt="2023-10-25T22:12:58.040" v="17819" actId="1076"/>
          <ac:cxnSpMkLst>
            <pc:docMk/>
            <pc:sldMk cId="856275178" sldId="2147478688"/>
            <ac:cxnSpMk id="200" creationId="{6E3A6C40-8585-1781-E72C-1D58AA79E765}"/>
          </ac:cxnSpMkLst>
        </pc:cxnChg>
        <pc:cxnChg chg="add mod">
          <ac:chgData name="Henry Jammes" userId="5f22554b-fd15-4676-8c82-dc6122af2a80" providerId="ADAL" clId="{434111D3-796B-4BB0-A370-070974EB9404}" dt="2023-10-25T22:12:58.040" v="17819" actId="1076"/>
          <ac:cxnSpMkLst>
            <pc:docMk/>
            <pc:sldMk cId="856275178" sldId="2147478688"/>
            <ac:cxnSpMk id="205" creationId="{1686E426-C0BB-9E60-F576-321629A67E4E}"/>
          </ac:cxnSpMkLst>
        </pc:cxnChg>
        <pc:cxnChg chg="add mod">
          <ac:chgData name="Henry Jammes" userId="5f22554b-fd15-4676-8c82-dc6122af2a80" providerId="ADAL" clId="{434111D3-796B-4BB0-A370-070974EB9404}" dt="2023-10-25T22:12:58.040" v="17819" actId="1076"/>
          <ac:cxnSpMkLst>
            <pc:docMk/>
            <pc:sldMk cId="856275178" sldId="2147478688"/>
            <ac:cxnSpMk id="208" creationId="{DC1055C9-FD80-35F4-3875-9617BF2A0D9E}"/>
          </ac:cxnSpMkLst>
        </pc:cxnChg>
        <pc:cxnChg chg="add mod">
          <ac:chgData name="Henry Jammes" userId="5f22554b-fd15-4676-8c82-dc6122af2a80" providerId="ADAL" clId="{434111D3-796B-4BB0-A370-070974EB9404}" dt="2023-10-25T22:12:58.040" v="17819" actId="1076"/>
          <ac:cxnSpMkLst>
            <pc:docMk/>
            <pc:sldMk cId="856275178" sldId="2147478688"/>
            <ac:cxnSpMk id="209" creationId="{44C537A8-EC30-97C4-EA28-886DFBC1434B}"/>
          </ac:cxnSpMkLst>
        </pc:cxnChg>
        <pc:cxnChg chg="add mod">
          <ac:chgData name="Henry Jammes" userId="5f22554b-fd15-4676-8c82-dc6122af2a80" providerId="ADAL" clId="{434111D3-796B-4BB0-A370-070974EB9404}" dt="2023-10-25T22:12:58.040" v="17819" actId="1076"/>
          <ac:cxnSpMkLst>
            <pc:docMk/>
            <pc:sldMk cId="856275178" sldId="2147478688"/>
            <ac:cxnSpMk id="210" creationId="{CEF6B971-BA03-0675-6893-8623340EE851}"/>
          </ac:cxnSpMkLst>
        </pc:cxnChg>
        <pc:cxnChg chg="add mod">
          <ac:chgData name="Henry Jammes" userId="5f22554b-fd15-4676-8c82-dc6122af2a80" providerId="ADAL" clId="{434111D3-796B-4BB0-A370-070974EB9404}" dt="2023-10-25T22:12:58.040" v="17819" actId="1076"/>
          <ac:cxnSpMkLst>
            <pc:docMk/>
            <pc:sldMk cId="856275178" sldId="2147478688"/>
            <ac:cxnSpMk id="214" creationId="{4ACCCDBF-A267-6932-2CBB-5D6DE0C76661}"/>
          </ac:cxnSpMkLst>
        </pc:cxnChg>
      </pc:sldChg>
      <pc:sldChg chg="modSp add mod">
        <pc:chgData name="Henry Jammes" userId="5f22554b-fd15-4676-8c82-dc6122af2a80" providerId="ADAL" clId="{434111D3-796B-4BB0-A370-070974EB9404}" dt="2023-12-02T02:48:22.779" v="35378" actId="20577"/>
        <pc:sldMkLst>
          <pc:docMk/>
          <pc:sldMk cId="2797830831" sldId="2147478689"/>
        </pc:sldMkLst>
        <pc:spChg chg="mod">
          <ac:chgData name="Henry Jammes" userId="5f22554b-fd15-4676-8c82-dc6122af2a80" providerId="ADAL" clId="{434111D3-796B-4BB0-A370-070974EB9404}" dt="2023-10-25T22:45:27.563" v="19155"/>
          <ac:spMkLst>
            <pc:docMk/>
            <pc:sldMk cId="2797830831" sldId="2147478689"/>
            <ac:spMk id="2" creationId="{06200FD3-EB50-A291-6952-748348F5754E}"/>
          </ac:spMkLst>
        </pc:spChg>
        <pc:spChg chg="mod">
          <ac:chgData name="Henry Jammes" userId="5f22554b-fd15-4676-8c82-dc6122af2a80" providerId="ADAL" clId="{434111D3-796B-4BB0-A370-070974EB9404}" dt="2023-10-25T22:45:31.631" v="19156"/>
          <ac:spMkLst>
            <pc:docMk/>
            <pc:sldMk cId="2797830831" sldId="2147478689"/>
            <ac:spMk id="3" creationId="{77FB708B-1EC6-0043-1545-8A46233783FD}"/>
          </ac:spMkLst>
        </pc:spChg>
        <pc:spChg chg="mod">
          <ac:chgData name="Henry Jammes" userId="5f22554b-fd15-4676-8c82-dc6122af2a80" providerId="ADAL" clId="{434111D3-796B-4BB0-A370-070974EB9404}" dt="2023-10-25T22:45:16.318" v="19151"/>
          <ac:spMkLst>
            <pc:docMk/>
            <pc:sldMk cId="2797830831" sldId="2147478689"/>
            <ac:spMk id="5" creationId="{EBF7ED77-A742-FBCE-BD52-DC34A33041EE}"/>
          </ac:spMkLst>
        </pc:spChg>
        <pc:spChg chg="mod">
          <ac:chgData name="Henry Jammes" userId="5f22554b-fd15-4676-8c82-dc6122af2a80" providerId="ADAL" clId="{434111D3-796B-4BB0-A370-070974EB9404}" dt="2023-10-25T22:47:45.715" v="19576" actId="20577"/>
          <ac:spMkLst>
            <pc:docMk/>
            <pc:sldMk cId="2797830831" sldId="2147478689"/>
            <ac:spMk id="6" creationId="{C3967760-9D0B-25B6-8FB9-C7F3536D29F9}"/>
          </ac:spMkLst>
        </pc:spChg>
        <pc:spChg chg="mod">
          <ac:chgData name="Henry Jammes" userId="5f22554b-fd15-4676-8c82-dc6122af2a80" providerId="ADAL" clId="{434111D3-796B-4BB0-A370-070974EB9404}" dt="2023-12-02T02:48:22.779" v="35378" actId="20577"/>
          <ac:spMkLst>
            <pc:docMk/>
            <pc:sldMk cId="2797830831" sldId="2147478689"/>
            <ac:spMk id="7" creationId="{CDFA3B16-0CF6-4342-00CD-A2121780A14D}"/>
          </ac:spMkLst>
        </pc:spChg>
        <pc:graphicFrameChg chg="mod modGraphic">
          <ac:chgData name="Henry Jammes" userId="5f22554b-fd15-4676-8c82-dc6122af2a80" providerId="ADAL" clId="{434111D3-796B-4BB0-A370-070974EB9404}" dt="2023-10-25T22:46:17.413" v="19243" actId="20577"/>
          <ac:graphicFrameMkLst>
            <pc:docMk/>
            <pc:sldMk cId="2797830831" sldId="2147478689"/>
            <ac:graphicFrameMk id="4" creationId="{882C9BB9-AC4D-4894-D1FB-709C728B32AC}"/>
          </ac:graphicFrameMkLst>
        </pc:graphicFrameChg>
      </pc:sldChg>
      <pc:sldChg chg="modSp add mod">
        <pc:chgData name="Henry Jammes" userId="5f22554b-fd15-4676-8c82-dc6122af2a80" providerId="ADAL" clId="{434111D3-796B-4BB0-A370-070974EB9404}" dt="2023-12-02T03:23:08.917" v="35938" actId="20577"/>
        <pc:sldMkLst>
          <pc:docMk/>
          <pc:sldMk cId="2655142752" sldId="2147478690"/>
        </pc:sldMkLst>
        <pc:spChg chg="mod">
          <ac:chgData name="Henry Jammes" userId="5f22554b-fd15-4676-8c82-dc6122af2a80" providerId="ADAL" clId="{434111D3-796B-4BB0-A370-070974EB9404}" dt="2023-10-25T23:08:58.732" v="20582" actId="20577"/>
          <ac:spMkLst>
            <pc:docMk/>
            <pc:sldMk cId="2655142752" sldId="2147478690"/>
            <ac:spMk id="2" creationId="{06200FD3-EB50-A291-6952-748348F5754E}"/>
          </ac:spMkLst>
        </pc:spChg>
        <pc:spChg chg="mod">
          <ac:chgData name="Henry Jammes" userId="5f22554b-fd15-4676-8c82-dc6122af2a80" providerId="ADAL" clId="{434111D3-796B-4BB0-A370-070974EB9404}" dt="2023-10-25T23:09:33.243" v="20638" actId="20577"/>
          <ac:spMkLst>
            <pc:docMk/>
            <pc:sldMk cId="2655142752" sldId="2147478690"/>
            <ac:spMk id="3" creationId="{77FB708B-1EC6-0043-1545-8A46233783FD}"/>
          </ac:spMkLst>
        </pc:spChg>
        <pc:spChg chg="mod">
          <ac:chgData name="Henry Jammes" userId="5f22554b-fd15-4676-8c82-dc6122af2a80" providerId="ADAL" clId="{434111D3-796B-4BB0-A370-070974EB9404}" dt="2023-10-25T23:10:47.586" v="20794" actId="20577"/>
          <ac:spMkLst>
            <pc:docMk/>
            <pc:sldMk cId="2655142752" sldId="2147478690"/>
            <ac:spMk id="5" creationId="{713C0EDE-5347-B8FC-9D56-781F67C7E4C1}"/>
          </ac:spMkLst>
        </pc:spChg>
        <pc:spChg chg="mod">
          <ac:chgData name="Henry Jammes" userId="5f22554b-fd15-4676-8c82-dc6122af2a80" providerId="ADAL" clId="{434111D3-796B-4BB0-A370-070974EB9404}" dt="2023-10-25T23:10:58.340" v="20829" actId="20577"/>
          <ac:spMkLst>
            <pc:docMk/>
            <pc:sldMk cId="2655142752" sldId="2147478690"/>
            <ac:spMk id="6" creationId="{076F0F01-D547-EAF1-1DA6-7C0297A2A941}"/>
          </ac:spMkLst>
        </pc:spChg>
        <pc:spChg chg="mod">
          <ac:chgData name="Henry Jammes" userId="5f22554b-fd15-4676-8c82-dc6122af2a80" providerId="ADAL" clId="{434111D3-796B-4BB0-A370-070974EB9404}" dt="2023-12-02T03:23:08.917" v="35938" actId="20577"/>
          <ac:spMkLst>
            <pc:docMk/>
            <pc:sldMk cId="2655142752" sldId="2147478690"/>
            <ac:spMk id="7" creationId="{FA2A3B42-5989-8325-9E53-C665FD9AB133}"/>
          </ac:spMkLst>
        </pc:spChg>
        <pc:spChg chg="mod">
          <ac:chgData name="Henry Jammes" userId="5f22554b-fd15-4676-8c82-dc6122af2a80" providerId="ADAL" clId="{434111D3-796B-4BB0-A370-070974EB9404}" dt="2023-10-25T23:11:39.807" v="20892" actId="20577"/>
          <ac:spMkLst>
            <pc:docMk/>
            <pc:sldMk cId="2655142752" sldId="2147478690"/>
            <ac:spMk id="8" creationId="{B955FCDA-2EFA-98B8-F6EF-99548F5BCDD6}"/>
          </ac:spMkLst>
        </pc:spChg>
        <pc:graphicFrameChg chg="mod modGraphic">
          <ac:chgData name="Henry Jammes" userId="5f22554b-fd15-4676-8c82-dc6122af2a80" providerId="ADAL" clId="{434111D3-796B-4BB0-A370-070974EB9404}" dt="2023-10-25T23:09:40.508" v="20642"/>
          <ac:graphicFrameMkLst>
            <pc:docMk/>
            <pc:sldMk cId="2655142752" sldId="2147478690"/>
            <ac:graphicFrameMk id="42" creationId="{DC128E1B-AD7A-382B-7A91-BAA6B4B9C014}"/>
          </ac:graphicFrameMkLst>
        </pc:graphicFrameChg>
      </pc:sldChg>
      <pc:sldChg chg="modSp new del mod">
        <pc:chgData name="Henry Jammes" userId="5f22554b-fd15-4676-8c82-dc6122af2a80" providerId="ADAL" clId="{434111D3-796B-4BB0-A370-070974EB9404}" dt="2023-11-14T12:14:51.958" v="23191" actId="47"/>
        <pc:sldMkLst>
          <pc:docMk/>
          <pc:sldMk cId="3329820437" sldId="2147478691"/>
        </pc:sldMkLst>
        <pc:spChg chg="mod">
          <ac:chgData name="Henry Jammes" userId="5f22554b-fd15-4676-8c82-dc6122af2a80" providerId="ADAL" clId="{434111D3-796B-4BB0-A370-070974EB9404}" dt="2023-11-14T12:14:44.557" v="23190" actId="114"/>
          <ac:spMkLst>
            <pc:docMk/>
            <pc:sldMk cId="3329820437" sldId="2147478691"/>
            <ac:spMk id="2" creationId="{8E682499-737F-49DB-404E-2F3C155805D0}"/>
          </ac:spMkLst>
        </pc:spChg>
        <pc:spChg chg="mod">
          <ac:chgData name="Henry Jammes" userId="5f22554b-fd15-4676-8c82-dc6122af2a80" providerId="ADAL" clId="{434111D3-796B-4BB0-A370-070974EB9404}" dt="2023-11-14T11:58:28.647" v="23021"/>
          <ac:spMkLst>
            <pc:docMk/>
            <pc:sldMk cId="3329820437" sldId="2147478691"/>
            <ac:spMk id="3" creationId="{50341A20-5A86-760B-EA8E-B52719570B74}"/>
          </ac:spMkLst>
        </pc:spChg>
      </pc:sldChg>
      <pc:sldChg chg="addSp delSp modSp add mod">
        <pc:chgData name="Henry Jammes" userId="5f22554b-fd15-4676-8c82-dc6122af2a80" providerId="ADAL" clId="{434111D3-796B-4BB0-A370-070974EB9404}" dt="2023-12-02T03:08:46.616" v="35625" actId="1035"/>
        <pc:sldMkLst>
          <pc:docMk/>
          <pc:sldMk cId="1568062889" sldId="2147478692"/>
        </pc:sldMkLst>
        <pc:spChg chg="add del mod">
          <ac:chgData name="Henry Jammes" userId="5f22554b-fd15-4676-8c82-dc6122af2a80" providerId="ADAL" clId="{434111D3-796B-4BB0-A370-070974EB9404}" dt="2023-12-02T02:35:46.907" v="34963" actId="478"/>
          <ac:spMkLst>
            <pc:docMk/>
            <pc:sldMk cId="1568062889" sldId="2147478692"/>
            <ac:spMk id="2" creationId="{BA924953-D3AB-92C2-B26C-1AE7CBF8CC57}"/>
          </ac:spMkLst>
        </pc:spChg>
        <pc:spChg chg="mod">
          <ac:chgData name="Henry Jammes" userId="5f22554b-fd15-4676-8c82-dc6122af2a80" providerId="ADAL" clId="{434111D3-796B-4BB0-A370-070974EB9404}" dt="2023-12-02T03:08:43.352" v="35616" actId="948"/>
          <ac:spMkLst>
            <pc:docMk/>
            <pc:sldMk cId="1568062889" sldId="2147478692"/>
            <ac:spMk id="4" creationId="{7CE4786D-C856-4ED1-AD42-4D6D5704E74E}"/>
          </ac:spMkLst>
        </pc:spChg>
        <pc:spChg chg="mod">
          <ac:chgData name="Henry Jammes" userId="5f22554b-fd15-4676-8c82-dc6122af2a80" providerId="ADAL" clId="{434111D3-796B-4BB0-A370-070974EB9404}" dt="2023-11-14T12:14:57.925" v="23198" actId="114"/>
          <ac:spMkLst>
            <pc:docMk/>
            <pc:sldMk cId="1568062889" sldId="2147478692"/>
            <ac:spMk id="6" creationId="{79A93AA3-8765-4AB0-34D1-FE8C91FFE50F}"/>
          </ac:spMkLst>
        </pc:spChg>
        <pc:spChg chg="mod">
          <ac:chgData name="Henry Jammes" userId="5f22554b-fd15-4676-8c82-dc6122af2a80" providerId="ADAL" clId="{434111D3-796B-4BB0-A370-070974EB9404}" dt="2023-11-14T12:00:00.957" v="23082" actId="1076"/>
          <ac:spMkLst>
            <pc:docMk/>
            <pc:sldMk cId="1568062889" sldId="2147478692"/>
            <ac:spMk id="7" creationId="{65493B6B-3844-60CE-A3C3-4D8D23519862}"/>
          </ac:spMkLst>
        </pc:spChg>
        <pc:grpChg chg="del">
          <ac:chgData name="Henry Jammes" userId="5f22554b-fd15-4676-8c82-dc6122af2a80" providerId="ADAL" clId="{434111D3-796B-4BB0-A370-070974EB9404}" dt="2023-11-14T11:59:39.307" v="23068" actId="478"/>
          <ac:grpSpMkLst>
            <pc:docMk/>
            <pc:sldMk cId="1568062889" sldId="2147478692"/>
            <ac:grpSpMk id="2" creationId="{6152B9B4-BD17-9408-43E0-86F12EFB4F93}"/>
          </ac:grpSpMkLst>
        </pc:grpChg>
        <pc:grpChg chg="del">
          <ac:chgData name="Henry Jammes" userId="5f22554b-fd15-4676-8c82-dc6122af2a80" providerId="ADAL" clId="{434111D3-796B-4BB0-A370-070974EB9404}" dt="2023-11-14T11:59:35.757" v="23064" actId="478"/>
          <ac:grpSpMkLst>
            <pc:docMk/>
            <pc:sldMk cId="1568062889" sldId="2147478692"/>
            <ac:grpSpMk id="8" creationId="{4E25EE53-52B2-7312-D1DF-D796BF20CFD2}"/>
          </ac:grpSpMkLst>
        </pc:grpChg>
        <pc:grpChg chg="mod">
          <ac:chgData name="Henry Jammes" userId="5f22554b-fd15-4676-8c82-dc6122af2a80" providerId="ADAL" clId="{434111D3-796B-4BB0-A370-070974EB9404}" dt="2023-12-02T02:40:37.292" v="35117" actId="1036"/>
          <ac:grpSpMkLst>
            <pc:docMk/>
            <pc:sldMk cId="1568062889" sldId="2147478692"/>
            <ac:grpSpMk id="13" creationId="{0FA2A180-238B-594C-F873-BF7DFBFEB895}"/>
          </ac:grpSpMkLst>
        </pc:grpChg>
        <pc:grpChg chg="mod">
          <ac:chgData name="Henry Jammes" userId="5f22554b-fd15-4676-8c82-dc6122af2a80" providerId="ADAL" clId="{434111D3-796B-4BB0-A370-070974EB9404}" dt="2023-12-02T02:40:37.292" v="35117" actId="1036"/>
          <ac:grpSpMkLst>
            <pc:docMk/>
            <pc:sldMk cId="1568062889" sldId="2147478692"/>
            <ac:grpSpMk id="14" creationId="{DB744389-FD3E-FD70-EA1B-A7AF1D79939C}"/>
          </ac:grpSpMkLst>
        </pc:grpChg>
        <pc:grpChg chg="del">
          <ac:chgData name="Henry Jammes" userId="5f22554b-fd15-4676-8c82-dc6122af2a80" providerId="ADAL" clId="{434111D3-796B-4BB0-A370-070974EB9404}" dt="2023-11-14T11:59:36.204" v="23065" actId="478"/>
          <ac:grpSpMkLst>
            <pc:docMk/>
            <pc:sldMk cId="1568062889" sldId="2147478692"/>
            <ac:grpSpMk id="17" creationId="{9220FFB5-B88C-7ACB-DBD3-F5D813E7ADE1}"/>
          </ac:grpSpMkLst>
        </pc:grpChg>
        <pc:grpChg chg="del">
          <ac:chgData name="Henry Jammes" userId="5f22554b-fd15-4676-8c82-dc6122af2a80" providerId="ADAL" clId="{434111D3-796B-4BB0-A370-070974EB9404}" dt="2023-11-14T11:59:36.758" v="23066" actId="478"/>
          <ac:grpSpMkLst>
            <pc:docMk/>
            <pc:sldMk cId="1568062889" sldId="2147478692"/>
            <ac:grpSpMk id="20" creationId="{4FE57C88-5276-26FE-E77F-210E01D1FC07}"/>
          </ac:grpSpMkLst>
        </pc:grpChg>
        <pc:grpChg chg="mod">
          <ac:chgData name="Henry Jammes" userId="5f22554b-fd15-4676-8c82-dc6122af2a80" providerId="ADAL" clId="{434111D3-796B-4BB0-A370-070974EB9404}" dt="2023-12-02T02:40:47.572" v="35121" actId="1035"/>
          <ac:grpSpMkLst>
            <pc:docMk/>
            <pc:sldMk cId="1568062889" sldId="2147478692"/>
            <ac:grpSpMk id="23" creationId="{6841671A-F678-D662-27B5-3A1E17EF4952}"/>
          </ac:grpSpMkLst>
        </pc:grpChg>
        <pc:grpChg chg="del">
          <ac:chgData name="Henry Jammes" userId="5f22554b-fd15-4676-8c82-dc6122af2a80" providerId="ADAL" clId="{434111D3-796B-4BB0-A370-070974EB9404}" dt="2023-11-14T11:59:40.278" v="23069" actId="478"/>
          <ac:grpSpMkLst>
            <pc:docMk/>
            <pc:sldMk cId="1568062889" sldId="2147478692"/>
            <ac:grpSpMk id="26" creationId="{C6733B8A-94C0-04C2-E76D-D4561BD25079}"/>
          </ac:grpSpMkLst>
        </pc:grpChg>
        <pc:picChg chg="add mod">
          <ac:chgData name="Henry Jammes" userId="5f22554b-fd15-4676-8c82-dc6122af2a80" providerId="ADAL" clId="{434111D3-796B-4BB0-A370-070974EB9404}" dt="2023-12-02T03:08:46.616" v="35625" actId="1035"/>
          <ac:picMkLst>
            <pc:docMk/>
            <pc:sldMk cId="1568062889" sldId="2147478692"/>
            <ac:picMk id="5" creationId="{9204108A-5133-A320-DAA1-AA0D1FB8BFE7}"/>
          </ac:picMkLst>
        </pc:picChg>
      </pc:sldChg>
      <pc:sldChg chg="modSp add del mod ord">
        <pc:chgData name="Henry Jammes" userId="5f22554b-fd15-4676-8c82-dc6122af2a80" providerId="ADAL" clId="{434111D3-796B-4BB0-A370-070974EB9404}" dt="2023-11-14T13:19:01.039" v="23432" actId="2696"/>
        <pc:sldMkLst>
          <pc:docMk/>
          <pc:sldMk cId="1824170779" sldId="2147478693"/>
        </pc:sldMkLst>
        <pc:spChg chg="mod">
          <ac:chgData name="Henry Jammes" userId="5f22554b-fd15-4676-8c82-dc6122af2a80" providerId="ADAL" clId="{434111D3-796B-4BB0-A370-070974EB9404}" dt="2023-11-14T13:18:57.175" v="23431" actId="20577"/>
          <ac:spMkLst>
            <pc:docMk/>
            <pc:sldMk cId="1824170779" sldId="2147478693"/>
            <ac:spMk id="2" creationId="{862C6C7D-2D53-367B-D84F-06E8A0D4F008}"/>
          </ac:spMkLst>
        </pc:spChg>
      </pc:sldChg>
      <pc:sldChg chg="addSp delSp modSp new mod modAnim">
        <pc:chgData name="Henry Jammes" userId="5f22554b-fd15-4676-8c82-dc6122af2a80" providerId="ADAL" clId="{434111D3-796B-4BB0-A370-070974EB9404}" dt="2023-11-23T20:23:32.532" v="24510" actId="1076"/>
        <pc:sldMkLst>
          <pc:docMk/>
          <pc:sldMk cId="2295580217" sldId="2147478693"/>
        </pc:sldMkLst>
        <pc:spChg chg="del mod">
          <ac:chgData name="Henry Jammes" userId="5f22554b-fd15-4676-8c82-dc6122af2a80" providerId="ADAL" clId="{434111D3-796B-4BB0-A370-070974EB9404}" dt="2023-11-23T20:22:21.814" v="24491" actId="478"/>
          <ac:spMkLst>
            <pc:docMk/>
            <pc:sldMk cId="2295580217" sldId="2147478693"/>
            <ac:spMk id="2" creationId="{307E9540-5FD4-169A-349C-E2F576537435}"/>
          </ac:spMkLst>
        </pc:spChg>
        <pc:spChg chg="add mod">
          <ac:chgData name="Henry Jammes" userId="5f22554b-fd15-4676-8c82-dc6122af2a80" providerId="ADAL" clId="{434111D3-796B-4BB0-A370-070974EB9404}" dt="2023-11-23T20:23:32.532" v="24510" actId="1076"/>
          <ac:spMkLst>
            <pc:docMk/>
            <pc:sldMk cId="2295580217" sldId="2147478693"/>
            <ac:spMk id="3" creationId="{841935A2-7669-7D1F-275A-BF7CB2227D12}"/>
          </ac:spMkLst>
        </pc:spChg>
        <pc:spChg chg="add mod">
          <ac:chgData name="Henry Jammes" userId="5f22554b-fd15-4676-8c82-dc6122af2a80" providerId="ADAL" clId="{434111D3-796B-4BB0-A370-070974EB9404}" dt="2023-11-23T20:23:32.532" v="24510" actId="1076"/>
          <ac:spMkLst>
            <pc:docMk/>
            <pc:sldMk cId="2295580217" sldId="2147478693"/>
            <ac:spMk id="4" creationId="{C7B5E857-F30A-5C3A-CBDA-205ACA4830AD}"/>
          </ac:spMkLst>
        </pc:spChg>
        <pc:spChg chg="add mod">
          <ac:chgData name="Henry Jammes" userId="5f22554b-fd15-4676-8c82-dc6122af2a80" providerId="ADAL" clId="{434111D3-796B-4BB0-A370-070974EB9404}" dt="2023-11-23T20:23:32.532" v="24510" actId="1076"/>
          <ac:spMkLst>
            <pc:docMk/>
            <pc:sldMk cId="2295580217" sldId="2147478693"/>
            <ac:spMk id="5" creationId="{2110BBDA-8E24-BC2E-BFE5-5CE17D3D6351}"/>
          </ac:spMkLst>
        </pc:spChg>
        <pc:spChg chg="add mod">
          <ac:chgData name="Henry Jammes" userId="5f22554b-fd15-4676-8c82-dc6122af2a80" providerId="ADAL" clId="{434111D3-796B-4BB0-A370-070974EB9404}" dt="2023-11-23T20:23:32.532" v="24510" actId="1076"/>
          <ac:spMkLst>
            <pc:docMk/>
            <pc:sldMk cId="2295580217" sldId="2147478693"/>
            <ac:spMk id="6" creationId="{A07E4A69-434A-5031-D2A0-38A0F5C14083}"/>
          </ac:spMkLst>
        </pc:spChg>
        <pc:spChg chg="add mod">
          <ac:chgData name="Henry Jammes" userId="5f22554b-fd15-4676-8c82-dc6122af2a80" providerId="ADAL" clId="{434111D3-796B-4BB0-A370-070974EB9404}" dt="2023-11-23T20:23:32.532" v="24510" actId="1076"/>
          <ac:spMkLst>
            <pc:docMk/>
            <pc:sldMk cId="2295580217" sldId="2147478693"/>
            <ac:spMk id="7" creationId="{B22C8362-D8D4-844D-6F7F-BB617740708F}"/>
          </ac:spMkLst>
        </pc:spChg>
        <pc:spChg chg="add mod">
          <ac:chgData name="Henry Jammes" userId="5f22554b-fd15-4676-8c82-dc6122af2a80" providerId="ADAL" clId="{434111D3-796B-4BB0-A370-070974EB9404}" dt="2023-11-23T20:23:32.532" v="24510" actId="1076"/>
          <ac:spMkLst>
            <pc:docMk/>
            <pc:sldMk cId="2295580217" sldId="2147478693"/>
            <ac:spMk id="8" creationId="{73B8F68C-17A2-1447-7401-7E2E4477071C}"/>
          </ac:spMkLst>
        </pc:spChg>
        <pc:spChg chg="add mod">
          <ac:chgData name="Henry Jammes" userId="5f22554b-fd15-4676-8c82-dc6122af2a80" providerId="ADAL" clId="{434111D3-796B-4BB0-A370-070974EB9404}" dt="2023-11-23T20:23:32.532" v="24510" actId="1076"/>
          <ac:spMkLst>
            <pc:docMk/>
            <pc:sldMk cId="2295580217" sldId="2147478693"/>
            <ac:spMk id="9" creationId="{BB41216E-087C-3B42-2FC7-FF12F88249E6}"/>
          </ac:spMkLst>
        </pc:spChg>
        <pc:spChg chg="add mod">
          <ac:chgData name="Henry Jammes" userId="5f22554b-fd15-4676-8c82-dc6122af2a80" providerId="ADAL" clId="{434111D3-796B-4BB0-A370-070974EB9404}" dt="2023-11-23T20:23:32.532" v="24510" actId="1076"/>
          <ac:spMkLst>
            <pc:docMk/>
            <pc:sldMk cId="2295580217" sldId="2147478693"/>
            <ac:spMk id="10" creationId="{28C25047-08B1-BE63-8FD7-B82A5FBFBEDD}"/>
          </ac:spMkLst>
        </pc:spChg>
        <pc:spChg chg="add mod">
          <ac:chgData name="Henry Jammes" userId="5f22554b-fd15-4676-8c82-dc6122af2a80" providerId="ADAL" clId="{434111D3-796B-4BB0-A370-070974EB9404}" dt="2023-11-23T20:23:32.532" v="24510" actId="1076"/>
          <ac:spMkLst>
            <pc:docMk/>
            <pc:sldMk cId="2295580217" sldId="2147478693"/>
            <ac:spMk id="12" creationId="{370AEBD6-FE34-2A27-0551-63B7BB960615}"/>
          </ac:spMkLst>
        </pc:spChg>
        <pc:spChg chg="add mod">
          <ac:chgData name="Henry Jammes" userId="5f22554b-fd15-4676-8c82-dc6122af2a80" providerId="ADAL" clId="{434111D3-796B-4BB0-A370-070974EB9404}" dt="2023-11-23T20:23:32.532" v="24510" actId="1076"/>
          <ac:spMkLst>
            <pc:docMk/>
            <pc:sldMk cId="2295580217" sldId="2147478693"/>
            <ac:spMk id="13" creationId="{180D6D1A-8C21-C638-B56E-B4D18AA156DA}"/>
          </ac:spMkLst>
        </pc:spChg>
        <pc:spChg chg="add mod">
          <ac:chgData name="Henry Jammes" userId="5f22554b-fd15-4676-8c82-dc6122af2a80" providerId="ADAL" clId="{434111D3-796B-4BB0-A370-070974EB9404}" dt="2023-11-23T20:23:32.532" v="24510" actId="1076"/>
          <ac:spMkLst>
            <pc:docMk/>
            <pc:sldMk cId="2295580217" sldId="2147478693"/>
            <ac:spMk id="14" creationId="{2CFE67E0-FE14-BEEC-5928-ACBEEA85DD4B}"/>
          </ac:spMkLst>
        </pc:spChg>
        <pc:spChg chg="add mod">
          <ac:chgData name="Henry Jammes" userId="5f22554b-fd15-4676-8c82-dc6122af2a80" providerId="ADAL" clId="{434111D3-796B-4BB0-A370-070974EB9404}" dt="2023-11-23T20:23:32.532" v="24510" actId="1076"/>
          <ac:spMkLst>
            <pc:docMk/>
            <pc:sldMk cId="2295580217" sldId="2147478693"/>
            <ac:spMk id="15" creationId="{CC06A4E8-AAC5-606F-4500-788FEDCACD75}"/>
          </ac:spMkLst>
        </pc:spChg>
        <pc:spChg chg="add mod">
          <ac:chgData name="Henry Jammes" userId="5f22554b-fd15-4676-8c82-dc6122af2a80" providerId="ADAL" clId="{434111D3-796B-4BB0-A370-070974EB9404}" dt="2023-11-23T20:23:32.532" v="24510" actId="1076"/>
          <ac:spMkLst>
            <pc:docMk/>
            <pc:sldMk cId="2295580217" sldId="2147478693"/>
            <ac:spMk id="17" creationId="{E4AF49C2-C432-AC39-1319-0229621297DE}"/>
          </ac:spMkLst>
        </pc:spChg>
        <pc:spChg chg="add mod">
          <ac:chgData name="Henry Jammes" userId="5f22554b-fd15-4676-8c82-dc6122af2a80" providerId="ADAL" clId="{434111D3-796B-4BB0-A370-070974EB9404}" dt="2023-11-23T20:23:32.532" v="24510" actId="1076"/>
          <ac:spMkLst>
            <pc:docMk/>
            <pc:sldMk cId="2295580217" sldId="2147478693"/>
            <ac:spMk id="18" creationId="{F179CBEE-E64C-EBAC-0F8D-6067CB688622}"/>
          </ac:spMkLst>
        </pc:spChg>
        <pc:spChg chg="add mod">
          <ac:chgData name="Henry Jammes" userId="5f22554b-fd15-4676-8c82-dc6122af2a80" providerId="ADAL" clId="{434111D3-796B-4BB0-A370-070974EB9404}" dt="2023-11-23T20:23:32.532" v="24510" actId="1076"/>
          <ac:spMkLst>
            <pc:docMk/>
            <pc:sldMk cId="2295580217" sldId="2147478693"/>
            <ac:spMk id="19" creationId="{3C7E7669-B90F-54D7-5F25-1D6F43D3AC84}"/>
          </ac:spMkLst>
        </pc:spChg>
        <pc:spChg chg="add mod">
          <ac:chgData name="Henry Jammes" userId="5f22554b-fd15-4676-8c82-dc6122af2a80" providerId="ADAL" clId="{434111D3-796B-4BB0-A370-070974EB9404}" dt="2023-11-23T20:23:32.532" v="24510" actId="1076"/>
          <ac:spMkLst>
            <pc:docMk/>
            <pc:sldMk cId="2295580217" sldId="2147478693"/>
            <ac:spMk id="20" creationId="{5B332C43-0FD6-4D2D-4AC7-F81DE9FC7B9A}"/>
          </ac:spMkLst>
        </pc:spChg>
        <pc:spChg chg="add mod">
          <ac:chgData name="Henry Jammes" userId="5f22554b-fd15-4676-8c82-dc6122af2a80" providerId="ADAL" clId="{434111D3-796B-4BB0-A370-070974EB9404}" dt="2023-11-23T20:23:32.532" v="24510" actId="1076"/>
          <ac:spMkLst>
            <pc:docMk/>
            <pc:sldMk cId="2295580217" sldId="2147478693"/>
            <ac:spMk id="21" creationId="{613F84B0-7172-6D8C-6E6A-4065EFD3DC15}"/>
          </ac:spMkLst>
        </pc:spChg>
        <pc:spChg chg="add mod">
          <ac:chgData name="Henry Jammes" userId="5f22554b-fd15-4676-8c82-dc6122af2a80" providerId="ADAL" clId="{434111D3-796B-4BB0-A370-070974EB9404}" dt="2023-11-23T20:23:32.532" v="24510" actId="1076"/>
          <ac:spMkLst>
            <pc:docMk/>
            <pc:sldMk cId="2295580217" sldId="2147478693"/>
            <ac:spMk id="22" creationId="{6A97ABD2-EF73-D527-9684-28B121CF5888}"/>
          </ac:spMkLst>
        </pc:spChg>
        <pc:spChg chg="add mod">
          <ac:chgData name="Henry Jammes" userId="5f22554b-fd15-4676-8c82-dc6122af2a80" providerId="ADAL" clId="{434111D3-796B-4BB0-A370-070974EB9404}" dt="2023-11-23T20:23:32.532" v="24510" actId="1076"/>
          <ac:spMkLst>
            <pc:docMk/>
            <pc:sldMk cId="2295580217" sldId="2147478693"/>
            <ac:spMk id="26" creationId="{08C7C6C2-2553-C336-BBB5-4DE6A7D9065A}"/>
          </ac:spMkLst>
        </pc:spChg>
        <pc:spChg chg="add mod">
          <ac:chgData name="Henry Jammes" userId="5f22554b-fd15-4676-8c82-dc6122af2a80" providerId="ADAL" clId="{434111D3-796B-4BB0-A370-070974EB9404}" dt="2023-11-23T20:23:32.532" v="24510" actId="1076"/>
          <ac:spMkLst>
            <pc:docMk/>
            <pc:sldMk cId="2295580217" sldId="2147478693"/>
            <ac:spMk id="28" creationId="{1308515E-9245-F1D6-141E-FB03A7357816}"/>
          </ac:spMkLst>
        </pc:spChg>
        <pc:spChg chg="add mod">
          <ac:chgData name="Henry Jammes" userId="5f22554b-fd15-4676-8c82-dc6122af2a80" providerId="ADAL" clId="{434111D3-796B-4BB0-A370-070974EB9404}" dt="2023-11-23T20:23:32.532" v="24510" actId="1076"/>
          <ac:spMkLst>
            <pc:docMk/>
            <pc:sldMk cId="2295580217" sldId="2147478693"/>
            <ac:spMk id="29" creationId="{A73FE7C4-3AF0-C986-4A6A-DC00C56691BB}"/>
          </ac:spMkLst>
        </pc:spChg>
        <pc:spChg chg="add mod">
          <ac:chgData name="Henry Jammes" userId="5f22554b-fd15-4676-8c82-dc6122af2a80" providerId="ADAL" clId="{434111D3-796B-4BB0-A370-070974EB9404}" dt="2023-11-23T20:22:22.925" v="24492"/>
          <ac:spMkLst>
            <pc:docMk/>
            <pc:sldMk cId="2295580217" sldId="2147478693"/>
            <ac:spMk id="32" creationId="{44CAD715-172C-E752-3A0A-37DCE0FB770B}"/>
          </ac:spMkLst>
        </pc:spChg>
        <pc:picChg chg="add mod">
          <ac:chgData name="Henry Jammes" userId="5f22554b-fd15-4676-8c82-dc6122af2a80" providerId="ADAL" clId="{434111D3-796B-4BB0-A370-070974EB9404}" dt="2023-11-23T20:23:32.532" v="24510" actId="1076"/>
          <ac:picMkLst>
            <pc:docMk/>
            <pc:sldMk cId="2295580217" sldId="2147478693"/>
            <ac:picMk id="11" creationId="{431CACE4-A02A-D729-4476-70D15EB73BC0}"/>
          </ac:picMkLst>
        </pc:picChg>
        <pc:picChg chg="add mod">
          <ac:chgData name="Henry Jammes" userId="5f22554b-fd15-4676-8c82-dc6122af2a80" providerId="ADAL" clId="{434111D3-796B-4BB0-A370-070974EB9404}" dt="2023-11-23T20:23:32.532" v="24510" actId="1076"/>
          <ac:picMkLst>
            <pc:docMk/>
            <pc:sldMk cId="2295580217" sldId="2147478693"/>
            <ac:picMk id="16" creationId="{76E77CC9-0EB2-523B-AE47-8221B2F5DF0B}"/>
          </ac:picMkLst>
        </pc:picChg>
        <pc:picChg chg="add mod">
          <ac:chgData name="Henry Jammes" userId="5f22554b-fd15-4676-8c82-dc6122af2a80" providerId="ADAL" clId="{434111D3-796B-4BB0-A370-070974EB9404}" dt="2023-11-23T20:23:32.532" v="24510" actId="1076"/>
          <ac:picMkLst>
            <pc:docMk/>
            <pc:sldMk cId="2295580217" sldId="2147478693"/>
            <ac:picMk id="27" creationId="{5F8F6AC4-6196-7784-1B52-9F7BF3122594}"/>
          </ac:picMkLst>
        </pc:picChg>
        <pc:picChg chg="add mod">
          <ac:chgData name="Henry Jammes" userId="5f22554b-fd15-4676-8c82-dc6122af2a80" providerId="ADAL" clId="{434111D3-796B-4BB0-A370-070974EB9404}" dt="2023-11-23T20:23:32.532" v="24510" actId="1076"/>
          <ac:picMkLst>
            <pc:docMk/>
            <pc:sldMk cId="2295580217" sldId="2147478693"/>
            <ac:picMk id="31" creationId="{AA3770FF-9302-6446-76E5-A2BB09489371}"/>
          </ac:picMkLst>
        </pc:picChg>
        <pc:cxnChg chg="add mod">
          <ac:chgData name="Henry Jammes" userId="5f22554b-fd15-4676-8c82-dc6122af2a80" providerId="ADAL" clId="{434111D3-796B-4BB0-A370-070974EB9404}" dt="2023-11-23T20:23:32.532" v="24510" actId="1076"/>
          <ac:cxnSpMkLst>
            <pc:docMk/>
            <pc:sldMk cId="2295580217" sldId="2147478693"/>
            <ac:cxnSpMk id="23" creationId="{B6054145-186D-E1A4-A7FF-EA11D14719AF}"/>
          </ac:cxnSpMkLst>
        </pc:cxnChg>
        <pc:cxnChg chg="add mod">
          <ac:chgData name="Henry Jammes" userId="5f22554b-fd15-4676-8c82-dc6122af2a80" providerId="ADAL" clId="{434111D3-796B-4BB0-A370-070974EB9404}" dt="2023-11-23T20:23:32.532" v="24510" actId="1076"/>
          <ac:cxnSpMkLst>
            <pc:docMk/>
            <pc:sldMk cId="2295580217" sldId="2147478693"/>
            <ac:cxnSpMk id="24" creationId="{F136BA7A-7FAD-6BF5-0477-793816E0501B}"/>
          </ac:cxnSpMkLst>
        </pc:cxnChg>
        <pc:cxnChg chg="add mod">
          <ac:chgData name="Henry Jammes" userId="5f22554b-fd15-4676-8c82-dc6122af2a80" providerId="ADAL" clId="{434111D3-796B-4BB0-A370-070974EB9404}" dt="2023-11-23T20:23:32.532" v="24510" actId="1076"/>
          <ac:cxnSpMkLst>
            <pc:docMk/>
            <pc:sldMk cId="2295580217" sldId="2147478693"/>
            <ac:cxnSpMk id="25" creationId="{83596AB5-CE88-D2C4-E139-8E37D340E877}"/>
          </ac:cxnSpMkLst>
        </pc:cxnChg>
        <pc:cxnChg chg="add mod">
          <ac:chgData name="Henry Jammes" userId="5f22554b-fd15-4676-8c82-dc6122af2a80" providerId="ADAL" clId="{434111D3-796B-4BB0-A370-070974EB9404}" dt="2023-11-23T20:23:32.532" v="24510" actId="1076"/>
          <ac:cxnSpMkLst>
            <pc:docMk/>
            <pc:sldMk cId="2295580217" sldId="2147478693"/>
            <ac:cxnSpMk id="30" creationId="{DE36C61F-4754-331E-AFE1-1CCA9E59EF52}"/>
          </ac:cxnSpMkLst>
        </pc:cxnChg>
      </pc:sldChg>
      <pc:sldChg chg="addSp delSp modSp add del mod ord modShow">
        <pc:chgData name="Henry Jammes" userId="5f22554b-fd15-4676-8c82-dc6122af2a80" providerId="ADAL" clId="{434111D3-796B-4BB0-A370-070974EB9404}" dt="2023-11-23T20:14:46.986" v="24372" actId="2696"/>
        <pc:sldMkLst>
          <pc:docMk/>
          <pc:sldMk cId="4049588049" sldId="2147478693"/>
        </pc:sldMkLst>
        <pc:spChg chg="mod">
          <ac:chgData name="Henry Jammes" userId="5f22554b-fd15-4676-8c82-dc6122af2a80" providerId="ADAL" clId="{434111D3-796B-4BB0-A370-070974EB9404}" dt="2023-11-14T13:19:35.787" v="23478" actId="20577"/>
          <ac:spMkLst>
            <pc:docMk/>
            <pc:sldMk cId="4049588049" sldId="2147478693"/>
            <ac:spMk id="2" creationId="{862C6C7D-2D53-367B-D84F-06E8A0D4F008}"/>
          </ac:spMkLst>
        </pc:spChg>
        <pc:spChg chg="mod">
          <ac:chgData name="Henry Jammes" userId="5f22554b-fd15-4676-8c82-dc6122af2a80" providerId="ADAL" clId="{434111D3-796B-4BB0-A370-070974EB9404}" dt="2023-11-14T13:20:58.746" v="23516" actId="20577"/>
          <ac:spMkLst>
            <pc:docMk/>
            <pc:sldMk cId="4049588049" sldId="2147478693"/>
            <ac:spMk id="3" creationId="{47C231C3-6D02-AA3C-5144-03B6844D1FB2}"/>
          </ac:spMkLst>
        </pc:spChg>
        <pc:spChg chg="mod">
          <ac:chgData name="Henry Jammes" userId="5f22554b-fd15-4676-8c82-dc6122af2a80" providerId="ADAL" clId="{434111D3-796B-4BB0-A370-070974EB9404}" dt="2023-11-14T13:22:57.528" v="23520" actId="20577"/>
          <ac:spMkLst>
            <pc:docMk/>
            <pc:sldMk cId="4049588049" sldId="2147478693"/>
            <ac:spMk id="5" creationId="{DCD4E98D-B84C-8637-C0C2-96DA0EB4405A}"/>
          </ac:spMkLst>
        </pc:spChg>
        <pc:spChg chg="mod topLvl">
          <ac:chgData name="Henry Jammes" userId="5f22554b-fd15-4676-8c82-dc6122af2a80" providerId="ADAL" clId="{434111D3-796B-4BB0-A370-070974EB9404}" dt="2023-11-14T13:20:51.103" v="23507" actId="165"/>
          <ac:spMkLst>
            <pc:docMk/>
            <pc:sldMk cId="4049588049" sldId="2147478693"/>
            <ac:spMk id="9" creationId="{969E508E-3703-CF13-DD91-ABE2B333EE37}"/>
          </ac:spMkLst>
        </pc:spChg>
        <pc:spChg chg="mod">
          <ac:chgData name="Henry Jammes" userId="5f22554b-fd15-4676-8c82-dc6122af2a80" providerId="ADAL" clId="{434111D3-796B-4BB0-A370-070974EB9404}" dt="2023-11-14T13:20:38.898" v="23505"/>
          <ac:spMkLst>
            <pc:docMk/>
            <pc:sldMk cId="4049588049" sldId="2147478693"/>
            <ac:spMk id="13" creationId="{0671AB3A-1EE6-1010-5938-C8A08CF86442}"/>
          </ac:spMkLst>
        </pc:spChg>
        <pc:spChg chg="del mod">
          <ac:chgData name="Henry Jammes" userId="5f22554b-fd15-4676-8c82-dc6122af2a80" providerId="ADAL" clId="{434111D3-796B-4BB0-A370-070974EB9404}" dt="2023-11-14T13:20:41.588" v="23506" actId="478"/>
          <ac:spMkLst>
            <pc:docMk/>
            <pc:sldMk cId="4049588049" sldId="2147478693"/>
            <ac:spMk id="17" creationId="{EA0E6AF3-7272-25C3-0030-20A5BB8302D7}"/>
          </ac:spMkLst>
        </pc:spChg>
        <pc:spChg chg="mod">
          <ac:chgData name="Henry Jammes" userId="5f22554b-fd15-4676-8c82-dc6122af2a80" providerId="ADAL" clId="{434111D3-796B-4BB0-A370-070974EB9404}" dt="2023-11-14T13:20:38.898" v="23505"/>
          <ac:spMkLst>
            <pc:docMk/>
            <pc:sldMk cId="4049588049" sldId="2147478693"/>
            <ac:spMk id="18" creationId="{693D869D-0EE0-802D-BDC5-62A908DD3DB6}"/>
          </ac:spMkLst>
        </pc:spChg>
        <pc:spChg chg="mod">
          <ac:chgData name="Henry Jammes" userId="5f22554b-fd15-4676-8c82-dc6122af2a80" providerId="ADAL" clId="{434111D3-796B-4BB0-A370-070974EB9404}" dt="2023-11-14T13:20:38.898" v="23505"/>
          <ac:spMkLst>
            <pc:docMk/>
            <pc:sldMk cId="4049588049" sldId="2147478693"/>
            <ac:spMk id="19" creationId="{CCECD41B-879C-216E-6594-5E26BF0DD8CE}"/>
          </ac:spMkLst>
        </pc:spChg>
        <pc:spChg chg="mod">
          <ac:chgData name="Henry Jammes" userId="5f22554b-fd15-4676-8c82-dc6122af2a80" providerId="ADAL" clId="{434111D3-796B-4BB0-A370-070974EB9404}" dt="2023-11-14T13:20:38.898" v="23505"/>
          <ac:spMkLst>
            <pc:docMk/>
            <pc:sldMk cId="4049588049" sldId="2147478693"/>
            <ac:spMk id="20" creationId="{5B3E941B-A2A0-89DA-BBA1-4E1F113B82A4}"/>
          </ac:spMkLst>
        </pc:spChg>
        <pc:spChg chg="mod">
          <ac:chgData name="Henry Jammes" userId="5f22554b-fd15-4676-8c82-dc6122af2a80" providerId="ADAL" clId="{434111D3-796B-4BB0-A370-070974EB9404}" dt="2023-11-14T13:20:38.898" v="23505"/>
          <ac:spMkLst>
            <pc:docMk/>
            <pc:sldMk cId="4049588049" sldId="2147478693"/>
            <ac:spMk id="21" creationId="{7F07D948-C4DB-BC1C-AE83-C09191AC3B4A}"/>
          </ac:spMkLst>
        </pc:spChg>
        <pc:spChg chg="mod">
          <ac:chgData name="Henry Jammes" userId="5f22554b-fd15-4676-8c82-dc6122af2a80" providerId="ADAL" clId="{434111D3-796B-4BB0-A370-070974EB9404}" dt="2023-11-14T13:20:38.898" v="23505"/>
          <ac:spMkLst>
            <pc:docMk/>
            <pc:sldMk cId="4049588049" sldId="2147478693"/>
            <ac:spMk id="27" creationId="{1CA24566-D0D4-AA8E-13BF-81D317681DF7}"/>
          </ac:spMkLst>
        </pc:spChg>
        <pc:spChg chg="mod">
          <ac:chgData name="Henry Jammes" userId="5f22554b-fd15-4676-8c82-dc6122af2a80" providerId="ADAL" clId="{434111D3-796B-4BB0-A370-070974EB9404}" dt="2023-11-14T13:20:38.898" v="23505"/>
          <ac:spMkLst>
            <pc:docMk/>
            <pc:sldMk cId="4049588049" sldId="2147478693"/>
            <ac:spMk id="29" creationId="{85EB30AE-8960-BC80-78FC-90183396E1A0}"/>
          </ac:spMkLst>
        </pc:spChg>
        <pc:spChg chg="mod">
          <ac:chgData name="Henry Jammes" userId="5f22554b-fd15-4676-8c82-dc6122af2a80" providerId="ADAL" clId="{434111D3-796B-4BB0-A370-070974EB9404}" dt="2023-11-14T13:20:38.898" v="23505"/>
          <ac:spMkLst>
            <pc:docMk/>
            <pc:sldMk cId="4049588049" sldId="2147478693"/>
            <ac:spMk id="30" creationId="{9CF1B497-80FE-EA53-1482-8A2796345378}"/>
          </ac:spMkLst>
        </pc:spChg>
        <pc:spChg chg="mod">
          <ac:chgData name="Henry Jammes" userId="5f22554b-fd15-4676-8c82-dc6122af2a80" providerId="ADAL" clId="{434111D3-796B-4BB0-A370-070974EB9404}" dt="2023-11-14T13:20:38.898" v="23505"/>
          <ac:spMkLst>
            <pc:docMk/>
            <pc:sldMk cId="4049588049" sldId="2147478693"/>
            <ac:spMk id="36" creationId="{8FD7352E-7BF7-4023-2D6D-6E28AA217630}"/>
          </ac:spMkLst>
        </pc:spChg>
        <pc:spChg chg="mod">
          <ac:chgData name="Henry Jammes" userId="5f22554b-fd15-4676-8c82-dc6122af2a80" providerId="ADAL" clId="{434111D3-796B-4BB0-A370-070974EB9404}" dt="2023-11-14T13:20:38.898" v="23505"/>
          <ac:spMkLst>
            <pc:docMk/>
            <pc:sldMk cId="4049588049" sldId="2147478693"/>
            <ac:spMk id="38" creationId="{2E5219F5-93F1-AD20-6A29-708A661C2781}"/>
          </ac:spMkLst>
        </pc:spChg>
        <pc:spChg chg="mod">
          <ac:chgData name="Henry Jammes" userId="5f22554b-fd15-4676-8c82-dc6122af2a80" providerId="ADAL" clId="{434111D3-796B-4BB0-A370-070974EB9404}" dt="2023-11-14T13:20:38.898" v="23505"/>
          <ac:spMkLst>
            <pc:docMk/>
            <pc:sldMk cId="4049588049" sldId="2147478693"/>
            <ac:spMk id="40" creationId="{38D1CAF2-168E-A3CB-9974-FD5A993C1C61}"/>
          </ac:spMkLst>
        </pc:spChg>
        <pc:spChg chg="mod">
          <ac:chgData name="Henry Jammes" userId="5f22554b-fd15-4676-8c82-dc6122af2a80" providerId="ADAL" clId="{434111D3-796B-4BB0-A370-070974EB9404}" dt="2023-11-14T13:20:38.898" v="23505"/>
          <ac:spMkLst>
            <pc:docMk/>
            <pc:sldMk cId="4049588049" sldId="2147478693"/>
            <ac:spMk id="41" creationId="{4592787F-B944-9908-AB1E-C52D3CE375B0}"/>
          </ac:spMkLst>
        </pc:spChg>
        <pc:spChg chg="mod">
          <ac:chgData name="Henry Jammes" userId="5f22554b-fd15-4676-8c82-dc6122af2a80" providerId="ADAL" clId="{434111D3-796B-4BB0-A370-070974EB9404}" dt="2023-11-14T13:20:38.898" v="23505"/>
          <ac:spMkLst>
            <pc:docMk/>
            <pc:sldMk cId="4049588049" sldId="2147478693"/>
            <ac:spMk id="42" creationId="{C979A05B-7341-0AF5-869D-9CA4CBA84FE4}"/>
          </ac:spMkLst>
        </pc:spChg>
        <pc:spChg chg="mod">
          <ac:chgData name="Henry Jammes" userId="5f22554b-fd15-4676-8c82-dc6122af2a80" providerId="ADAL" clId="{434111D3-796B-4BB0-A370-070974EB9404}" dt="2023-11-14T13:20:38.898" v="23505"/>
          <ac:spMkLst>
            <pc:docMk/>
            <pc:sldMk cId="4049588049" sldId="2147478693"/>
            <ac:spMk id="44" creationId="{480E904F-0BB9-BE30-E9FE-617C2724FE73}"/>
          </ac:spMkLst>
        </pc:spChg>
        <pc:spChg chg="mod">
          <ac:chgData name="Henry Jammes" userId="5f22554b-fd15-4676-8c82-dc6122af2a80" providerId="ADAL" clId="{434111D3-796B-4BB0-A370-070974EB9404}" dt="2023-11-14T13:20:38.898" v="23505"/>
          <ac:spMkLst>
            <pc:docMk/>
            <pc:sldMk cId="4049588049" sldId="2147478693"/>
            <ac:spMk id="45" creationId="{DA436263-E32A-54AE-B29D-D1D381FA8FEB}"/>
          </ac:spMkLst>
        </pc:spChg>
        <pc:spChg chg="mod">
          <ac:chgData name="Henry Jammes" userId="5f22554b-fd15-4676-8c82-dc6122af2a80" providerId="ADAL" clId="{434111D3-796B-4BB0-A370-070974EB9404}" dt="2023-11-14T13:20:38.898" v="23505"/>
          <ac:spMkLst>
            <pc:docMk/>
            <pc:sldMk cId="4049588049" sldId="2147478693"/>
            <ac:spMk id="46" creationId="{C3220867-D068-BC9B-1FB2-972254C4944A}"/>
          </ac:spMkLst>
        </pc:spChg>
        <pc:spChg chg="mod">
          <ac:chgData name="Henry Jammes" userId="5f22554b-fd15-4676-8c82-dc6122af2a80" providerId="ADAL" clId="{434111D3-796B-4BB0-A370-070974EB9404}" dt="2023-11-14T13:20:38.898" v="23505"/>
          <ac:spMkLst>
            <pc:docMk/>
            <pc:sldMk cId="4049588049" sldId="2147478693"/>
            <ac:spMk id="47" creationId="{AD4ACF8A-6233-9713-5C89-7AE168411E38}"/>
          </ac:spMkLst>
        </pc:spChg>
        <pc:spChg chg="mod">
          <ac:chgData name="Henry Jammes" userId="5f22554b-fd15-4676-8c82-dc6122af2a80" providerId="ADAL" clId="{434111D3-796B-4BB0-A370-070974EB9404}" dt="2023-11-14T13:20:38.898" v="23505"/>
          <ac:spMkLst>
            <pc:docMk/>
            <pc:sldMk cId="4049588049" sldId="2147478693"/>
            <ac:spMk id="48" creationId="{A3473D37-582B-86E6-FE42-F7A4B47CE46B}"/>
          </ac:spMkLst>
        </pc:spChg>
        <pc:spChg chg="mod">
          <ac:chgData name="Henry Jammes" userId="5f22554b-fd15-4676-8c82-dc6122af2a80" providerId="ADAL" clId="{434111D3-796B-4BB0-A370-070974EB9404}" dt="2023-11-14T13:20:38.898" v="23505"/>
          <ac:spMkLst>
            <pc:docMk/>
            <pc:sldMk cId="4049588049" sldId="2147478693"/>
            <ac:spMk id="49" creationId="{3A3DB32B-6384-A5AB-C228-879B4AAF1B80}"/>
          </ac:spMkLst>
        </pc:spChg>
        <pc:spChg chg="mod">
          <ac:chgData name="Henry Jammes" userId="5f22554b-fd15-4676-8c82-dc6122af2a80" providerId="ADAL" clId="{434111D3-796B-4BB0-A370-070974EB9404}" dt="2023-11-14T13:20:38.898" v="23505"/>
          <ac:spMkLst>
            <pc:docMk/>
            <pc:sldMk cId="4049588049" sldId="2147478693"/>
            <ac:spMk id="50" creationId="{0539733F-B3D4-475E-6239-5E908D051946}"/>
          </ac:spMkLst>
        </pc:spChg>
        <pc:spChg chg="mod">
          <ac:chgData name="Henry Jammes" userId="5f22554b-fd15-4676-8c82-dc6122af2a80" providerId="ADAL" clId="{434111D3-796B-4BB0-A370-070974EB9404}" dt="2023-11-14T13:20:38.898" v="23505"/>
          <ac:spMkLst>
            <pc:docMk/>
            <pc:sldMk cId="4049588049" sldId="2147478693"/>
            <ac:spMk id="51" creationId="{B72B4AA2-0F90-6D05-3F1D-90A132FFABA3}"/>
          </ac:spMkLst>
        </pc:spChg>
        <pc:grpChg chg="add del mod">
          <ac:chgData name="Henry Jammes" userId="5f22554b-fd15-4676-8c82-dc6122af2a80" providerId="ADAL" clId="{434111D3-796B-4BB0-A370-070974EB9404}" dt="2023-11-14T13:20:51.103" v="23507" actId="165"/>
          <ac:grpSpMkLst>
            <pc:docMk/>
            <pc:sldMk cId="4049588049" sldId="2147478693"/>
            <ac:grpSpMk id="7" creationId="{15499AA5-1933-AB3E-7656-3129DC788AB3}"/>
          </ac:grpSpMkLst>
        </pc:grpChg>
        <pc:grpChg chg="del mod topLvl">
          <ac:chgData name="Henry Jammes" userId="5f22554b-fd15-4676-8c82-dc6122af2a80" providerId="ADAL" clId="{434111D3-796B-4BB0-A370-070974EB9404}" dt="2023-11-14T13:20:53.616" v="23508" actId="478"/>
          <ac:grpSpMkLst>
            <pc:docMk/>
            <pc:sldMk cId="4049588049" sldId="2147478693"/>
            <ac:grpSpMk id="11" creationId="{63DC8875-0D72-991A-B961-837F5B0EBABA}"/>
          </ac:grpSpMkLst>
        </pc:grpChg>
        <pc:grpChg chg="mod">
          <ac:chgData name="Henry Jammes" userId="5f22554b-fd15-4676-8c82-dc6122af2a80" providerId="ADAL" clId="{434111D3-796B-4BB0-A370-070974EB9404}" dt="2023-11-14T13:20:38.898" v="23505"/>
          <ac:grpSpMkLst>
            <pc:docMk/>
            <pc:sldMk cId="4049588049" sldId="2147478693"/>
            <ac:grpSpMk id="12" creationId="{5944A382-84D5-8B9F-8CF9-35403A1EADC4}"/>
          </ac:grpSpMkLst>
        </pc:grpChg>
        <pc:grpChg chg="del">
          <ac:chgData name="Henry Jammes" userId="5f22554b-fd15-4676-8c82-dc6122af2a80" providerId="ADAL" clId="{434111D3-796B-4BB0-A370-070974EB9404}" dt="2023-11-14T13:20:27.180" v="23504" actId="478"/>
          <ac:grpSpMkLst>
            <pc:docMk/>
            <pc:sldMk cId="4049588049" sldId="2147478693"/>
            <ac:grpSpMk id="23" creationId="{9DC043CE-B490-3373-097C-2AD9F38C4469}"/>
          </ac:grpSpMkLst>
        </pc:grpChg>
        <pc:picChg chg="mod">
          <ac:chgData name="Henry Jammes" userId="5f22554b-fd15-4676-8c82-dc6122af2a80" providerId="ADAL" clId="{434111D3-796B-4BB0-A370-070974EB9404}" dt="2023-11-14T13:20:38.898" v="23505"/>
          <ac:picMkLst>
            <pc:docMk/>
            <pc:sldMk cId="4049588049" sldId="2147478693"/>
            <ac:picMk id="15" creationId="{7ABE9F2C-69CE-FA0F-745F-A09303727D6A}"/>
          </ac:picMkLst>
        </pc:picChg>
        <pc:picChg chg="mod">
          <ac:chgData name="Henry Jammes" userId="5f22554b-fd15-4676-8c82-dc6122af2a80" providerId="ADAL" clId="{434111D3-796B-4BB0-A370-070974EB9404}" dt="2023-11-14T13:20:38.898" v="23505"/>
          <ac:picMkLst>
            <pc:docMk/>
            <pc:sldMk cId="4049588049" sldId="2147478693"/>
            <ac:picMk id="24" creationId="{DCC64393-88EF-517B-3D37-0A570033119C}"/>
          </ac:picMkLst>
        </pc:picChg>
        <pc:picChg chg="mod">
          <ac:chgData name="Henry Jammes" userId="5f22554b-fd15-4676-8c82-dc6122af2a80" providerId="ADAL" clId="{434111D3-796B-4BB0-A370-070974EB9404}" dt="2023-11-14T13:20:38.898" v="23505"/>
          <ac:picMkLst>
            <pc:docMk/>
            <pc:sldMk cId="4049588049" sldId="2147478693"/>
            <ac:picMk id="25" creationId="{79B84092-AA6E-B8F7-9E6B-C5E310EECCF0}"/>
          </ac:picMkLst>
        </pc:picChg>
        <pc:picChg chg="mod">
          <ac:chgData name="Henry Jammes" userId="5f22554b-fd15-4676-8c82-dc6122af2a80" providerId="ADAL" clId="{434111D3-796B-4BB0-A370-070974EB9404}" dt="2023-11-14T13:20:38.898" v="23505"/>
          <ac:picMkLst>
            <pc:docMk/>
            <pc:sldMk cId="4049588049" sldId="2147478693"/>
            <ac:picMk id="26" creationId="{C3EAD58E-387D-AC8D-DCB2-6785C5864148}"/>
          </ac:picMkLst>
        </pc:picChg>
        <pc:picChg chg="mod">
          <ac:chgData name="Henry Jammes" userId="5f22554b-fd15-4676-8c82-dc6122af2a80" providerId="ADAL" clId="{434111D3-796B-4BB0-A370-070974EB9404}" dt="2023-11-14T13:20:38.898" v="23505"/>
          <ac:picMkLst>
            <pc:docMk/>
            <pc:sldMk cId="4049588049" sldId="2147478693"/>
            <ac:picMk id="28" creationId="{F64712B9-3392-E195-89F7-F169C86814EE}"/>
          </ac:picMkLst>
        </pc:picChg>
        <pc:picChg chg="mod">
          <ac:chgData name="Henry Jammes" userId="5f22554b-fd15-4676-8c82-dc6122af2a80" providerId="ADAL" clId="{434111D3-796B-4BB0-A370-070974EB9404}" dt="2023-11-14T13:20:38.898" v="23505"/>
          <ac:picMkLst>
            <pc:docMk/>
            <pc:sldMk cId="4049588049" sldId="2147478693"/>
            <ac:picMk id="37" creationId="{3B66D8A3-4028-3036-186D-6F1E429DEFA0}"/>
          </ac:picMkLst>
        </pc:picChg>
        <pc:picChg chg="mod">
          <ac:chgData name="Henry Jammes" userId="5f22554b-fd15-4676-8c82-dc6122af2a80" providerId="ADAL" clId="{434111D3-796B-4BB0-A370-070974EB9404}" dt="2023-11-14T13:20:38.898" v="23505"/>
          <ac:picMkLst>
            <pc:docMk/>
            <pc:sldMk cId="4049588049" sldId="2147478693"/>
            <ac:picMk id="39" creationId="{66C87C7F-1A1B-93A1-550D-5CA95423770E}"/>
          </ac:picMkLst>
        </pc:picChg>
        <pc:picChg chg="mod">
          <ac:chgData name="Henry Jammes" userId="5f22554b-fd15-4676-8c82-dc6122af2a80" providerId="ADAL" clId="{434111D3-796B-4BB0-A370-070974EB9404}" dt="2023-11-14T13:20:38.898" v="23505"/>
          <ac:picMkLst>
            <pc:docMk/>
            <pc:sldMk cId="4049588049" sldId="2147478693"/>
            <ac:picMk id="43" creationId="{9FA0588B-6A30-A08F-E88F-F6948C759E0C}"/>
          </ac:picMkLst>
        </pc:picChg>
        <pc:picChg chg="mod">
          <ac:chgData name="Henry Jammes" userId="5f22554b-fd15-4676-8c82-dc6122af2a80" providerId="ADAL" clId="{434111D3-796B-4BB0-A370-070974EB9404}" dt="2023-11-14T13:20:38.898" v="23505"/>
          <ac:picMkLst>
            <pc:docMk/>
            <pc:sldMk cId="4049588049" sldId="2147478693"/>
            <ac:picMk id="52" creationId="{CD95212D-5CC4-031D-B449-299F50F071F5}"/>
          </ac:picMkLst>
        </pc:picChg>
        <pc:cxnChg chg="mod">
          <ac:chgData name="Henry Jammes" userId="5f22554b-fd15-4676-8c82-dc6122af2a80" providerId="ADAL" clId="{434111D3-796B-4BB0-A370-070974EB9404}" dt="2023-11-14T13:20:38.898" v="23505"/>
          <ac:cxnSpMkLst>
            <pc:docMk/>
            <pc:sldMk cId="4049588049" sldId="2147478693"/>
            <ac:cxnSpMk id="31" creationId="{5FE783DF-B983-6ED1-C2AC-9F6904BA5547}"/>
          </ac:cxnSpMkLst>
        </pc:cxnChg>
        <pc:cxnChg chg="mod">
          <ac:chgData name="Henry Jammes" userId="5f22554b-fd15-4676-8c82-dc6122af2a80" providerId="ADAL" clId="{434111D3-796B-4BB0-A370-070974EB9404}" dt="2023-11-14T13:20:38.898" v="23505"/>
          <ac:cxnSpMkLst>
            <pc:docMk/>
            <pc:sldMk cId="4049588049" sldId="2147478693"/>
            <ac:cxnSpMk id="32" creationId="{DE38869E-A458-ED69-A551-FB6F7D7AD41E}"/>
          </ac:cxnSpMkLst>
        </pc:cxnChg>
        <pc:cxnChg chg="mod">
          <ac:chgData name="Henry Jammes" userId="5f22554b-fd15-4676-8c82-dc6122af2a80" providerId="ADAL" clId="{434111D3-796B-4BB0-A370-070974EB9404}" dt="2023-11-14T13:20:38.898" v="23505"/>
          <ac:cxnSpMkLst>
            <pc:docMk/>
            <pc:sldMk cId="4049588049" sldId="2147478693"/>
            <ac:cxnSpMk id="33" creationId="{C4FE5657-C4B0-9CB5-C062-19BF09D069A4}"/>
          </ac:cxnSpMkLst>
        </pc:cxnChg>
        <pc:cxnChg chg="mod">
          <ac:chgData name="Henry Jammes" userId="5f22554b-fd15-4676-8c82-dc6122af2a80" providerId="ADAL" clId="{434111D3-796B-4BB0-A370-070974EB9404}" dt="2023-11-14T13:20:38.898" v="23505"/>
          <ac:cxnSpMkLst>
            <pc:docMk/>
            <pc:sldMk cId="4049588049" sldId="2147478693"/>
            <ac:cxnSpMk id="34" creationId="{C0A0D82A-E191-098C-6B54-112BE92E4946}"/>
          </ac:cxnSpMkLst>
        </pc:cxnChg>
        <pc:cxnChg chg="mod">
          <ac:chgData name="Henry Jammes" userId="5f22554b-fd15-4676-8c82-dc6122af2a80" providerId="ADAL" clId="{434111D3-796B-4BB0-A370-070974EB9404}" dt="2023-11-14T13:20:38.898" v="23505"/>
          <ac:cxnSpMkLst>
            <pc:docMk/>
            <pc:sldMk cId="4049588049" sldId="2147478693"/>
            <ac:cxnSpMk id="35" creationId="{A4981FBA-7E31-920A-D3F1-8A3648CE7000}"/>
          </ac:cxnSpMkLst>
        </pc:cxnChg>
      </pc:sldChg>
      <pc:sldChg chg="delSp modSp add mod">
        <pc:chgData name="Henry Jammes" userId="5f22554b-fd15-4676-8c82-dc6122af2a80" providerId="ADAL" clId="{434111D3-796B-4BB0-A370-070974EB9404}" dt="2023-12-02T02:26:04.480" v="34755" actId="14100"/>
        <pc:sldMkLst>
          <pc:docMk/>
          <pc:sldMk cId="3311098250" sldId="2147478694"/>
        </pc:sldMkLst>
        <pc:spChg chg="mod topLvl">
          <ac:chgData name="Henry Jammes" userId="5f22554b-fd15-4676-8c82-dc6122af2a80" providerId="ADAL" clId="{434111D3-796B-4BB0-A370-070974EB9404}" dt="2023-12-02T02:26:04.480" v="34755" actId="14100"/>
          <ac:spMkLst>
            <pc:docMk/>
            <pc:sldMk cId="3311098250" sldId="2147478694"/>
            <ac:spMk id="4" creationId="{2D3AC5BA-4B6E-CCC9-3FFF-60EBA2E197C1}"/>
          </ac:spMkLst>
        </pc:spChg>
        <pc:spChg chg="mod">
          <ac:chgData name="Henry Jammes" userId="5f22554b-fd15-4676-8c82-dc6122af2a80" providerId="ADAL" clId="{434111D3-796B-4BB0-A370-070974EB9404}" dt="2023-12-02T02:11:17.803" v="34647"/>
          <ac:spMkLst>
            <pc:docMk/>
            <pc:sldMk cId="3311098250" sldId="2147478694"/>
            <ac:spMk id="7" creationId="{CDFA3B16-0CF6-4342-00CD-A2121780A14D}"/>
          </ac:spMkLst>
        </pc:spChg>
        <pc:spChg chg="mod">
          <ac:chgData name="Henry Jammes" userId="5f22554b-fd15-4676-8c82-dc6122af2a80" providerId="ADAL" clId="{434111D3-796B-4BB0-A370-070974EB9404}" dt="2023-12-02T02:25:51.985" v="34752" actId="108"/>
          <ac:spMkLst>
            <pc:docMk/>
            <pc:sldMk cId="3311098250" sldId="2147478694"/>
            <ac:spMk id="10" creationId="{8E12A4FB-6028-5580-46C1-70B02D2629F2}"/>
          </ac:spMkLst>
        </pc:spChg>
        <pc:spChg chg="mod">
          <ac:chgData name="Henry Jammes" userId="5f22554b-fd15-4676-8c82-dc6122af2a80" providerId="ADAL" clId="{434111D3-796B-4BB0-A370-070974EB9404}" dt="2023-12-02T02:25:51.985" v="34752" actId="108"/>
          <ac:spMkLst>
            <pc:docMk/>
            <pc:sldMk cId="3311098250" sldId="2147478694"/>
            <ac:spMk id="11" creationId="{57764031-3EED-BE11-D9A1-D61D9C863DA3}"/>
          </ac:spMkLst>
        </pc:spChg>
        <pc:spChg chg="mod">
          <ac:chgData name="Henry Jammes" userId="5f22554b-fd15-4676-8c82-dc6122af2a80" providerId="ADAL" clId="{434111D3-796B-4BB0-A370-070974EB9404}" dt="2023-12-02T02:25:51.985" v="34752" actId="108"/>
          <ac:spMkLst>
            <pc:docMk/>
            <pc:sldMk cId="3311098250" sldId="2147478694"/>
            <ac:spMk id="12" creationId="{047238DE-D677-7E22-F768-F1777441F6C3}"/>
          </ac:spMkLst>
        </pc:spChg>
        <pc:spChg chg="mod">
          <ac:chgData name="Henry Jammes" userId="5f22554b-fd15-4676-8c82-dc6122af2a80" providerId="ADAL" clId="{434111D3-796B-4BB0-A370-070974EB9404}" dt="2023-12-02T02:25:51.985" v="34752" actId="108"/>
          <ac:spMkLst>
            <pc:docMk/>
            <pc:sldMk cId="3311098250" sldId="2147478694"/>
            <ac:spMk id="13" creationId="{5DFF5542-2929-6365-33F8-045437FD0487}"/>
          </ac:spMkLst>
        </pc:spChg>
        <pc:spChg chg="mod">
          <ac:chgData name="Henry Jammes" userId="5f22554b-fd15-4676-8c82-dc6122af2a80" providerId="ADAL" clId="{434111D3-796B-4BB0-A370-070974EB9404}" dt="2023-12-02T02:25:51.985" v="34752" actId="108"/>
          <ac:spMkLst>
            <pc:docMk/>
            <pc:sldMk cId="3311098250" sldId="2147478694"/>
            <ac:spMk id="17" creationId="{78257F83-CDE0-C993-13A7-24929568213B}"/>
          </ac:spMkLst>
        </pc:spChg>
        <pc:spChg chg="mod">
          <ac:chgData name="Henry Jammes" userId="5f22554b-fd15-4676-8c82-dc6122af2a80" providerId="ADAL" clId="{434111D3-796B-4BB0-A370-070974EB9404}" dt="2023-12-02T02:25:51.985" v="34752" actId="108"/>
          <ac:spMkLst>
            <pc:docMk/>
            <pc:sldMk cId="3311098250" sldId="2147478694"/>
            <ac:spMk id="18" creationId="{F5BEC4E0-5A24-1AEA-39CA-6D80484585D6}"/>
          </ac:spMkLst>
        </pc:spChg>
        <pc:spChg chg="mod topLvl">
          <ac:chgData name="Henry Jammes" userId="5f22554b-fd15-4676-8c82-dc6122af2a80" providerId="ADAL" clId="{434111D3-796B-4BB0-A370-070974EB9404}" dt="2023-12-02T02:25:55.452" v="34753" actId="165"/>
          <ac:spMkLst>
            <pc:docMk/>
            <pc:sldMk cId="3311098250" sldId="2147478694"/>
            <ac:spMk id="19" creationId="{DEFAA391-3D18-D5EA-338E-83571360FB7E}"/>
          </ac:spMkLst>
        </pc:spChg>
        <pc:spChg chg="mod topLvl">
          <ac:chgData name="Henry Jammes" userId="5f22554b-fd15-4676-8c82-dc6122af2a80" providerId="ADAL" clId="{434111D3-796B-4BB0-A370-070974EB9404}" dt="2023-12-02T02:25:55.452" v="34753" actId="165"/>
          <ac:spMkLst>
            <pc:docMk/>
            <pc:sldMk cId="3311098250" sldId="2147478694"/>
            <ac:spMk id="37" creationId="{7ADD82D0-9550-86B5-BA4B-17CEE40188E4}"/>
          </ac:spMkLst>
        </pc:spChg>
        <pc:spChg chg="mod topLvl">
          <ac:chgData name="Henry Jammes" userId="5f22554b-fd15-4676-8c82-dc6122af2a80" providerId="ADAL" clId="{434111D3-796B-4BB0-A370-070974EB9404}" dt="2023-12-02T02:25:55.452" v="34753" actId="165"/>
          <ac:spMkLst>
            <pc:docMk/>
            <pc:sldMk cId="3311098250" sldId="2147478694"/>
            <ac:spMk id="38" creationId="{D462AA6A-4E24-A917-C1D6-D249B066E7E2}"/>
          </ac:spMkLst>
        </pc:spChg>
        <pc:spChg chg="mod topLvl">
          <ac:chgData name="Henry Jammes" userId="5f22554b-fd15-4676-8c82-dc6122af2a80" providerId="ADAL" clId="{434111D3-796B-4BB0-A370-070974EB9404}" dt="2023-12-02T02:25:55.452" v="34753" actId="165"/>
          <ac:spMkLst>
            <pc:docMk/>
            <pc:sldMk cId="3311098250" sldId="2147478694"/>
            <ac:spMk id="39" creationId="{5FF9AC18-58A4-F48D-2B1C-E892FD5A183B}"/>
          </ac:spMkLst>
        </pc:spChg>
        <pc:spChg chg="mod topLvl">
          <ac:chgData name="Henry Jammes" userId="5f22554b-fd15-4676-8c82-dc6122af2a80" providerId="ADAL" clId="{434111D3-796B-4BB0-A370-070974EB9404}" dt="2023-12-02T02:25:55.452" v="34753" actId="165"/>
          <ac:spMkLst>
            <pc:docMk/>
            <pc:sldMk cId="3311098250" sldId="2147478694"/>
            <ac:spMk id="41" creationId="{1B273232-833D-232A-B252-FA67C0C91A5B}"/>
          </ac:spMkLst>
        </pc:spChg>
        <pc:spChg chg="mod topLvl">
          <ac:chgData name="Henry Jammes" userId="5f22554b-fd15-4676-8c82-dc6122af2a80" providerId="ADAL" clId="{434111D3-796B-4BB0-A370-070974EB9404}" dt="2023-12-02T02:25:55.452" v="34753" actId="165"/>
          <ac:spMkLst>
            <pc:docMk/>
            <pc:sldMk cId="3311098250" sldId="2147478694"/>
            <ac:spMk id="42" creationId="{B5314CB4-D28D-F025-D749-D4FAC06A71AE}"/>
          </ac:spMkLst>
        </pc:spChg>
        <pc:spChg chg="mod">
          <ac:chgData name="Henry Jammes" userId="5f22554b-fd15-4676-8c82-dc6122af2a80" providerId="ADAL" clId="{434111D3-796B-4BB0-A370-070974EB9404}" dt="2023-12-02T02:25:51.985" v="34752" actId="108"/>
          <ac:spMkLst>
            <pc:docMk/>
            <pc:sldMk cId="3311098250" sldId="2147478694"/>
            <ac:spMk id="44" creationId="{7A597CC7-FDEF-874B-F665-F8D89AE1ADE7}"/>
          </ac:spMkLst>
        </pc:spChg>
        <pc:spChg chg="mod">
          <ac:chgData name="Henry Jammes" userId="5f22554b-fd15-4676-8c82-dc6122af2a80" providerId="ADAL" clId="{434111D3-796B-4BB0-A370-070974EB9404}" dt="2023-12-02T02:25:51.985" v="34752" actId="108"/>
          <ac:spMkLst>
            <pc:docMk/>
            <pc:sldMk cId="3311098250" sldId="2147478694"/>
            <ac:spMk id="45" creationId="{CE549F35-B1EF-BAC0-90C4-C1765FB7A02D}"/>
          </ac:spMkLst>
        </pc:spChg>
        <pc:spChg chg="mod">
          <ac:chgData name="Henry Jammes" userId="5f22554b-fd15-4676-8c82-dc6122af2a80" providerId="ADAL" clId="{434111D3-796B-4BB0-A370-070974EB9404}" dt="2023-12-02T02:25:51.985" v="34752" actId="108"/>
          <ac:spMkLst>
            <pc:docMk/>
            <pc:sldMk cId="3311098250" sldId="2147478694"/>
            <ac:spMk id="46" creationId="{8C082B32-DBF3-65FC-342C-53E33EABE8CF}"/>
          </ac:spMkLst>
        </pc:spChg>
        <pc:spChg chg="mod">
          <ac:chgData name="Henry Jammes" userId="5f22554b-fd15-4676-8c82-dc6122af2a80" providerId="ADAL" clId="{434111D3-796B-4BB0-A370-070974EB9404}" dt="2023-12-02T02:25:51.985" v="34752" actId="108"/>
          <ac:spMkLst>
            <pc:docMk/>
            <pc:sldMk cId="3311098250" sldId="2147478694"/>
            <ac:spMk id="47" creationId="{5928CDD0-FB18-91BE-014A-6896737BFF0D}"/>
          </ac:spMkLst>
        </pc:spChg>
        <pc:spChg chg="mod">
          <ac:chgData name="Henry Jammes" userId="5f22554b-fd15-4676-8c82-dc6122af2a80" providerId="ADAL" clId="{434111D3-796B-4BB0-A370-070974EB9404}" dt="2023-12-02T02:25:51.985" v="34752" actId="108"/>
          <ac:spMkLst>
            <pc:docMk/>
            <pc:sldMk cId="3311098250" sldId="2147478694"/>
            <ac:spMk id="48" creationId="{FC746ABF-FA25-6C5F-9D73-B52D8D5E8528}"/>
          </ac:spMkLst>
        </pc:spChg>
        <pc:spChg chg="mod">
          <ac:chgData name="Henry Jammes" userId="5f22554b-fd15-4676-8c82-dc6122af2a80" providerId="ADAL" clId="{434111D3-796B-4BB0-A370-070974EB9404}" dt="2023-12-02T02:25:51.985" v="34752" actId="108"/>
          <ac:spMkLst>
            <pc:docMk/>
            <pc:sldMk cId="3311098250" sldId="2147478694"/>
            <ac:spMk id="49" creationId="{2060C7A8-805E-EB9B-5B59-4D46F51646C0}"/>
          </ac:spMkLst>
        </pc:spChg>
        <pc:spChg chg="mod">
          <ac:chgData name="Henry Jammes" userId="5f22554b-fd15-4676-8c82-dc6122af2a80" providerId="ADAL" clId="{434111D3-796B-4BB0-A370-070974EB9404}" dt="2023-12-02T02:25:51.985" v="34752" actId="108"/>
          <ac:spMkLst>
            <pc:docMk/>
            <pc:sldMk cId="3311098250" sldId="2147478694"/>
            <ac:spMk id="51" creationId="{E36368B9-13B0-98A2-D870-E5E6F18DE01F}"/>
          </ac:spMkLst>
        </pc:spChg>
        <pc:spChg chg="mod">
          <ac:chgData name="Henry Jammes" userId="5f22554b-fd15-4676-8c82-dc6122af2a80" providerId="ADAL" clId="{434111D3-796B-4BB0-A370-070974EB9404}" dt="2023-12-02T02:25:51.985" v="34752" actId="108"/>
          <ac:spMkLst>
            <pc:docMk/>
            <pc:sldMk cId="3311098250" sldId="2147478694"/>
            <ac:spMk id="52" creationId="{3D86D484-92AA-886B-F5C5-2C9007110861}"/>
          </ac:spMkLst>
        </pc:spChg>
        <pc:spChg chg="mod">
          <ac:chgData name="Henry Jammes" userId="5f22554b-fd15-4676-8c82-dc6122af2a80" providerId="ADAL" clId="{434111D3-796B-4BB0-A370-070974EB9404}" dt="2023-12-02T02:25:51.985" v="34752" actId="108"/>
          <ac:spMkLst>
            <pc:docMk/>
            <pc:sldMk cId="3311098250" sldId="2147478694"/>
            <ac:spMk id="53" creationId="{8388BA61-EBB3-A434-4C84-8F69927FB3E0}"/>
          </ac:spMkLst>
        </pc:spChg>
        <pc:spChg chg="mod">
          <ac:chgData name="Henry Jammes" userId="5f22554b-fd15-4676-8c82-dc6122af2a80" providerId="ADAL" clId="{434111D3-796B-4BB0-A370-070974EB9404}" dt="2023-12-02T02:25:51.985" v="34752" actId="108"/>
          <ac:spMkLst>
            <pc:docMk/>
            <pc:sldMk cId="3311098250" sldId="2147478694"/>
            <ac:spMk id="54" creationId="{34CEAE48-E745-D5D1-90EF-B4125A200294}"/>
          </ac:spMkLst>
        </pc:spChg>
        <pc:spChg chg="mod">
          <ac:chgData name="Henry Jammes" userId="5f22554b-fd15-4676-8c82-dc6122af2a80" providerId="ADAL" clId="{434111D3-796B-4BB0-A370-070974EB9404}" dt="2023-12-02T02:25:51.985" v="34752" actId="108"/>
          <ac:spMkLst>
            <pc:docMk/>
            <pc:sldMk cId="3311098250" sldId="2147478694"/>
            <ac:spMk id="55" creationId="{01EED16F-692E-8F78-1D13-A00C3F1A13CA}"/>
          </ac:spMkLst>
        </pc:spChg>
        <pc:spChg chg="mod">
          <ac:chgData name="Henry Jammes" userId="5f22554b-fd15-4676-8c82-dc6122af2a80" providerId="ADAL" clId="{434111D3-796B-4BB0-A370-070974EB9404}" dt="2023-12-02T02:25:51.985" v="34752" actId="108"/>
          <ac:spMkLst>
            <pc:docMk/>
            <pc:sldMk cId="3311098250" sldId="2147478694"/>
            <ac:spMk id="56" creationId="{A48FC224-6EBA-1BF8-89BF-695C71748FCC}"/>
          </ac:spMkLst>
        </pc:spChg>
        <pc:spChg chg="mod topLvl">
          <ac:chgData name="Henry Jammes" userId="5f22554b-fd15-4676-8c82-dc6122af2a80" providerId="ADAL" clId="{434111D3-796B-4BB0-A370-070974EB9404}" dt="2023-12-02T02:25:55.452" v="34753" actId="165"/>
          <ac:spMkLst>
            <pc:docMk/>
            <pc:sldMk cId="3311098250" sldId="2147478694"/>
            <ac:spMk id="63" creationId="{DE76C507-EAC7-7A6A-C654-00BE429C5342}"/>
          </ac:spMkLst>
        </pc:spChg>
        <pc:spChg chg="mod topLvl">
          <ac:chgData name="Henry Jammes" userId="5f22554b-fd15-4676-8c82-dc6122af2a80" providerId="ADAL" clId="{434111D3-796B-4BB0-A370-070974EB9404}" dt="2023-12-02T02:25:55.452" v="34753" actId="165"/>
          <ac:spMkLst>
            <pc:docMk/>
            <pc:sldMk cId="3311098250" sldId="2147478694"/>
            <ac:spMk id="192" creationId="{1C4B2994-56CF-0E44-A2A9-E0D211C2F221}"/>
          </ac:spMkLst>
        </pc:spChg>
        <pc:spChg chg="mod topLvl">
          <ac:chgData name="Henry Jammes" userId="5f22554b-fd15-4676-8c82-dc6122af2a80" providerId="ADAL" clId="{434111D3-796B-4BB0-A370-070974EB9404}" dt="2023-12-02T02:25:55.452" v="34753" actId="165"/>
          <ac:spMkLst>
            <pc:docMk/>
            <pc:sldMk cId="3311098250" sldId="2147478694"/>
            <ac:spMk id="193" creationId="{C85FC6F5-4245-CBF5-96EF-9309F28A1129}"/>
          </ac:spMkLst>
        </pc:spChg>
        <pc:spChg chg="mod topLvl">
          <ac:chgData name="Henry Jammes" userId="5f22554b-fd15-4676-8c82-dc6122af2a80" providerId="ADAL" clId="{434111D3-796B-4BB0-A370-070974EB9404}" dt="2023-12-02T02:25:55.452" v="34753" actId="165"/>
          <ac:spMkLst>
            <pc:docMk/>
            <pc:sldMk cId="3311098250" sldId="2147478694"/>
            <ac:spMk id="194" creationId="{B272513A-7223-73CF-80A6-06BEA27C249C}"/>
          </ac:spMkLst>
        </pc:spChg>
        <pc:spChg chg="mod topLvl">
          <ac:chgData name="Henry Jammes" userId="5f22554b-fd15-4676-8c82-dc6122af2a80" providerId="ADAL" clId="{434111D3-796B-4BB0-A370-070974EB9404}" dt="2023-12-02T02:25:55.452" v="34753" actId="165"/>
          <ac:spMkLst>
            <pc:docMk/>
            <pc:sldMk cId="3311098250" sldId="2147478694"/>
            <ac:spMk id="195" creationId="{14C94F88-05A4-50B5-78B6-2AE7D3EBB926}"/>
          </ac:spMkLst>
        </pc:spChg>
        <pc:grpChg chg="topLvl">
          <ac:chgData name="Henry Jammes" userId="5f22554b-fd15-4676-8c82-dc6122af2a80" providerId="ADAL" clId="{434111D3-796B-4BB0-A370-070974EB9404}" dt="2023-12-02T02:25:55.452" v="34753" actId="165"/>
          <ac:grpSpMkLst>
            <pc:docMk/>
            <pc:sldMk cId="3311098250" sldId="2147478694"/>
            <ac:grpSpMk id="8" creationId="{4F6A83F6-1CBB-1DB6-721E-28C6B2841BD1}"/>
          </ac:grpSpMkLst>
        </pc:grpChg>
        <pc:grpChg chg="topLvl">
          <ac:chgData name="Henry Jammes" userId="5f22554b-fd15-4676-8c82-dc6122af2a80" providerId="ADAL" clId="{434111D3-796B-4BB0-A370-070974EB9404}" dt="2023-12-02T02:25:55.452" v="34753" actId="165"/>
          <ac:grpSpMkLst>
            <pc:docMk/>
            <pc:sldMk cId="3311098250" sldId="2147478694"/>
            <ac:grpSpMk id="43" creationId="{34E3B22D-6D57-BB1C-B544-A74A04E595B7}"/>
          </ac:grpSpMkLst>
        </pc:grpChg>
        <pc:grpChg chg="topLvl">
          <ac:chgData name="Henry Jammes" userId="5f22554b-fd15-4676-8c82-dc6122af2a80" providerId="ADAL" clId="{434111D3-796B-4BB0-A370-070974EB9404}" dt="2023-12-02T02:25:55.452" v="34753" actId="165"/>
          <ac:grpSpMkLst>
            <pc:docMk/>
            <pc:sldMk cId="3311098250" sldId="2147478694"/>
            <ac:grpSpMk id="50" creationId="{CE730A12-BD16-C18F-A61F-A112334F91D0}"/>
          </ac:grpSpMkLst>
        </pc:grpChg>
        <pc:grpChg chg="del">
          <ac:chgData name="Henry Jammes" userId="5f22554b-fd15-4676-8c82-dc6122af2a80" providerId="ADAL" clId="{434111D3-796B-4BB0-A370-070974EB9404}" dt="2023-12-02T02:25:55.452" v="34753" actId="165"/>
          <ac:grpSpMkLst>
            <pc:docMk/>
            <pc:sldMk cId="3311098250" sldId="2147478694"/>
            <ac:grpSpMk id="196" creationId="{CA9DD826-9649-EC16-787B-4C9635E83B3F}"/>
          </ac:grpSpMkLst>
        </pc:grpChg>
        <pc:cxnChg chg="mod topLvl">
          <ac:chgData name="Henry Jammes" userId="5f22554b-fd15-4676-8c82-dc6122af2a80" providerId="ADAL" clId="{434111D3-796B-4BB0-A370-070974EB9404}" dt="2023-12-02T02:25:55.452" v="34753" actId="165"/>
          <ac:cxnSpMkLst>
            <pc:docMk/>
            <pc:sldMk cId="3311098250" sldId="2147478694"/>
            <ac:cxnSpMk id="6" creationId="{5E7CFFEC-D6D4-B313-9DAB-123C8B9A0440}"/>
          </ac:cxnSpMkLst>
        </pc:cxnChg>
        <pc:cxnChg chg="mod topLvl">
          <ac:chgData name="Henry Jammes" userId="5f22554b-fd15-4676-8c82-dc6122af2a80" providerId="ADAL" clId="{434111D3-796B-4BB0-A370-070974EB9404}" dt="2023-12-02T02:25:55.452" v="34753" actId="165"/>
          <ac:cxnSpMkLst>
            <pc:docMk/>
            <pc:sldMk cId="3311098250" sldId="2147478694"/>
            <ac:cxnSpMk id="57" creationId="{649F45F4-228B-1C30-1E64-A3EF0E651C9F}"/>
          </ac:cxnSpMkLst>
        </pc:cxnChg>
        <pc:cxnChg chg="mod topLvl">
          <ac:chgData name="Henry Jammes" userId="5f22554b-fd15-4676-8c82-dc6122af2a80" providerId="ADAL" clId="{434111D3-796B-4BB0-A370-070974EB9404}" dt="2023-12-02T02:25:55.452" v="34753" actId="165"/>
          <ac:cxnSpMkLst>
            <pc:docMk/>
            <pc:sldMk cId="3311098250" sldId="2147478694"/>
            <ac:cxnSpMk id="58" creationId="{76F7FAC8-2B2B-D231-ECFE-902E507D8170}"/>
          </ac:cxnSpMkLst>
        </pc:cxnChg>
        <pc:cxnChg chg="mod topLvl">
          <ac:chgData name="Henry Jammes" userId="5f22554b-fd15-4676-8c82-dc6122af2a80" providerId="ADAL" clId="{434111D3-796B-4BB0-A370-070974EB9404}" dt="2023-12-02T02:25:55.452" v="34753" actId="165"/>
          <ac:cxnSpMkLst>
            <pc:docMk/>
            <pc:sldMk cId="3311098250" sldId="2147478694"/>
            <ac:cxnSpMk id="59" creationId="{490DC680-0F4E-2D35-B9EF-15FD8D92FAD2}"/>
          </ac:cxnSpMkLst>
        </pc:cxnChg>
        <pc:cxnChg chg="mod topLvl">
          <ac:chgData name="Henry Jammes" userId="5f22554b-fd15-4676-8c82-dc6122af2a80" providerId="ADAL" clId="{434111D3-796B-4BB0-A370-070974EB9404}" dt="2023-12-02T02:25:55.452" v="34753" actId="165"/>
          <ac:cxnSpMkLst>
            <pc:docMk/>
            <pc:sldMk cId="3311098250" sldId="2147478694"/>
            <ac:cxnSpMk id="60" creationId="{F3633255-9C1F-00B2-770E-104C24D401D8}"/>
          </ac:cxnSpMkLst>
        </pc:cxnChg>
        <pc:cxnChg chg="mod topLvl">
          <ac:chgData name="Henry Jammes" userId="5f22554b-fd15-4676-8c82-dc6122af2a80" providerId="ADAL" clId="{434111D3-796B-4BB0-A370-070974EB9404}" dt="2023-12-02T02:25:55.452" v="34753" actId="165"/>
          <ac:cxnSpMkLst>
            <pc:docMk/>
            <pc:sldMk cId="3311098250" sldId="2147478694"/>
            <ac:cxnSpMk id="61" creationId="{19CCDA1A-6353-0A57-7BCC-558707A7B46E}"/>
          </ac:cxnSpMkLst>
        </pc:cxnChg>
        <pc:cxnChg chg="mod topLvl">
          <ac:chgData name="Henry Jammes" userId="5f22554b-fd15-4676-8c82-dc6122af2a80" providerId="ADAL" clId="{434111D3-796B-4BB0-A370-070974EB9404}" dt="2023-12-02T02:25:55.452" v="34753" actId="165"/>
          <ac:cxnSpMkLst>
            <pc:docMk/>
            <pc:sldMk cId="3311098250" sldId="2147478694"/>
            <ac:cxnSpMk id="62" creationId="{2EEEF41A-335E-5B19-470B-29F8A759E1AC}"/>
          </ac:cxnSpMkLst>
        </pc:cxnChg>
      </pc:sldChg>
      <pc:sldChg chg="addSp delSp modSp add del mod modTransition">
        <pc:chgData name="Henry Jammes" userId="5f22554b-fd15-4676-8c82-dc6122af2a80" providerId="ADAL" clId="{434111D3-796B-4BB0-A370-070974EB9404}" dt="2023-11-23T20:39:31.656" v="24859" actId="47"/>
        <pc:sldMkLst>
          <pc:docMk/>
          <pc:sldMk cId="536720469" sldId="2147478695"/>
        </pc:sldMkLst>
        <pc:spChg chg="add mod topLvl">
          <ac:chgData name="Henry Jammes" userId="5f22554b-fd15-4676-8c82-dc6122af2a80" providerId="ADAL" clId="{434111D3-796B-4BB0-A370-070974EB9404}" dt="2023-11-23T20:35:04.492" v="24727" actId="207"/>
          <ac:spMkLst>
            <pc:docMk/>
            <pc:sldMk cId="536720469" sldId="2147478695"/>
            <ac:spMk id="6" creationId="{FC1FD5C9-C062-7557-2B7F-02C9766B2B63}"/>
          </ac:spMkLst>
        </pc:spChg>
        <pc:spChg chg="mod">
          <ac:chgData name="Henry Jammes" userId="5f22554b-fd15-4676-8c82-dc6122af2a80" providerId="ADAL" clId="{434111D3-796B-4BB0-A370-070974EB9404}" dt="2023-11-23T20:27:25.477" v="24601" actId="20577"/>
          <ac:spMkLst>
            <pc:docMk/>
            <pc:sldMk cId="536720469" sldId="2147478695"/>
            <ac:spMk id="9" creationId="{E4E52AF6-6402-CF31-0165-40896BB82699}"/>
          </ac:spMkLst>
        </pc:spChg>
        <pc:spChg chg="add del mod topLvl">
          <ac:chgData name="Henry Jammes" userId="5f22554b-fd15-4676-8c82-dc6122af2a80" providerId="ADAL" clId="{434111D3-796B-4BB0-A370-070974EB9404}" dt="2023-11-23T20:33:12.908" v="24703" actId="478"/>
          <ac:spMkLst>
            <pc:docMk/>
            <pc:sldMk cId="536720469" sldId="2147478695"/>
            <ac:spMk id="11" creationId="{0C84B9AE-91A9-F432-6E12-15E3529ADA49}"/>
          </ac:spMkLst>
        </pc:spChg>
        <pc:spChg chg="add del mod topLvl">
          <ac:chgData name="Henry Jammes" userId="5f22554b-fd15-4676-8c82-dc6122af2a80" providerId="ADAL" clId="{434111D3-796B-4BB0-A370-070974EB9404}" dt="2023-11-23T20:33:14.907" v="24704" actId="478"/>
          <ac:spMkLst>
            <pc:docMk/>
            <pc:sldMk cId="536720469" sldId="2147478695"/>
            <ac:spMk id="12" creationId="{928D82CD-7B08-166B-1BC2-8DC2FE96E8F5}"/>
          </ac:spMkLst>
        </pc:spChg>
        <pc:spChg chg="add mod topLvl">
          <ac:chgData name="Henry Jammes" userId="5f22554b-fd15-4676-8c82-dc6122af2a80" providerId="ADAL" clId="{434111D3-796B-4BB0-A370-070974EB9404}" dt="2023-11-23T20:30:05.220" v="24617" actId="165"/>
          <ac:spMkLst>
            <pc:docMk/>
            <pc:sldMk cId="536720469" sldId="2147478695"/>
            <ac:spMk id="13" creationId="{1B6CFEBA-F619-A507-689E-1F70F3B2CFDF}"/>
          </ac:spMkLst>
        </pc:spChg>
        <pc:spChg chg="add mod topLvl">
          <ac:chgData name="Henry Jammes" userId="5f22554b-fd15-4676-8c82-dc6122af2a80" providerId="ADAL" clId="{434111D3-796B-4BB0-A370-070974EB9404}" dt="2023-11-23T20:37:17.130" v="24794" actId="1076"/>
          <ac:spMkLst>
            <pc:docMk/>
            <pc:sldMk cId="536720469" sldId="2147478695"/>
            <ac:spMk id="17" creationId="{F199071C-021A-0A7D-1F72-12D88A49B5D1}"/>
          </ac:spMkLst>
        </pc:spChg>
        <pc:spChg chg="add mod topLvl">
          <ac:chgData name="Henry Jammes" userId="5f22554b-fd15-4676-8c82-dc6122af2a80" providerId="ADAL" clId="{434111D3-796B-4BB0-A370-070974EB9404}" dt="2023-11-23T20:30:05.220" v="24617" actId="165"/>
          <ac:spMkLst>
            <pc:docMk/>
            <pc:sldMk cId="536720469" sldId="2147478695"/>
            <ac:spMk id="18" creationId="{0E216124-D4DE-2D02-F814-206076D47501}"/>
          </ac:spMkLst>
        </pc:spChg>
        <pc:spChg chg="add mod topLvl">
          <ac:chgData name="Henry Jammes" userId="5f22554b-fd15-4676-8c82-dc6122af2a80" providerId="ADAL" clId="{434111D3-796B-4BB0-A370-070974EB9404}" dt="2023-11-23T20:38:32.632" v="24849" actId="1076"/>
          <ac:spMkLst>
            <pc:docMk/>
            <pc:sldMk cId="536720469" sldId="2147478695"/>
            <ac:spMk id="19" creationId="{D6E03867-0948-F4F9-7ECE-86487AD2220E}"/>
          </ac:spMkLst>
        </pc:spChg>
        <pc:spChg chg="add mod topLvl">
          <ac:chgData name="Henry Jammes" userId="5f22554b-fd15-4676-8c82-dc6122af2a80" providerId="ADAL" clId="{434111D3-796B-4BB0-A370-070974EB9404}" dt="2023-11-23T20:30:05.220" v="24617" actId="165"/>
          <ac:spMkLst>
            <pc:docMk/>
            <pc:sldMk cId="536720469" sldId="2147478695"/>
            <ac:spMk id="32" creationId="{5A7FD7B6-B990-E4EB-027D-2FD797C57933}"/>
          </ac:spMkLst>
        </pc:spChg>
        <pc:spChg chg="add mod topLvl">
          <ac:chgData name="Henry Jammes" userId="5f22554b-fd15-4676-8c82-dc6122af2a80" providerId="ADAL" clId="{434111D3-796B-4BB0-A370-070974EB9404}" dt="2023-11-23T20:33:25.294" v="24706" actId="207"/>
          <ac:spMkLst>
            <pc:docMk/>
            <pc:sldMk cId="536720469" sldId="2147478695"/>
            <ac:spMk id="33" creationId="{C4F6FFB6-510A-FBDE-FE21-8D3291591A11}"/>
          </ac:spMkLst>
        </pc:spChg>
        <pc:spChg chg="add mod">
          <ac:chgData name="Henry Jammes" userId="5f22554b-fd15-4676-8c82-dc6122af2a80" providerId="ADAL" clId="{434111D3-796B-4BB0-A370-070974EB9404}" dt="2023-11-23T20:33:20.301" v="24705"/>
          <ac:spMkLst>
            <pc:docMk/>
            <pc:sldMk cId="536720469" sldId="2147478695"/>
            <ac:spMk id="38" creationId="{8929B73A-9D37-A140-E279-8E8C43D3CF0A}"/>
          </ac:spMkLst>
        </pc:spChg>
        <pc:spChg chg="add mod">
          <ac:chgData name="Henry Jammes" userId="5f22554b-fd15-4676-8c82-dc6122af2a80" providerId="ADAL" clId="{434111D3-796B-4BB0-A370-070974EB9404}" dt="2023-11-23T20:33:20.301" v="24705"/>
          <ac:spMkLst>
            <pc:docMk/>
            <pc:sldMk cId="536720469" sldId="2147478695"/>
            <ac:spMk id="39" creationId="{4F9B2C9E-7F70-C0A9-EF08-473FF52F17A6}"/>
          </ac:spMkLst>
        </pc:spChg>
        <pc:grpChg chg="del">
          <ac:chgData name="Henry Jammes" userId="5f22554b-fd15-4676-8c82-dc6122af2a80" providerId="ADAL" clId="{434111D3-796B-4BB0-A370-070974EB9404}" dt="2023-11-23T20:27:29.326" v="24602" actId="478"/>
          <ac:grpSpMkLst>
            <pc:docMk/>
            <pc:sldMk cId="536720469" sldId="2147478695"/>
            <ac:grpSpMk id="31" creationId="{E96DA73A-EA61-538F-2E2B-FA782192F3C7}"/>
          </ac:grpSpMkLst>
        </pc:grpChg>
        <pc:grpChg chg="add del mod">
          <ac:chgData name="Henry Jammes" userId="5f22554b-fd15-4676-8c82-dc6122af2a80" providerId="ADAL" clId="{434111D3-796B-4BB0-A370-070974EB9404}" dt="2023-11-23T20:30:05.220" v="24617" actId="165"/>
          <ac:grpSpMkLst>
            <pc:docMk/>
            <pc:sldMk cId="536720469" sldId="2147478695"/>
            <ac:grpSpMk id="37" creationId="{36050036-C877-E87B-8B40-110E6C6C06A9}"/>
          </ac:grpSpMkLst>
        </pc:grpChg>
        <pc:picChg chg="add mod topLvl">
          <ac:chgData name="Henry Jammes" userId="5f22554b-fd15-4676-8c82-dc6122af2a80" providerId="ADAL" clId="{434111D3-796B-4BB0-A370-070974EB9404}" dt="2023-11-23T20:31:52.496" v="24668" actId="14100"/>
          <ac:picMkLst>
            <pc:docMk/>
            <pc:sldMk cId="536720469" sldId="2147478695"/>
            <ac:picMk id="8" creationId="{23D5BEF7-3A84-6778-CFDA-3EF318B06C2B}"/>
          </ac:picMkLst>
        </pc:picChg>
        <pc:picChg chg="add mod topLvl">
          <ac:chgData name="Henry Jammes" userId="5f22554b-fd15-4676-8c82-dc6122af2a80" providerId="ADAL" clId="{434111D3-796B-4BB0-A370-070974EB9404}" dt="2023-11-23T20:31:51.259" v="24666" actId="1035"/>
          <ac:picMkLst>
            <pc:docMk/>
            <pc:sldMk cId="536720469" sldId="2147478695"/>
            <ac:picMk id="10" creationId="{6EA86867-377D-861C-2C50-0587F69C95B0}"/>
          </ac:picMkLst>
        </pc:picChg>
        <pc:picChg chg="add del mod modCrop">
          <ac:chgData name="Henry Jammes" userId="5f22554b-fd15-4676-8c82-dc6122af2a80" providerId="ADAL" clId="{434111D3-796B-4BB0-A370-070974EB9404}" dt="2023-11-23T20:36:46.250" v="24767" actId="478"/>
          <ac:picMkLst>
            <pc:docMk/>
            <pc:sldMk cId="536720469" sldId="2147478695"/>
            <ac:picMk id="40" creationId="{CE6165F3-8A60-50A4-1EE5-96FDFEE10427}"/>
          </ac:picMkLst>
        </pc:picChg>
        <pc:picChg chg="add del mod">
          <ac:chgData name="Henry Jammes" userId="5f22554b-fd15-4676-8c82-dc6122af2a80" providerId="ADAL" clId="{434111D3-796B-4BB0-A370-070974EB9404}" dt="2023-11-23T20:34:25.276" v="24723"/>
          <ac:picMkLst>
            <pc:docMk/>
            <pc:sldMk cId="536720469" sldId="2147478695"/>
            <ac:picMk id="41" creationId="{FF7592BB-D820-A409-832C-5BAC18121434}"/>
          </ac:picMkLst>
        </pc:picChg>
        <pc:cxnChg chg="add mod topLvl">
          <ac:chgData name="Henry Jammes" userId="5f22554b-fd15-4676-8c82-dc6122af2a80" providerId="ADAL" clId="{434111D3-796B-4BB0-A370-070974EB9404}" dt="2023-11-23T20:30:05.220" v="24617" actId="165"/>
          <ac:cxnSpMkLst>
            <pc:docMk/>
            <pc:sldMk cId="536720469" sldId="2147478695"/>
            <ac:cxnSpMk id="34" creationId="{A00A7522-BEAF-834F-E562-010B4B953E89}"/>
          </ac:cxnSpMkLst>
        </pc:cxnChg>
        <pc:cxnChg chg="add mod topLvl">
          <ac:chgData name="Henry Jammes" userId="5f22554b-fd15-4676-8c82-dc6122af2a80" providerId="ADAL" clId="{434111D3-796B-4BB0-A370-070974EB9404}" dt="2023-11-23T20:30:05.220" v="24617" actId="165"/>
          <ac:cxnSpMkLst>
            <pc:docMk/>
            <pc:sldMk cId="536720469" sldId="2147478695"/>
            <ac:cxnSpMk id="35" creationId="{48BB74E3-D514-6AFB-C0C3-9EF0CC313D4E}"/>
          </ac:cxnSpMkLst>
        </pc:cxnChg>
        <pc:cxnChg chg="add mod topLvl">
          <ac:chgData name="Henry Jammes" userId="5f22554b-fd15-4676-8c82-dc6122af2a80" providerId="ADAL" clId="{434111D3-796B-4BB0-A370-070974EB9404}" dt="2023-11-23T20:30:05.220" v="24617" actId="165"/>
          <ac:cxnSpMkLst>
            <pc:docMk/>
            <pc:sldMk cId="536720469" sldId="2147478695"/>
            <ac:cxnSpMk id="36" creationId="{E0CA0616-9758-6A5C-340D-6BEF6D2B3AAA}"/>
          </ac:cxnSpMkLst>
        </pc:cxnChg>
      </pc:sldChg>
      <pc:sldChg chg="addSp modSp add mod modTransition">
        <pc:chgData name="Henry Jammes" userId="5f22554b-fd15-4676-8c82-dc6122af2a80" providerId="ADAL" clId="{434111D3-796B-4BB0-A370-070974EB9404}" dt="2023-11-23T20:45:52.976" v="24991" actId="20577"/>
        <pc:sldMkLst>
          <pc:docMk/>
          <pc:sldMk cId="425980831" sldId="2147478696"/>
        </pc:sldMkLst>
        <pc:spChg chg="mod">
          <ac:chgData name="Henry Jammes" userId="5f22554b-fd15-4676-8c82-dc6122af2a80" providerId="ADAL" clId="{434111D3-796B-4BB0-A370-070974EB9404}" dt="2023-11-23T20:40:06.165" v="24907" actId="20577"/>
          <ac:spMkLst>
            <pc:docMk/>
            <pc:sldMk cId="425980831" sldId="2147478696"/>
            <ac:spMk id="2" creationId="{06200FD3-EB50-A291-6952-748348F5754E}"/>
          </ac:spMkLst>
        </pc:spChg>
        <pc:spChg chg="mod">
          <ac:chgData name="Henry Jammes" userId="5f22554b-fd15-4676-8c82-dc6122af2a80" providerId="ADAL" clId="{434111D3-796B-4BB0-A370-070974EB9404}" dt="2023-11-23T20:45:52.976" v="24991" actId="20577"/>
          <ac:spMkLst>
            <pc:docMk/>
            <pc:sldMk cId="425980831" sldId="2147478696"/>
            <ac:spMk id="7" creationId="{CDFA3B16-0CF6-4342-00CD-A2121780A14D}"/>
          </ac:spMkLst>
        </pc:spChg>
        <pc:spChg chg="add mod">
          <ac:chgData name="Henry Jammes" userId="5f22554b-fd15-4676-8c82-dc6122af2a80" providerId="ADAL" clId="{434111D3-796B-4BB0-A370-070974EB9404}" dt="2023-11-23T20:38:39.011" v="24851" actId="14100"/>
          <ac:spMkLst>
            <pc:docMk/>
            <pc:sldMk cId="425980831" sldId="2147478696"/>
            <ac:spMk id="8" creationId="{D92DF1F5-680D-DE8C-858F-785FE05B3C8C}"/>
          </ac:spMkLst>
        </pc:spChg>
        <pc:spChg chg="mod">
          <ac:chgData name="Henry Jammes" userId="5f22554b-fd15-4676-8c82-dc6122af2a80" providerId="ADAL" clId="{434111D3-796B-4BB0-A370-070974EB9404}" dt="2023-11-23T20:39:42.621" v="24864" actId="20577"/>
          <ac:spMkLst>
            <pc:docMk/>
            <pc:sldMk cId="425980831" sldId="2147478696"/>
            <ac:spMk id="9" creationId="{E4E52AF6-6402-CF31-0165-40896BB82699}"/>
          </ac:spMkLst>
        </pc:spChg>
        <pc:spChg chg="mod">
          <ac:chgData name="Henry Jammes" userId="5f22554b-fd15-4676-8c82-dc6122af2a80" providerId="ADAL" clId="{434111D3-796B-4BB0-A370-070974EB9404}" dt="2023-11-23T20:43:35.015" v="24955" actId="1036"/>
          <ac:spMkLst>
            <pc:docMk/>
            <pc:sldMk cId="425980831" sldId="2147478696"/>
            <ac:spMk id="14" creationId="{CEECD8FD-436F-01A5-36D3-BEB91DA95840}"/>
          </ac:spMkLst>
        </pc:spChg>
        <pc:spChg chg="mod">
          <ac:chgData name="Henry Jammes" userId="5f22554b-fd15-4676-8c82-dc6122af2a80" providerId="ADAL" clId="{434111D3-796B-4BB0-A370-070974EB9404}" dt="2023-11-23T20:45:20.901" v="24976" actId="1035"/>
          <ac:spMkLst>
            <pc:docMk/>
            <pc:sldMk cId="425980831" sldId="2147478696"/>
            <ac:spMk id="16" creationId="{C922581E-9EA7-42C2-C4F9-432ACD523114}"/>
          </ac:spMkLst>
        </pc:spChg>
        <pc:spChg chg="mod">
          <ac:chgData name="Henry Jammes" userId="5f22554b-fd15-4676-8c82-dc6122af2a80" providerId="ADAL" clId="{434111D3-796B-4BB0-A370-070974EB9404}" dt="2023-11-23T20:42:20.561" v="24928" actId="1076"/>
          <ac:spMkLst>
            <pc:docMk/>
            <pc:sldMk cId="425980831" sldId="2147478696"/>
            <ac:spMk id="21" creationId="{1BA2DB91-723A-52E7-E67E-FD02731C455F}"/>
          </ac:spMkLst>
        </pc:spChg>
        <pc:spChg chg="mod">
          <ac:chgData name="Henry Jammes" userId="5f22554b-fd15-4676-8c82-dc6122af2a80" providerId="ADAL" clId="{434111D3-796B-4BB0-A370-070974EB9404}" dt="2023-11-23T20:42:27.692" v="24931" actId="20577"/>
          <ac:spMkLst>
            <pc:docMk/>
            <pc:sldMk cId="425980831" sldId="2147478696"/>
            <ac:spMk id="22" creationId="{FEC48620-70F9-F2F7-AB3F-9659B2BEB175}"/>
          </ac:spMkLst>
        </pc:spChg>
        <pc:spChg chg="mod">
          <ac:chgData name="Henry Jammes" userId="5f22554b-fd15-4676-8c82-dc6122af2a80" providerId="ADAL" clId="{434111D3-796B-4BB0-A370-070974EB9404}" dt="2023-11-23T20:35:46.930" v="24734" actId="207"/>
          <ac:spMkLst>
            <pc:docMk/>
            <pc:sldMk cId="425980831" sldId="2147478696"/>
            <ac:spMk id="23" creationId="{41EBD77B-82B3-F6CD-7F8F-E5B466F14396}"/>
          </ac:spMkLst>
        </pc:spChg>
        <pc:spChg chg="mod">
          <ac:chgData name="Henry Jammes" userId="5f22554b-fd15-4676-8c82-dc6122af2a80" providerId="ADAL" clId="{434111D3-796B-4BB0-A370-070974EB9404}" dt="2023-11-23T20:38:23.896" v="24845" actId="1076"/>
          <ac:spMkLst>
            <pc:docMk/>
            <pc:sldMk cId="425980831" sldId="2147478696"/>
            <ac:spMk id="24" creationId="{D8D3E2EF-2895-2F31-071C-409D3D4E2C44}"/>
          </ac:spMkLst>
        </pc:spChg>
        <pc:spChg chg="mod">
          <ac:chgData name="Henry Jammes" userId="5f22554b-fd15-4676-8c82-dc6122af2a80" providerId="ADAL" clId="{434111D3-796B-4BB0-A370-070974EB9404}" dt="2023-11-23T20:35:57.901" v="24736" actId="1076"/>
          <ac:spMkLst>
            <pc:docMk/>
            <pc:sldMk cId="425980831" sldId="2147478696"/>
            <ac:spMk id="25" creationId="{BD6E5EBE-C3C9-63DA-02F0-8F717D889269}"/>
          </ac:spMkLst>
        </pc:spChg>
        <pc:spChg chg="mod">
          <ac:chgData name="Henry Jammes" userId="5f22554b-fd15-4676-8c82-dc6122af2a80" providerId="ADAL" clId="{434111D3-796B-4BB0-A370-070974EB9404}" dt="2023-11-23T20:38:05.761" v="24842"/>
          <ac:spMkLst>
            <pc:docMk/>
            <pc:sldMk cId="425980831" sldId="2147478696"/>
            <ac:spMk id="26" creationId="{F279F242-0F79-D38D-A05F-7CFF5C72BC10}"/>
          </ac:spMkLst>
        </pc:spChg>
        <pc:spChg chg="mod">
          <ac:chgData name="Henry Jammes" userId="5f22554b-fd15-4676-8c82-dc6122af2a80" providerId="ADAL" clId="{434111D3-796B-4BB0-A370-070974EB9404}" dt="2023-11-23T20:38:11.325" v="24843"/>
          <ac:spMkLst>
            <pc:docMk/>
            <pc:sldMk cId="425980831" sldId="2147478696"/>
            <ac:spMk id="27" creationId="{3E2A226C-176D-534E-828A-B9842CBDB029}"/>
          </ac:spMkLst>
        </pc:spChg>
        <pc:picChg chg="mod">
          <ac:chgData name="Henry Jammes" userId="5f22554b-fd15-4676-8c82-dc6122af2a80" providerId="ADAL" clId="{434111D3-796B-4BB0-A370-070974EB9404}" dt="2023-11-23T20:43:44.238" v="24956" actId="14100"/>
          <ac:picMkLst>
            <pc:docMk/>
            <pc:sldMk cId="425980831" sldId="2147478696"/>
            <ac:picMk id="3" creationId="{37B5BFBB-E072-B129-B426-A0E1BB9BEDAE}"/>
          </ac:picMkLst>
        </pc:picChg>
        <pc:picChg chg="mod">
          <ac:chgData name="Henry Jammes" userId="5f22554b-fd15-4676-8c82-dc6122af2a80" providerId="ADAL" clId="{434111D3-796B-4BB0-A370-070974EB9404}" dt="2023-11-23T20:44:56.337" v="24972" actId="14100"/>
          <ac:picMkLst>
            <pc:docMk/>
            <pc:sldMk cId="425980831" sldId="2147478696"/>
            <ac:picMk id="5" creationId="{7E0D535E-D161-355E-F24B-CEAD75FAC904}"/>
          </ac:picMkLst>
        </pc:picChg>
        <pc:picChg chg="mod modCrop">
          <ac:chgData name="Henry Jammes" userId="5f22554b-fd15-4676-8c82-dc6122af2a80" providerId="ADAL" clId="{434111D3-796B-4BB0-A370-070974EB9404}" dt="2023-11-23T20:44:14.127" v="24967" actId="1037"/>
          <ac:picMkLst>
            <pc:docMk/>
            <pc:sldMk cId="425980831" sldId="2147478696"/>
            <ac:picMk id="15" creationId="{3066FCC8-3C7A-AF0E-3A0C-5130948F9290}"/>
          </ac:picMkLst>
        </pc:picChg>
        <pc:cxnChg chg="mod">
          <ac:chgData name="Henry Jammes" userId="5f22554b-fd15-4676-8c82-dc6122af2a80" providerId="ADAL" clId="{434111D3-796B-4BB0-A370-070974EB9404}" dt="2023-11-23T20:35:57.901" v="24736" actId="1076"/>
          <ac:cxnSpMkLst>
            <pc:docMk/>
            <pc:sldMk cId="425980831" sldId="2147478696"/>
            <ac:cxnSpMk id="28" creationId="{C27C2F66-CE81-DA99-3DEB-0983CC7E99BD}"/>
          </ac:cxnSpMkLst>
        </pc:cxnChg>
        <pc:cxnChg chg="mod">
          <ac:chgData name="Henry Jammes" userId="5f22554b-fd15-4676-8c82-dc6122af2a80" providerId="ADAL" clId="{434111D3-796B-4BB0-A370-070974EB9404}" dt="2023-11-23T20:44:02.078" v="24960" actId="1038"/>
          <ac:cxnSpMkLst>
            <pc:docMk/>
            <pc:sldMk cId="425980831" sldId="2147478696"/>
            <ac:cxnSpMk id="29" creationId="{5A9F0ABC-246D-2DCC-E82A-06FB688F2EE9}"/>
          </ac:cxnSpMkLst>
        </pc:cxnChg>
        <pc:cxnChg chg="mod">
          <ac:chgData name="Henry Jammes" userId="5f22554b-fd15-4676-8c82-dc6122af2a80" providerId="ADAL" clId="{434111D3-796B-4BB0-A370-070974EB9404}" dt="2023-11-23T20:42:36.678" v="24932" actId="14100"/>
          <ac:cxnSpMkLst>
            <pc:docMk/>
            <pc:sldMk cId="425980831" sldId="2147478696"/>
            <ac:cxnSpMk id="30" creationId="{20E7803C-BF2A-3E8F-19FB-3EF3C1164FF8}"/>
          </ac:cxnSpMkLst>
        </pc:cxnChg>
      </pc:sldChg>
      <pc:sldChg chg="modSp add del mod">
        <pc:chgData name="Henry Jammes" userId="5f22554b-fd15-4676-8c82-dc6122af2a80" providerId="ADAL" clId="{434111D3-796B-4BB0-A370-070974EB9404}" dt="2023-11-23T20:33:55.684" v="24710" actId="47"/>
        <pc:sldMkLst>
          <pc:docMk/>
          <pc:sldMk cId="2353819767" sldId="2147478696"/>
        </pc:sldMkLst>
        <pc:picChg chg="mod">
          <ac:chgData name="Henry Jammes" userId="5f22554b-fd15-4676-8c82-dc6122af2a80" providerId="ADAL" clId="{434111D3-796B-4BB0-A370-070974EB9404}" dt="2023-11-23T20:33:44.835" v="24709" actId="14100"/>
          <ac:picMkLst>
            <pc:docMk/>
            <pc:sldMk cId="2353819767" sldId="2147478696"/>
            <ac:picMk id="15" creationId="{3066FCC8-3C7A-AF0E-3A0C-5130948F9290}"/>
          </ac:picMkLst>
        </pc:picChg>
      </pc:sldChg>
      <pc:sldChg chg="addSp delSp modSp add del mod ord">
        <pc:chgData name="Henry Jammes" userId="5f22554b-fd15-4676-8c82-dc6122af2a80" providerId="ADAL" clId="{434111D3-796B-4BB0-A370-070974EB9404}" dt="2023-11-23T22:18:27.156" v="25955" actId="47"/>
        <pc:sldMkLst>
          <pc:docMk/>
          <pc:sldMk cId="31860098" sldId="2147478697"/>
        </pc:sldMkLst>
        <pc:spChg chg="mod">
          <ac:chgData name="Henry Jammes" userId="5f22554b-fd15-4676-8c82-dc6122af2a80" providerId="ADAL" clId="{434111D3-796B-4BB0-A370-070974EB9404}" dt="2023-11-23T22:05:08.829" v="25063" actId="20577"/>
          <ac:spMkLst>
            <pc:docMk/>
            <pc:sldMk cId="31860098" sldId="2147478697"/>
            <ac:spMk id="2" creationId="{06200FD3-EB50-A291-6952-748348F5754E}"/>
          </ac:spMkLst>
        </pc:spChg>
        <pc:spChg chg="del ord topLvl">
          <ac:chgData name="Henry Jammes" userId="5f22554b-fd15-4676-8c82-dc6122af2a80" providerId="ADAL" clId="{434111D3-796B-4BB0-A370-070974EB9404}" dt="2023-11-23T22:09:03.861" v="25357" actId="478"/>
          <ac:spMkLst>
            <pc:docMk/>
            <pc:sldMk cId="31860098" sldId="2147478697"/>
            <ac:spMk id="4" creationId="{2D3AC5BA-4B6E-CCC9-3FFF-60EBA2E197C1}"/>
          </ac:spMkLst>
        </pc:spChg>
        <pc:spChg chg="mod">
          <ac:chgData name="Henry Jammes" userId="5f22554b-fd15-4676-8c82-dc6122af2a80" providerId="ADAL" clId="{434111D3-796B-4BB0-A370-070974EB9404}" dt="2023-11-23T22:05:12.673" v="25066" actId="20577"/>
          <ac:spMkLst>
            <pc:docMk/>
            <pc:sldMk cId="31860098" sldId="2147478697"/>
            <ac:spMk id="7" creationId="{CDFA3B16-0CF6-4342-00CD-A2121780A14D}"/>
          </ac:spMkLst>
        </pc:spChg>
        <pc:spChg chg="del topLvl">
          <ac:chgData name="Henry Jammes" userId="5f22554b-fd15-4676-8c82-dc6122af2a80" providerId="ADAL" clId="{434111D3-796B-4BB0-A370-070974EB9404}" dt="2023-11-23T22:05:28.272" v="25070" actId="478"/>
          <ac:spMkLst>
            <pc:docMk/>
            <pc:sldMk cId="31860098" sldId="2147478697"/>
            <ac:spMk id="19" creationId="{DEFAA391-3D18-D5EA-338E-83571360FB7E}"/>
          </ac:spMkLst>
        </pc:spChg>
        <pc:spChg chg="del topLvl">
          <ac:chgData name="Henry Jammes" userId="5f22554b-fd15-4676-8c82-dc6122af2a80" providerId="ADAL" clId="{434111D3-796B-4BB0-A370-070974EB9404}" dt="2023-11-23T22:05:28.272" v="25070" actId="478"/>
          <ac:spMkLst>
            <pc:docMk/>
            <pc:sldMk cId="31860098" sldId="2147478697"/>
            <ac:spMk id="37" creationId="{7ADD82D0-9550-86B5-BA4B-17CEE40188E4}"/>
          </ac:spMkLst>
        </pc:spChg>
        <pc:spChg chg="del topLvl">
          <ac:chgData name="Henry Jammes" userId="5f22554b-fd15-4676-8c82-dc6122af2a80" providerId="ADAL" clId="{434111D3-796B-4BB0-A370-070974EB9404}" dt="2023-11-23T22:05:28.272" v="25070" actId="478"/>
          <ac:spMkLst>
            <pc:docMk/>
            <pc:sldMk cId="31860098" sldId="2147478697"/>
            <ac:spMk id="38" creationId="{D462AA6A-4E24-A917-C1D6-D249B066E7E2}"/>
          </ac:spMkLst>
        </pc:spChg>
        <pc:spChg chg="del topLvl">
          <ac:chgData name="Henry Jammes" userId="5f22554b-fd15-4676-8c82-dc6122af2a80" providerId="ADAL" clId="{434111D3-796B-4BB0-A370-070974EB9404}" dt="2023-11-23T22:05:28.272" v="25070" actId="478"/>
          <ac:spMkLst>
            <pc:docMk/>
            <pc:sldMk cId="31860098" sldId="2147478697"/>
            <ac:spMk id="39" creationId="{5FF9AC18-58A4-F48D-2B1C-E892FD5A183B}"/>
          </ac:spMkLst>
        </pc:spChg>
        <pc:spChg chg="del topLvl">
          <ac:chgData name="Henry Jammes" userId="5f22554b-fd15-4676-8c82-dc6122af2a80" providerId="ADAL" clId="{434111D3-796B-4BB0-A370-070974EB9404}" dt="2023-11-23T22:05:28.272" v="25070" actId="478"/>
          <ac:spMkLst>
            <pc:docMk/>
            <pc:sldMk cId="31860098" sldId="2147478697"/>
            <ac:spMk id="41" creationId="{1B273232-833D-232A-B252-FA67C0C91A5B}"/>
          </ac:spMkLst>
        </pc:spChg>
        <pc:spChg chg="del topLvl">
          <ac:chgData name="Henry Jammes" userId="5f22554b-fd15-4676-8c82-dc6122af2a80" providerId="ADAL" clId="{434111D3-796B-4BB0-A370-070974EB9404}" dt="2023-11-23T22:05:28.272" v="25070" actId="478"/>
          <ac:spMkLst>
            <pc:docMk/>
            <pc:sldMk cId="31860098" sldId="2147478697"/>
            <ac:spMk id="42" creationId="{B5314CB4-D28D-F025-D749-D4FAC06A71AE}"/>
          </ac:spMkLst>
        </pc:spChg>
        <pc:spChg chg="del topLvl">
          <ac:chgData name="Henry Jammes" userId="5f22554b-fd15-4676-8c82-dc6122af2a80" providerId="ADAL" clId="{434111D3-796B-4BB0-A370-070974EB9404}" dt="2023-11-23T22:05:28.272" v="25070" actId="478"/>
          <ac:spMkLst>
            <pc:docMk/>
            <pc:sldMk cId="31860098" sldId="2147478697"/>
            <ac:spMk id="63" creationId="{DE76C507-EAC7-7A6A-C654-00BE429C5342}"/>
          </ac:spMkLst>
        </pc:spChg>
        <pc:spChg chg="del topLvl">
          <ac:chgData name="Henry Jammes" userId="5f22554b-fd15-4676-8c82-dc6122af2a80" providerId="ADAL" clId="{434111D3-796B-4BB0-A370-070974EB9404}" dt="2023-11-23T22:05:28.272" v="25070" actId="478"/>
          <ac:spMkLst>
            <pc:docMk/>
            <pc:sldMk cId="31860098" sldId="2147478697"/>
            <ac:spMk id="192" creationId="{1C4B2994-56CF-0E44-A2A9-E0D211C2F221}"/>
          </ac:spMkLst>
        </pc:spChg>
        <pc:spChg chg="del topLvl">
          <ac:chgData name="Henry Jammes" userId="5f22554b-fd15-4676-8c82-dc6122af2a80" providerId="ADAL" clId="{434111D3-796B-4BB0-A370-070974EB9404}" dt="2023-11-23T22:05:28.272" v="25070" actId="478"/>
          <ac:spMkLst>
            <pc:docMk/>
            <pc:sldMk cId="31860098" sldId="2147478697"/>
            <ac:spMk id="193" creationId="{C85FC6F5-4245-CBF5-96EF-9309F28A1129}"/>
          </ac:spMkLst>
        </pc:spChg>
        <pc:spChg chg="del topLvl">
          <ac:chgData name="Henry Jammes" userId="5f22554b-fd15-4676-8c82-dc6122af2a80" providerId="ADAL" clId="{434111D3-796B-4BB0-A370-070974EB9404}" dt="2023-11-23T22:05:28.272" v="25070" actId="478"/>
          <ac:spMkLst>
            <pc:docMk/>
            <pc:sldMk cId="31860098" sldId="2147478697"/>
            <ac:spMk id="194" creationId="{B272513A-7223-73CF-80A6-06BEA27C249C}"/>
          </ac:spMkLst>
        </pc:spChg>
        <pc:spChg chg="del topLvl">
          <ac:chgData name="Henry Jammes" userId="5f22554b-fd15-4676-8c82-dc6122af2a80" providerId="ADAL" clId="{434111D3-796B-4BB0-A370-070974EB9404}" dt="2023-11-23T22:05:28.272" v="25070" actId="478"/>
          <ac:spMkLst>
            <pc:docMk/>
            <pc:sldMk cId="31860098" sldId="2147478697"/>
            <ac:spMk id="195" creationId="{14C94F88-05A4-50B5-78B6-2AE7D3EBB926}"/>
          </ac:spMkLst>
        </pc:spChg>
        <pc:grpChg chg="del topLvl">
          <ac:chgData name="Henry Jammes" userId="5f22554b-fd15-4676-8c82-dc6122af2a80" providerId="ADAL" clId="{434111D3-796B-4BB0-A370-070974EB9404}" dt="2023-11-23T22:05:28.272" v="25070" actId="478"/>
          <ac:grpSpMkLst>
            <pc:docMk/>
            <pc:sldMk cId="31860098" sldId="2147478697"/>
            <ac:grpSpMk id="8" creationId="{4F6A83F6-1CBB-1DB6-721E-28C6B2841BD1}"/>
          </ac:grpSpMkLst>
        </pc:grpChg>
        <pc:grpChg chg="del topLvl">
          <ac:chgData name="Henry Jammes" userId="5f22554b-fd15-4676-8c82-dc6122af2a80" providerId="ADAL" clId="{434111D3-796B-4BB0-A370-070974EB9404}" dt="2023-11-23T22:05:28.272" v="25070" actId="478"/>
          <ac:grpSpMkLst>
            <pc:docMk/>
            <pc:sldMk cId="31860098" sldId="2147478697"/>
            <ac:grpSpMk id="43" creationId="{34E3B22D-6D57-BB1C-B544-A74A04E595B7}"/>
          </ac:grpSpMkLst>
        </pc:grpChg>
        <pc:grpChg chg="del topLvl">
          <ac:chgData name="Henry Jammes" userId="5f22554b-fd15-4676-8c82-dc6122af2a80" providerId="ADAL" clId="{434111D3-796B-4BB0-A370-070974EB9404}" dt="2023-11-23T22:05:28.272" v="25070" actId="478"/>
          <ac:grpSpMkLst>
            <pc:docMk/>
            <pc:sldMk cId="31860098" sldId="2147478697"/>
            <ac:grpSpMk id="50" creationId="{CE730A12-BD16-C18F-A61F-A112334F91D0}"/>
          </ac:grpSpMkLst>
        </pc:grpChg>
        <pc:grpChg chg="del">
          <ac:chgData name="Henry Jammes" userId="5f22554b-fd15-4676-8c82-dc6122af2a80" providerId="ADAL" clId="{434111D3-796B-4BB0-A370-070974EB9404}" dt="2023-11-23T22:05:24.715" v="25069" actId="165"/>
          <ac:grpSpMkLst>
            <pc:docMk/>
            <pc:sldMk cId="31860098" sldId="2147478697"/>
            <ac:grpSpMk id="196" creationId="{CA9DD826-9649-EC16-787B-4C9635E83B3F}"/>
          </ac:grpSpMkLst>
        </pc:grpChg>
        <pc:graphicFrameChg chg="add mod modGraphic">
          <ac:chgData name="Henry Jammes" userId="5f22554b-fd15-4676-8c82-dc6122af2a80" providerId="ADAL" clId="{434111D3-796B-4BB0-A370-070974EB9404}" dt="2023-11-23T22:17:13.386" v="25950" actId="14734"/>
          <ac:graphicFrameMkLst>
            <pc:docMk/>
            <pc:sldMk cId="31860098" sldId="2147478697"/>
            <ac:graphicFrameMk id="3" creationId="{1A5DF9EB-1D39-BDB4-4E12-CCD6607F99C8}"/>
          </ac:graphicFrameMkLst>
        </pc:graphicFrameChg>
        <pc:cxnChg chg="del topLvl">
          <ac:chgData name="Henry Jammes" userId="5f22554b-fd15-4676-8c82-dc6122af2a80" providerId="ADAL" clId="{434111D3-796B-4BB0-A370-070974EB9404}" dt="2023-11-23T22:05:28.272" v="25070" actId="478"/>
          <ac:cxnSpMkLst>
            <pc:docMk/>
            <pc:sldMk cId="31860098" sldId="2147478697"/>
            <ac:cxnSpMk id="6" creationId="{5E7CFFEC-D6D4-B313-9DAB-123C8B9A0440}"/>
          </ac:cxnSpMkLst>
        </pc:cxnChg>
        <pc:cxnChg chg="del mod topLvl">
          <ac:chgData name="Henry Jammes" userId="5f22554b-fd15-4676-8c82-dc6122af2a80" providerId="ADAL" clId="{434111D3-796B-4BB0-A370-070974EB9404}" dt="2023-11-23T22:05:28.272" v="25070" actId="478"/>
          <ac:cxnSpMkLst>
            <pc:docMk/>
            <pc:sldMk cId="31860098" sldId="2147478697"/>
            <ac:cxnSpMk id="57" creationId="{649F45F4-228B-1C30-1E64-A3EF0E651C9F}"/>
          </ac:cxnSpMkLst>
        </pc:cxnChg>
        <pc:cxnChg chg="del topLvl">
          <ac:chgData name="Henry Jammes" userId="5f22554b-fd15-4676-8c82-dc6122af2a80" providerId="ADAL" clId="{434111D3-796B-4BB0-A370-070974EB9404}" dt="2023-11-23T22:05:28.272" v="25070" actId="478"/>
          <ac:cxnSpMkLst>
            <pc:docMk/>
            <pc:sldMk cId="31860098" sldId="2147478697"/>
            <ac:cxnSpMk id="58" creationId="{76F7FAC8-2B2B-D231-ECFE-902E507D8170}"/>
          </ac:cxnSpMkLst>
        </pc:cxnChg>
        <pc:cxnChg chg="del topLvl">
          <ac:chgData name="Henry Jammes" userId="5f22554b-fd15-4676-8c82-dc6122af2a80" providerId="ADAL" clId="{434111D3-796B-4BB0-A370-070974EB9404}" dt="2023-11-23T22:05:28.272" v="25070" actId="478"/>
          <ac:cxnSpMkLst>
            <pc:docMk/>
            <pc:sldMk cId="31860098" sldId="2147478697"/>
            <ac:cxnSpMk id="59" creationId="{490DC680-0F4E-2D35-B9EF-15FD8D92FAD2}"/>
          </ac:cxnSpMkLst>
        </pc:cxnChg>
        <pc:cxnChg chg="del topLvl">
          <ac:chgData name="Henry Jammes" userId="5f22554b-fd15-4676-8c82-dc6122af2a80" providerId="ADAL" clId="{434111D3-796B-4BB0-A370-070974EB9404}" dt="2023-11-23T22:05:28.272" v="25070" actId="478"/>
          <ac:cxnSpMkLst>
            <pc:docMk/>
            <pc:sldMk cId="31860098" sldId="2147478697"/>
            <ac:cxnSpMk id="60" creationId="{F3633255-9C1F-00B2-770E-104C24D401D8}"/>
          </ac:cxnSpMkLst>
        </pc:cxnChg>
        <pc:cxnChg chg="del topLvl">
          <ac:chgData name="Henry Jammes" userId="5f22554b-fd15-4676-8c82-dc6122af2a80" providerId="ADAL" clId="{434111D3-796B-4BB0-A370-070974EB9404}" dt="2023-11-23T22:05:28.272" v="25070" actId="478"/>
          <ac:cxnSpMkLst>
            <pc:docMk/>
            <pc:sldMk cId="31860098" sldId="2147478697"/>
            <ac:cxnSpMk id="61" creationId="{19CCDA1A-6353-0A57-7BCC-558707A7B46E}"/>
          </ac:cxnSpMkLst>
        </pc:cxnChg>
        <pc:cxnChg chg="del topLvl">
          <ac:chgData name="Henry Jammes" userId="5f22554b-fd15-4676-8c82-dc6122af2a80" providerId="ADAL" clId="{434111D3-796B-4BB0-A370-070974EB9404}" dt="2023-11-23T22:05:28.272" v="25070" actId="478"/>
          <ac:cxnSpMkLst>
            <pc:docMk/>
            <pc:sldMk cId="31860098" sldId="2147478697"/>
            <ac:cxnSpMk id="62" creationId="{2EEEF41A-335E-5B19-470B-29F8A759E1AC}"/>
          </ac:cxnSpMkLst>
        </pc:cxnChg>
      </pc:sldChg>
      <pc:sldChg chg="addSp delSp modSp add del mod modShow">
        <pc:chgData name="Henry Jammes" userId="5f22554b-fd15-4676-8c82-dc6122af2a80" providerId="ADAL" clId="{434111D3-796B-4BB0-A370-070974EB9404}" dt="2023-12-02T02:05:05.844" v="34517" actId="47"/>
        <pc:sldMkLst>
          <pc:docMk/>
          <pc:sldMk cId="2559386578" sldId="2147478698"/>
        </pc:sldMkLst>
        <pc:spChg chg="mod">
          <ac:chgData name="Henry Jammes" userId="5f22554b-fd15-4676-8c82-dc6122af2a80" providerId="ADAL" clId="{434111D3-796B-4BB0-A370-070974EB9404}" dt="2023-11-23T22:18:22.179" v="25953"/>
          <ac:spMkLst>
            <pc:docMk/>
            <pc:sldMk cId="2559386578" sldId="2147478698"/>
            <ac:spMk id="2" creationId="{EE7E9357-AE72-7C4D-6F4B-793AD07C25D3}"/>
          </ac:spMkLst>
        </pc:spChg>
        <pc:spChg chg="del">
          <ac:chgData name="Henry Jammes" userId="5f22554b-fd15-4676-8c82-dc6122af2a80" providerId="ADAL" clId="{434111D3-796B-4BB0-A370-070974EB9404}" dt="2023-11-23T22:18:18.248" v="25952" actId="478"/>
          <ac:spMkLst>
            <pc:docMk/>
            <pc:sldMk cId="2559386578" sldId="2147478698"/>
            <ac:spMk id="3" creationId="{0800A092-A465-2B4A-03CB-F6832583D3A5}"/>
          </ac:spMkLst>
        </pc:spChg>
        <pc:spChg chg="del">
          <ac:chgData name="Henry Jammes" userId="5f22554b-fd15-4676-8c82-dc6122af2a80" providerId="ADAL" clId="{434111D3-796B-4BB0-A370-070974EB9404}" dt="2023-11-23T22:18:18.248" v="25952" actId="478"/>
          <ac:spMkLst>
            <pc:docMk/>
            <pc:sldMk cId="2559386578" sldId="2147478698"/>
            <ac:spMk id="110" creationId="{3C232866-0578-8EED-C458-F96EE9174743}"/>
          </ac:spMkLst>
        </pc:spChg>
        <pc:spChg chg="del">
          <ac:chgData name="Henry Jammes" userId="5f22554b-fd15-4676-8c82-dc6122af2a80" providerId="ADAL" clId="{434111D3-796B-4BB0-A370-070974EB9404}" dt="2023-11-23T22:18:18.248" v="25952" actId="478"/>
          <ac:spMkLst>
            <pc:docMk/>
            <pc:sldMk cId="2559386578" sldId="2147478698"/>
            <ac:spMk id="125" creationId="{EC1A54E9-B187-CF0A-9A82-C36FDC323881}"/>
          </ac:spMkLst>
        </pc:spChg>
        <pc:spChg chg="del">
          <ac:chgData name="Henry Jammes" userId="5f22554b-fd15-4676-8c82-dc6122af2a80" providerId="ADAL" clId="{434111D3-796B-4BB0-A370-070974EB9404}" dt="2023-11-23T22:18:18.248" v="25952" actId="478"/>
          <ac:spMkLst>
            <pc:docMk/>
            <pc:sldMk cId="2559386578" sldId="2147478698"/>
            <ac:spMk id="126" creationId="{C814F4C0-7E4A-2BE5-2ED4-F4901C790D65}"/>
          </ac:spMkLst>
        </pc:spChg>
        <pc:spChg chg="del">
          <ac:chgData name="Henry Jammes" userId="5f22554b-fd15-4676-8c82-dc6122af2a80" providerId="ADAL" clId="{434111D3-796B-4BB0-A370-070974EB9404}" dt="2023-11-23T22:18:18.248" v="25952" actId="478"/>
          <ac:spMkLst>
            <pc:docMk/>
            <pc:sldMk cId="2559386578" sldId="2147478698"/>
            <ac:spMk id="127" creationId="{CBF09C2E-88E4-19C2-E402-3AC29A7FB751}"/>
          </ac:spMkLst>
        </pc:spChg>
        <pc:spChg chg="del">
          <ac:chgData name="Henry Jammes" userId="5f22554b-fd15-4676-8c82-dc6122af2a80" providerId="ADAL" clId="{434111D3-796B-4BB0-A370-070974EB9404}" dt="2023-11-23T22:18:18.248" v="25952" actId="478"/>
          <ac:spMkLst>
            <pc:docMk/>
            <pc:sldMk cId="2559386578" sldId="2147478698"/>
            <ac:spMk id="128" creationId="{589EB36A-DFD5-1460-A295-E7E2098747F3}"/>
          </ac:spMkLst>
        </pc:spChg>
        <pc:spChg chg="del">
          <ac:chgData name="Henry Jammes" userId="5f22554b-fd15-4676-8c82-dc6122af2a80" providerId="ADAL" clId="{434111D3-796B-4BB0-A370-070974EB9404}" dt="2023-11-23T22:18:18.248" v="25952" actId="478"/>
          <ac:spMkLst>
            <pc:docMk/>
            <pc:sldMk cId="2559386578" sldId="2147478698"/>
            <ac:spMk id="129" creationId="{2509FECC-C9E0-5768-EEF3-4D19BD0FBFC7}"/>
          </ac:spMkLst>
        </pc:spChg>
        <pc:spChg chg="del">
          <ac:chgData name="Henry Jammes" userId="5f22554b-fd15-4676-8c82-dc6122af2a80" providerId="ADAL" clId="{434111D3-796B-4BB0-A370-070974EB9404}" dt="2023-11-23T22:18:18.248" v="25952" actId="478"/>
          <ac:spMkLst>
            <pc:docMk/>
            <pc:sldMk cId="2559386578" sldId="2147478698"/>
            <ac:spMk id="130" creationId="{5BF47B16-0A05-370C-F13A-9EF7792007EE}"/>
          </ac:spMkLst>
        </pc:spChg>
        <pc:spChg chg="del">
          <ac:chgData name="Henry Jammes" userId="5f22554b-fd15-4676-8c82-dc6122af2a80" providerId="ADAL" clId="{434111D3-796B-4BB0-A370-070974EB9404}" dt="2023-11-23T22:18:18.248" v="25952" actId="478"/>
          <ac:spMkLst>
            <pc:docMk/>
            <pc:sldMk cId="2559386578" sldId="2147478698"/>
            <ac:spMk id="131" creationId="{B0212ABF-E5CA-CBE9-ABAD-6BF5D8165835}"/>
          </ac:spMkLst>
        </pc:spChg>
        <pc:spChg chg="del">
          <ac:chgData name="Henry Jammes" userId="5f22554b-fd15-4676-8c82-dc6122af2a80" providerId="ADAL" clId="{434111D3-796B-4BB0-A370-070974EB9404}" dt="2023-11-23T22:18:18.248" v="25952" actId="478"/>
          <ac:spMkLst>
            <pc:docMk/>
            <pc:sldMk cId="2559386578" sldId="2147478698"/>
            <ac:spMk id="132" creationId="{C3665B45-B3B9-5503-91B0-5A871D028DCF}"/>
          </ac:spMkLst>
        </pc:spChg>
        <pc:spChg chg="del">
          <ac:chgData name="Henry Jammes" userId="5f22554b-fd15-4676-8c82-dc6122af2a80" providerId="ADAL" clId="{434111D3-796B-4BB0-A370-070974EB9404}" dt="2023-11-23T22:18:18.248" v="25952" actId="478"/>
          <ac:spMkLst>
            <pc:docMk/>
            <pc:sldMk cId="2559386578" sldId="2147478698"/>
            <ac:spMk id="133" creationId="{45BC741F-DF5C-34CE-F916-1838A79F59FE}"/>
          </ac:spMkLst>
        </pc:spChg>
        <pc:spChg chg="del">
          <ac:chgData name="Henry Jammes" userId="5f22554b-fd15-4676-8c82-dc6122af2a80" providerId="ADAL" clId="{434111D3-796B-4BB0-A370-070974EB9404}" dt="2023-11-23T22:18:18.248" v="25952" actId="478"/>
          <ac:spMkLst>
            <pc:docMk/>
            <pc:sldMk cId="2559386578" sldId="2147478698"/>
            <ac:spMk id="134" creationId="{E0094F6A-B305-740B-BF5E-D4C473D43823}"/>
          </ac:spMkLst>
        </pc:spChg>
        <pc:spChg chg="del">
          <ac:chgData name="Henry Jammes" userId="5f22554b-fd15-4676-8c82-dc6122af2a80" providerId="ADAL" clId="{434111D3-796B-4BB0-A370-070974EB9404}" dt="2023-11-23T22:18:18.248" v="25952" actId="478"/>
          <ac:spMkLst>
            <pc:docMk/>
            <pc:sldMk cId="2559386578" sldId="2147478698"/>
            <ac:spMk id="135" creationId="{1368CF83-FA10-F191-C993-C929033DB424}"/>
          </ac:spMkLst>
        </pc:spChg>
        <pc:spChg chg="del">
          <ac:chgData name="Henry Jammes" userId="5f22554b-fd15-4676-8c82-dc6122af2a80" providerId="ADAL" clId="{434111D3-796B-4BB0-A370-070974EB9404}" dt="2023-11-23T22:18:18.248" v="25952" actId="478"/>
          <ac:spMkLst>
            <pc:docMk/>
            <pc:sldMk cId="2559386578" sldId="2147478698"/>
            <ac:spMk id="136" creationId="{85FD0AAB-8F04-F69C-9B1F-B028D91715D5}"/>
          </ac:spMkLst>
        </pc:spChg>
        <pc:spChg chg="del">
          <ac:chgData name="Henry Jammes" userId="5f22554b-fd15-4676-8c82-dc6122af2a80" providerId="ADAL" clId="{434111D3-796B-4BB0-A370-070974EB9404}" dt="2023-11-23T22:18:18.248" v="25952" actId="478"/>
          <ac:spMkLst>
            <pc:docMk/>
            <pc:sldMk cId="2559386578" sldId="2147478698"/>
            <ac:spMk id="137" creationId="{9E3A25D3-25FF-4A9A-6FF3-4EF13B065353}"/>
          </ac:spMkLst>
        </pc:spChg>
        <pc:spChg chg="del">
          <ac:chgData name="Henry Jammes" userId="5f22554b-fd15-4676-8c82-dc6122af2a80" providerId="ADAL" clId="{434111D3-796B-4BB0-A370-070974EB9404}" dt="2023-11-23T22:18:18.248" v="25952" actId="478"/>
          <ac:spMkLst>
            <pc:docMk/>
            <pc:sldMk cId="2559386578" sldId="2147478698"/>
            <ac:spMk id="138" creationId="{AB4771FB-13A1-1790-DED2-17109C5C9833}"/>
          </ac:spMkLst>
        </pc:spChg>
        <pc:spChg chg="del">
          <ac:chgData name="Henry Jammes" userId="5f22554b-fd15-4676-8c82-dc6122af2a80" providerId="ADAL" clId="{434111D3-796B-4BB0-A370-070974EB9404}" dt="2023-11-23T22:18:18.248" v="25952" actId="478"/>
          <ac:spMkLst>
            <pc:docMk/>
            <pc:sldMk cId="2559386578" sldId="2147478698"/>
            <ac:spMk id="139" creationId="{19FBF560-25F5-405D-EF2B-BE2FCCA49428}"/>
          </ac:spMkLst>
        </pc:spChg>
        <pc:spChg chg="del">
          <ac:chgData name="Henry Jammes" userId="5f22554b-fd15-4676-8c82-dc6122af2a80" providerId="ADAL" clId="{434111D3-796B-4BB0-A370-070974EB9404}" dt="2023-11-23T22:18:18.248" v="25952" actId="478"/>
          <ac:spMkLst>
            <pc:docMk/>
            <pc:sldMk cId="2559386578" sldId="2147478698"/>
            <ac:spMk id="140" creationId="{A7185D1A-AB48-2B9D-70FF-346D8071C444}"/>
          </ac:spMkLst>
        </pc:spChg>
        <pc:spChg chg="del">
          <ac:chgData name="Henry Jammes" userId="5f22554b-fd15-4676-8c82-dc6122af2a80" providerId="ADAL" clId="{434111D3-796B-4BB0-A370-070974EB9404}" dt="2023-11-23T22:18:18.248" v="25952" actId="478"/>
          <ac:spMkLst>
            <pc:docMk/>
            <pc:sldMk cId="2559386578" sldId="2147478698"/>
            <ac:spMk id="141" creationId="{5BC1BBBB-86C5-F826-CCED-B313D7D7AA44}"/>
          </ac:spMkLst>
        </pc:spChg>
        <pc:spChg chg="del">
          <ac:chgData name="Henry Jammes" userId="5f22554b-fd15-4676-8c82-dc6122af2a80" providerId="ADAL" clId="{434111D3-796B-4BB0-A370-070974EB9404}" dt="2023-11-23T22:18:18.248" v="25952" actId="478"/>
          <ac:spMkLst>
            <pc:docMk/>
            <pc:sldMk cId="2559386578" sldId="2147478698"/>
            <ac:spMk id="142" creationId="{B41BED27-F9E9-1DB5-FB45-32FE90A6D68B}"/>
          </ac:spMkLst>
        </pc:spChg>
        <pc:spChg chg="del">
          <ac:chgData name="Henry Jammes" userId="5f22554b-fd15-4676-8c82-dc6122af2a80" providerId="ADAL" clId="{434111D3-796B-4BB0-A370-070974EB9404}" dt="2023-11-23T22:18:18.248" v="25952" actId="478"/>
          <ac:spMkLst>
            <pc:docMk/>
            <pc:sldMk cId="2559386578" sldId="2147478698"/>
            <ac:spMk id="146" creationId="{6F5631A8-7841-4757-213F-D124DBB0C6DA}"/>
          </ac:spMkLst>
        </pc:spChg>
        <pc:spChg chg="del">
          <ac:chgData name="Henry Jammes" userId="5f22554b-fd15-4676-8c82-dc6122af2a80" providerId="ADAL" clId="{434111D3-796B-4BB0-A370-070974EB9404}" dt="2023-11-23T22:18:18.248" v="25952" actId="478"/>
          <ac:spMkLst>
            <pc:docMk/>
            <pc:sldMk cId="2559386578" sldId="2147478698"/>
            <ac:spMk id="151" creationId="{36EE0163-FB56-CD79-1613-7F0C06AB98C4}"/>
          </ac:spMkLst>
        </pc:spChg>
        <pc:spChg chg="del">
          <ac:chgData name="Henry Jammes" userId="5f22554b-fd15-4676-8c82-dc6122af2a80" providerId="ADAL" clId="{434111D3-796B-4BB0-A370-070974EB9404}" dt="2023-11-23T22:18:18.248" v="25952" actId="478"/>
          <ac:spMkLst>
            <pc:docMk/>
            <pc:sldMk cId="2559386578" sldId="2147478698"/>
            <ac:spMk id="152" creationId="{479B86E4-9A14-D4A6-90AB-1D73F0DBE53A}"/>
          </ac:spMkLst>
        </pc:spChg>
        <pc:spChg chg="del">
          <ac:chgData name="Henry Jammes" userId="5f22554b-fd15-4676-8c82-dc6122af2a80" providerId="ADAL" clId="{434111D3-796B-4BB0-A370-070974EB9404}" dt="2023-11-23T22:18:18.248" v="25952" actId="478"/>
          <ac:spMkLst>
            <pc:docMk/>
            <pc:sldMk cId="2559386578" sldId="2147478698"/>
            <ac:spMk id="169" creationId="{323EBC6B-A334-0FB4-3724-B3D08B46F90C}"/>
          </ac:spMkLst>
        </pc:spChg>
        <pc:spChg chg="del">
          <ac:chgData name="Henry Jammes" userId="5f22554b-fd15-4676-8c82-dc6122af2a80" providerId="ADAL" clId="{434111D3-796B-4BB0-A370-070974EB9404}" dt="2023-11-23T22:18:18.248" v="25952" actId="478"/>
          <ac:spMkLst>
            <pc:docMk/>
            <pc:sldMk cId="2559386578" sldId="2147478698"/>
            <ac:spMk id="203" creationId="{FFFFC822-134F-6B1A-BDC1-960CB899F3D8}"/>
          </ac:spMkLst>
        </pc:spChg>
        <pc:spChg chg="del">
          <ac:chgData name="Henry Jammes" userId="5f22554b-fd15-4676-8c82-dc6122af2a80" providerId="ADAL" clId="{434111D3-796B-4BB0-A370-070974EB9404}" dt="2023-11-23T22:18:18.248" v="25952" actId="478"/>
          <ac:spMkLst>
            <pc:docMk/>
            <pc:sldMk cId="2559386578" sldId="2147478698"/>
            <ac:spMk id="213" creationId="{BCD7CB6D-F870-A54A-2044-0C8EA598044C}"/>
          </ac:spMkLst>
        </pc:spChg>
        <pc:spChg chg="del">
          <ac:chgData name="Henry Jammes" userId="5f22554b-fd15-4676-8c82-dc6122af2a80" providerId="ADAL" clId="{434111D3-796B-4BB0-A370-070974EB9404}" dt="2023-11-23T22:18:18.248" v="25952" actId="478"/>
          <ac:spMkLst>
            <pc:docMk/>
            <pc:sldMk cId="2559386578" sldId="2147478698"/>
            <ac:spMk id="216" creationId="{E23D80BD-EECF-B88A-CB96-97D5A7B0F791}"/>
          </ac:spMkLst>
        </pc:spChg>
        <pc:grpChg chg="del">
          <ac:chgData name="Henry Jammes" userId="5f22554b-fd15-4676-8c82-dc6122af2a80" providerId="ADAL" clId="{434111D3-796B-4BB0-A370-070974EB9404}" dt="2023-11-23T22:18:18.248" v="25952" actId="478"/>
          <ac:grpSpMkLst>
            <pc:docMk/>
            <pc:sldMk cId="2559386578" sldId="2147478698"/>
            <ac:grpSpMk id="112" creationId="{BB453E23-72CE-48DF-638A-EF26F236E03F}"/>
          </ac:grpSpMkLst>
        </pc:grpChg>
        <pc:grpChg chg="del">
          <ac:chgData name="Henry Jammes" userId="5f22554b-fd15-4676-8c82-dc6122af2a80" providerId="ADAL" clId="{434111D3-796B-4BB0-A370-070974EB9404}" dt="2023-11-23T22:18:18.248" v="25952" actId="478"/>
          <ac:grpSpMkLst>
            <pc:docMk/>
            <pc:sldMk cId="2559386578" sldId="2147478698"/>
            <ac:grpSpMk id="153" creationId="{91A907EC-CBA1-34A8-0602-D4F7DA1856CB}"/>
          </ac:grpSpMkLst>
        </pc:grpChg>
        <pc:grpChg chg="del">
          <ac:chgData name="Henry Jammes" userId="5f22554b-fd15-4676-8c82-dc6122af2a80" providerId="ADAL" clId="{434111D3-796B-4BB0-A370-070974EB9404}" dt="2023-11-23T22:18:18.248" v="25952" actId="478"/>
          <ac:grpSpMkLst>
            <pc:docMk/>
            <pc:sldMk cId="2559386578" sldId="2147478698"/>
            <ac:grpSpMk id="161" creationId="{183D38E8-8BF2-0B95-936A-38450AA4043B}"/>
          </ac:grpSpMkLst>
        </pc:grpChg>
        <pc:grpChg chg="del">
          <ac:chgData name="Henry Jammes" userId="5f22554b-fd15-4676-8c82-dc6122af2a80" providerId="ADAL" clId="{434111D3-796B-4BB0-A370-070974EB9404}" dt="2023-11-23T22:18:18.248" v="25952" actId="478"/>
          <ac:grpSpMkLst>
            <pc:docMk/>
            <pc:sldMk cId="2559386578" sldId="2147478698"/>
            <ac:grpSpMk id="165" creationId="{CD00B502-21D3-AD99-18A4-D8D00C16ECAE}"/>
          </ac:grpSpMkLst>
        </pc:grpChg>
        <pc:grpChg chg="del">
          <ac:chgData name="Henry Jammes" userId="5f22554b-fd15-4676-8c82-dc6122af2a80" providerId="ADAL" clId="{434111D3-796B-4BB0-A370-070974EB9404}" dt="2023-11-23T22:18:18.248" v="25952" actId="478"/>
          <ac:grpSpMkLst>
            <pc:docMk/>
            <pc:sldMk cId="2559386578" sldId="2147478698"/>
            <ac:grpSpMk id="170" creationId="{B6015804-FC84-1746-AF61-C13B7C8A4CE6}"/>
          </ac:grpSpMkLst>
        </pc:grpChg>
        <pc:grpChg chg="del">
          <ac:chgData name="Henry Jammes" userId="5f22554b-fd15-4676-8c82-dc6122af2a80" providerId="ADAL" clId="{434111D3-796B-4BB0-A370-070974EB9404}" dt="2023-11-23T22:18:18.248" v="25952" actId="478"/>
          <ac:grpSpMkLst>
            <pc:docMk/>
            <pc:sldMk cId="2559386578" sldId="2147478698"/>
            <ac:grpSpMk id="180" creationId="{AA4B8FC1-0B01-D732-3D45-9A46BC5128D2}"/>
          </ac:grpSpMkLst>
        </pc:grpChg>
        <pc:graphicFrameChg chg="add mod modGraphic">
          <ac:chgData name="Henry Jammes" userId="5f22554b-fd15-4676-8c82-dc6122af2a80" providerId="ADAL" clId="{434111D3-796B-4BB0-A370-070974EB9404}" dt="2023-12-01T23:47:33.969" v="30366" actId="20577"/>
          <ac:graphicFrameMkLst>
            <pc:docMk/>
            <pc:sldMk cId="2559386578" sldId="2147478698"/>
            <ac:graphicFrameMk id="7" creationId="{29CF2351-BC37-386F-694D-DB1F981B9EDD}"/>
          </ac:graphicFrameMkLst>
        </pc:graphicFrameChg>
        <pc:picChg chg="del">
          <ac:chgData name="Henry Jammes" userId="5f22554b-fd15-4676-8c82-dc6122af2a80" providerId="ADAL" clId="{434111D3-796B-4BB0-A370-070974EB9404}" dt="2023-11-23T22:18:18.248" v="25952" actId="478"/>
          <ac:picMkLst>
            <pc:docMk/>
            <pc:sldMk cId="2559386578" sldId="2147478698"/>
            <ac:picMk id="4" creationId="{DA86874F-375A-A165-23E3-51BA8AAB2A02}"/>
          </ac:picMkLst>
        </pc:picChg>
        <pc:picChg chg="del">
          <ac:chgData name="Henry Jammes" userId="5f22554b-fd15-4676-8c82-dc6122af2a80" providerId="ADAL" clId="{434111D3-796B-4BB0-A370-070974EB9404}" dt="2023-11-23T22:18:18.248" v="25952" actId="478"/>
          <ac:picMkLst>
            <pc:docMk/>
            <pc:sldMk cId="2559386578" sldId="2147478698"/>
            <ac:picMk id="5" creationId="{FE31EB6D-7A26-9B20-B985-AA6BC85269DC}"/>
          </ac:picMkLst>
        </pc:picChg>
        <pc:picChg chg="del">
          <ac:chgData name="Henry Jammes" userId="5f22554b-fd15-4676-8c82-dc6122af2a80" providerId="ADAL" clId="{434111D3-796B-4BB0-A370-070974EB9404}" dt="2023-11-23T22:18:18.248" v="25952" actId="478"/>
          <ac:picMkLst>
            <pc:docMk/>
            <pc:sldMk cId="2559386578" sldId="2147478698"/>
            <ac:picMk id="6" creationId="{E48E9501-83D7-2900-50C3-49CF39535E63}"/>
          </ac:picMkLst>
        </pc:picChg>
        <pc:picChg chg="del">
          <ac:chgData name="Henry Jammes" userId="5f22554b-fd15-4676-8c82-dc6122af2a80" providerId="ADAL" clId="{434111D3-796B-4BB0-A370-070974EB9404}" dt="2023-11-23T22:18:18.248" v="25952" actId="478"/>
          <ac:picMkLst>
            <pc:docMk/>
            <pc:sldMk cId="2559386578" sldId="2147478698"/>
            <ac:picMk id="8" creationId="{16C189E2-8E18-4E37-5134-03C6ED4EF50D}"/>
          </ac:picMkLst>
        </pc:picChg>
        <pc:picChg chg="del">
          <ac:chgData name="Henry Jammes" userId="5f22554b-fd15-4676-8c82-dc6122af2a80" providerId="ADAL" clId="{434111D3-796B-4BB0-A370-070974EB9404}" dt="2023-11-23T22:18:18.248" v="25952" actId="478"/>
          <ac:picMkLst>
            <pc:docMk/>
            <pc:sldMk cId="2559386578" sldId="2147478698"/>
            <ac:picMk id="13" creationId="{AF999C1F-F4E7-CB2E-61CD-DBFD7F87D2E3}"/>
          </ac:picMkLst>
        </pc:picChg>
        <pc:picChg chg="del">
          <ac:chgData name="Henry Jammes" userId="5f22554b-fd15-4676-8c82-dc6122af2a80" providerId="ADAL" clId="{434111D3-796B-4BB0-A370-070974EB9404}" dt="2023-11-23T22:18:18.248" v="25952" actId="478"/>
          <ac:picMkLst>
            <pc:docMk/>
            <pc:sldMk cId="2559386578" sldId="2147478698"/>
            <ac:picMk id="147" creationId="{0DEAE1EE-5AB9-2F5A-5DF2-B51870579D01}"/>
          </ac:picMkLst>
        </pc:picChg>
        <pc:picChg chg="del">
          <ac:chgData name="Henry Jammes" userId="5f22554b-fd15-4676-8c82-dc6122af2a80" providerId="ADAL" clId="{434111D3-796B-4BB0-A370-070974EB9404}" dt="2023-11-23T22:18:18.248" v="25952" actId="478"/>
          <ac:picMkLst>
            <pc:docMk/>
            <pc:sldMk cId="2559386578" sldId="2147478698"/>
            <ac:picMk id="159" creationId="{50DB3AE0-D093-0ED2-0B20-6DF1B4E1F1B3}"/>
          </ac:picMkLst>
        </pc:picChg>
        <pc:picChg chg="del">
          <ac:chgData name="Henry Jammes" userId="5f22554b-fd15-4676-8c82-dc6122af2a80" providerId="ADAL" clId="{434111D3-796B-4BB0-A370-070974EB9404}" dt="2023-11-23T22:18:18.248" v="25952" actId="478"/>
          <ac:picMkLst>
            <pc:docMk/>
            <pc:sldMk cId="2559386578" sldId="2147478698"/>
            <ac:picMk id="201" creationId="{1B96C34F-3D9C-B79C-5400-989392CDE926}"/>
          </ac:picMkLst>
        </pc:picChg>
        <pc:picChg chg="del">
          <ac:chgData name="Henry Jammes" userId="5f22554b-fd15-4676-8c82-dc6122af2a80" providerId="ADAL" clId="{434111D3-796B-4BB0-A370-070974EB9404}" dt="2023-11-23T22:18:18.248" v="25952" actId="478"/>
          <ac:picMkLst>
            <pc:docMk/>
            <pc:sldMk cId="2559386578" sldId="2147478698"/>
            <ac:picMk id="202" creationId="{6E4994EE-A57D-2ED0-BD13-ED8C27D6C6B6}"/>
          </ac:picMkLst>
        </pc:picChg>
        <pc:picChg chg="del">
          <ac:chgData name="Henry Jammes" userId="5f22554b-fd15-4676-8c82-dc6122af2a80" providerId="ADAL" clId="{434111D3-796B-4BB0-A370-070974EB9404}" dt="2023-11-23T22:18:18.248" v="25952" actId="478"/>
          <ac:picMkLst>
            <pc:docMk/>
            <pc:sldMk cId="2559386578" sldId="2147478698"/>
            <ac:picMk id="204" creationId="{F70EF38B-0457-BF4C-A542-D129D9AE21EC}"/>
          </ac:picMkLst>
        </pc:picChg>
        <pc:picChg chg="del">
          <ac:chgData name="Henry Jammes" userId="5f22554b-fd15-4676-8c82-dc6122af2a80" providerId="ADAL" clId="{434111D3-796B-4BB0-A370-070974EB9404}" dt="2023-11-23T22:18:18.248" v="25952" actId="478"/>
          <ac:picMkLst>
            <pc:docMk/>
            <pc:sldMk cId="2559386578" sldId="2147478698"/>
            <ac:picMk id="206" creationId="{202D1688-69A1-5B80-93B7-55650E3CDB56}"/>
          </ac:picMkLst>
        </pc:picChg>
        <pc:picChg chg="del">
          <ac:chgData name="Henry Jammes" userId="5f22554b-fd15-4676-8c82-dc6122af2a80" providerId="ADAL" clId="{434111D3-796B-4BB0-A370-070974EB9404}" dt="2023-11-23T22:18:18.248" v="25952" actId="478"/>
          <ac:picMkLst>
            <pc:docMk/>
            <pc:sldMk cId="2559386578" sldId="2147478698"/>
            <ac:picMk id="207" creationId="{5090F7E1-7E56-65CD-FA1C-EB44811EE0B4}"/>
          </ac:picMkLst>
        </pc:picChg>
        <pc:picChg chg="del">
          <ac:chgData name="Henry Jammes" userId="5f22554b-fd15-4676-8c82-dc6122af2a80" providerId="ADAL" clId="{434111D3-796B-4BB0-A370-070974EB9404}" dt="2023-11-23T22:18:18.248" v="25952" actId="478"/>
          <ac:picMkLst>
            <pc:docMk/>
            <pc:sldMk cId="2559386578" sldId="2147478698"/>
            <ac:picMk id="211" creationId="{C1D22BF9-5C36-EF57-6410-EADD5152EE68}"/>
          </ac:picMkLst>
        </pc:picChg>
        <pc:picChg chg="del">
          <ac:chgData name="Henry Jammes" userId="5f22554b-fd15-4676-8c82-dc6122af2a80" providerId="ADAL" clId="{434111D3-796B-4BB0-A370-070974EB9404}" dt="2023-11-23T22:18:18.248" v="25952" actId="478"/>
          <ac:picMkLst>
            <pc:docMk/>
            <pc:sldMk cId="2559386578" sldId="2147478698"/>
            <ac:picMk id="212" creationId="{D1BCF700-86F1-EF2D-F342-E3FEA2514F82}"/>
          </ac:picMkLst>
        </pc:picChg>
        <pc:picChg chg="del">
          <ac:chgData name="Henry Jammes" userId="5f22554b-fd15-4676-8c82-dc6122af2a80" providerId="ADAL" clId="{434111D3-796B-4BB0-A370-070974EB9404}" dt="2023-11-23T22:18:18.248" v="25952" actId="478"/>
          <ac:picMkLst>
            <pc:docMk/>
            <pc:sldMk cId="2559386578" sldId="2147478698"/>
            <ac:picMk id="215" creationId="{E9D59D47-70F8-5AAC-C110-48CF0C30B7D0}"/>
          </ac:picMkLst>
        </pc:picChg>
        <pc:cxnChg chg="del">
          <ac:chgData name="Henry Jammes" userId="5f22554b-fd15-4676-8c82-dc6122af2a80" providerId="ADAL" clId="{434111D3-796B-4BB0-A370-070974EB9404}" dt="2023-11-23T22:18:18.248" v="25952" actId="478"/>
          <ac:cxnSpMkLst>
            <pc:docMk/>
            <pc:sldMk cId="2559386578" sldId="2147478698"/>
            <ac:cxnSpMk id="14" creationId="{7796631F-89FC-0A5E-2A58-68A13BF47BD8}"/>
          </ac:cxnSpMkLst>
        </pc:cxnChg>
        <pc:cxnChg chg="del">
          <ac:chgData name="Henry Jammes" userId="5f22554b-fd15-4676-8c82-dc6122af2a80" providerId="ADAL" clId="{434111D3-796B-4BB0-A370-070974EB9404}" dt="2023-11-23T22:18:18.248" v="25952" actId="478"/>
          <ac:cxnSpMkLst>
            <pc:docMk/>
            <pc:sldMk cId="2559386578" sldId="2147478698"/>
            <ac:cxnSpMk id="123" creationId="{3051316E-B8B5-1935-BA3D-640CF6496559}"/>
          </ac:cxnSpMkLst>
        </pc:cxnChg>
        <pc:cxnChg chg="del">
          <ac:chgData name="Henry Jammes" userId="5f22554b-fd15-4676-8c82-dc6122af2a80" providerId="ADAL" clId="{434111D3-796B-4BB0-A370-070974EB9404}" dt="2023-11-23T22:18:18.248" v="25952" actId="478"/>
          <ac:cxnSpMkLst>
            <pc:docMk/>
            <pc:sldMk cId="2559386578" sldId="2147478698"/>
            <ac:cxnSpMk id="124" creationId="{6B49E4CE-AB11-B3A7-B449-37119ADE9368}"/>
          </ac:cxnSpMkLst>
        </pc:cxnChg>
        <pc:cxnChg chg="del">
          <ac:chgData name="Henry Jammes" userId="5f22554b-fd15-4676-8c82-dc6122af2a80" providerId="ADAL" clId="{434111D3-796B-4BB0-A370-070974EB9404}" dt="2023-11-23T22:18:18.248" v="25952" actId="478"/>
          <ac:cxnSpMkLst>
            <pc:docMk/>
            <pc:sldMk cId="2559386578" sldId="2147478698"/>
            <ac:cxnSpMk id="144" creationId="{DF13773B-F7DA-53D8-170A-4A3EEE10CD98}"/>
          </ac:cxnSpMkLst>
        </pc:cxnChg>
        <pc:cxnChg chg="del">
          <ac:chgData name="Henry Jammes" userId="5f22554b-fd15-4676-8c82-dc6122af2a80" providerId="ADAL" clId="{434111D3-796B-4BB0-A370-070974EB9404}" dt="2023-11-23T22:18:18.248" v="25952" actId="478"/>
          <ac:cxnSpMkLst>
            <pc:docMk/>
            <pc:sldMk cId="2559386578" sldId="2147478698"/>
            <ac:cxnSpMk id="145" creationId="{4FFEB82E-4E7D-3F67-008E-B52FB665E22F}"/>
          </ac:cxnSpMkLst>
        </pc:cxnChg>
        <pc:cxnChg chg="del">
          <ac:chgData name="Henry Jammes" userId="5f22554b-fd15-4676-8c82-dc6122af2a80" providerId="ADAL" clId="{434111D3-796B-4BB0-A370-070974EB9404}" dt="2023-11-23T22:18:18.248" v="25952" actId="478"/>
          <ac:cxnSpMkLst>
            <pc:docMk/>
            <pc:sldMk cId="2559386578" sldId="2147478698"/>
            <ac:cxnSpMk id="148" creationId="{82B24717-F62B-5608-855A-E68E98C50248}"/>
          </ac:cxnSpMkLst>
        </pc:cxnChg>
        <pc:cxnChg chg="del">
          <ac:chgData name="Henry Jammes" userId="5f22554b-fd15-4676-8c82-dc6122af2a80" providerId="ADAL" clId="{434111D3-796B-4BB0-A370-070974EB9404}" dt="2023-11-23T22:18:18.248" v="25952" actId="478"/>
          <ac:cxnSpMkLst>
            <pc:docMk/>
            <pc:sldMk cId="2559386578" sldId="2147478698"/>
            <ac:cxnSpMk id="149" creationId="{853B76A8-6392-A6DE-CC61-61BD67304A84}"/>
          </ac:cxnSpMkLst>
        </pc:cxnChg>
        <pc:cxnChg chg="del">
          <ac:chgData name="Henry Jammes" userId="5f22554b-fd15-4676-8c82-dc6122af2a80" providerId="ADAL" clId="{434111D3-796B-4BB0-A370-070974EB9404}" dt="2023-11-23T22:18:18.248" v="25952" actId="478"/>
          <ac:cxnSpMkLst>
            <pc:docMk/>
            <pc:sldMk cId="2559386578" sldId="2147478698"/>
            <ac:cxnSpMk id="150" creationId="{31EC322E-BD2C-90C7-F9A5-33CBC63E8C59}"/>
          </ac:cxnSpMkLst>
        </pc:cxnChg>
        <pc:cxnChg chg="del">
          <ac:chgData name="Henry Jammes" userId="5f22554b-fd15-4676-8c82-dc6122af2a80" providerId="ADAL" clId="{434111D3-796B-4BB0-A370-070974EB9404}" dt="2023-11-23T22:18:18.248" v="25952" actId="478"/>
          <ac:cxnSpMkLst>
            <pc:docMk/>
            <pc:sldMk cId="2559386578" sldId="2147478698"/>
            <ac:cxnSpMk id="179" creationId="{A44D4D82-7624-384C-0A7C-CA52CD54F0A6}"/>
          </ac:cxnSpMkLst>
        </pc:cxnChg>
        <pc:cxnChg chg="del">
          <ac:chgData name="Henry Jammes" userId="5f22554b-fd15-4676-8c82-dc6122af2a80" providerId="ADAL" clId="{434111D3-796B-4BB0-A370-070974EB9404}" dt="2023-11-23T22:18:18.248" v="25952" actId="478"/>
          <ac:cxnSpMkLst>
            <pc:docMk/>
            <pc:sldMk cId="2559386578" sldId="2147478698"/>
            <ac:cxnSpMk id="205" creationId="{1686E426-C0BB-9E60-F576-321629A67E4E}"/>
          </ac:cxnSpMkLst>
        </pc:cxnChg>
        <pc:cxnChg chg="del">
          <ac:chgData name="Henry Jammes" userId="5f22554b-fd15-4676-8c82-dc6122af2a80" providerId="ADAL" clId="{434111D3-796B-4BB0-A370-070974EB9404}" dt="2023-11-23T22:18:18.248" v="25952" actId="478"/>
          <ac:cxnSpMkLst>
            <pc:docMk/>
            <pc:sldMk cId="2559386578" sldId="2147478698"/>
            <ac:cxnSpMk id="208" creationId="{DC1055C9-FD80-35F4-3875-9617BF2A0D9E}"/>
          </ac:cxnSpMkLst>
        </pc:cxnChg>
        <pc:cxnChg chg="del">
          <ac:chgData name="Henry Jammes" userId="5f22554b-fd15-4676-8c82-dc6122af2a80" providerId="ADAL" clId="{434111D3-796B-4BB0-A370-070974EB9404}" dt="2023-11-23T22:18:18.248" v="25952" actId="478"/>
          <ac:cxnSpMkLst>
            <pc:docMk/>
            <pc:sldMk cId="2559386578" sldId="2147478698"/>
            <ac:cxnSpMk id="209" creationId="{44C537A8-EC30-97C4-EA28-886DFBC1434B}"/>
          </ac:cxnSpMkLst>
        </pc:cxnChg>
        <pc:cxnChg chg="del">
          <ac:chgData name="Henry Jammes" userId="5f22554b-fd15-4676-8c82-dc6122af2a80" providerId="ADAL" clId="{434111D3-796B-4BB0-A370-070974EB9404}" dt="2023-11-23T22:18:18.248" v="25952" actId="478"/>
          <ac:cxnSpMkLst>
            <pc:docMk/>
            <pc:sldMk cId="2559386578" sldId="2147478698"/>
            <ac:cxnSpMk id="210" creationId="{CEF6B971-BA03-0675-6893-8623340EE851}"/>
          </ac:cxnSpMkLst>
        </pc:cxnChg>
        <pc:cxnChg chg="del">
          <ac:chgData name="Henry Jammes" userId="5f22554b-fd15-4676-8c82-dc6122af2a80" providerId="ADAL" clId="{434111D3-796B-4BB0-A370-070974EB9404}" dt="2023-11-23T22:18:18.248" v="25952" actId="478"/>
          <ac:cxnSpMkLst>
            <pc:docMk/>
            <pc:sldMk cId="2559386578" sldId="2147478698"/>
            <ac:cxnSpMk id="214" creationId="{4ACCCDBF-A267-6932-2CBB-5D6DE0C76661}"/>
          </ac:cxnSpMkLst>
        </pc:cxnChg>
      </pc:sldChg>
      <pc:sldChg chg="addSp delSp modSp add mod">
        <pc:chgData name="Henry Jammes" userId="5f22554b-fd15-4676-8c82-dc6122af2a80" providerId="ADAL" clId="{434111D3-796B-4BB0-A370-070974EB9404}" dt="2023-12-02T02:28:14.102" v="34781" actId="20577"/>
        <pc:sldMkLst>
          <pc:docMk/>
          <pc:sldMk cId="3332018249" sldId="2147478699"/>
        </pc:sldMkLst>
        <pc:spChg chg="mod">
          <ac:chgData name="Henry Jammes" userId="5f22554b-fd15-4676-8c82-dc6122af2a80" providerId="ADAL" clId="{434111D3-796B-4BB0-A370-070974EB9404}" dt="2023-12-02T01:49:08.137" v="33534" actId="20577"/>
          <ac:spMkLst>
            <pc:docMk/>
            <pc:sldMk cId="3332018249" sldId="2147478699"/>
            <ac:spMk id="2" creationId="{EE7E9357-AE72-7C4D-6F4B-793AD07C25D3}"/>
          </ac:spMkLst>
        </pc:spChg>
        <pc:spChg chg="add mod">
          <ac:chgData name="Henry Jammes" userId="5f22554b-fd15-4676-8c82-dc6122af2a80" providerId="ADAL" clId="{434111D3-796B-4BB0-A370-070974EB9404}" dt="2023-12-02T02:09:30.523" v="34632" actId="12789"/>
          <ac:spMkLst>
            <pc:docMk/>
            <pc:sldMk cId="3332018249" sldId="2147478699"/>
            <ac:spMk id="4" creationId="{6262DE07-529E-E0D9-2579-4688CB01E623}"/>
          </ac:spMkLst>
        </pc:spChg>
        <pc:spChg chg="add del mod ord topLvl">
          <ac:chgData name="Henry Jammes" userId="5f22554b-fd15-4676-8c82-dc6122af2a80" providerId="ADAL" clId="{434111D3-796B-4BB0-A370-070974EB9404}" dt="2023-12-02T01:49:25.604" v="33563" actId="478"/>
          <ac:spMkLst>
            <pc:docMk/>
            <pc:sldMk cId="3332018249" sldId="2147478699"/>
            <ac:spMk id="5" creationId="{FF9B06A5-A63E-D894-AE71-DE5DFFFE9B1B}"/>
          </ac:spMkLst>
        </pc:spChg>
        <pc:spChg chg="add mod">
          <ac:chgData name="Henry Jammes" userId="5f22554b-fd15-4676-8c82-dc6122af2a80" providerId="ADAL" clId="{434111D3-796B-4BB0-A370-070974EB9404}" dt="2023-12-02T02:09:25.544" v="34631" actId="12789"/>
          <ac:spMkLst>
            <pc:docMk/>
            <pc:sldMk cId="3332018249" sldId="2147478699"/>
            <ac:spMk id="10" creationId="{73FE4763-FAB3-AE39-461E-107704225FED}"/>
          </ac:spMkLst>
        </pc:spChg>
        <pc:spChg chg="add mod">
          <ac:chgData name="Henry Jammes" userId="5f22554b-fd15-4676-8c82-dc6122af2a80" providerId="ADAL" clId="{434111D3-796B-4BB0-A370-070974EB9404}" dt="2023-12-02T02:28:14.102" v="34781" actId="20577"/>
          <ac:spMkLst>
            <pc:docMk/>
            <pc:sldMk cId="3332018249" sldId="2147478699"/>
            <ac:spMk id="11" creationId="{61E88ADC-D44E-81A1-F8F3-715FEFE19D23}"/>
          </ac:spMkLst>
        </pc:spChg>
        <pc:spChg chg="add mod">
          <ac:chgData name="Henry Jammes" userId="5f22554b-fd15-4676-8c82-dc6122af2a80" providerId="ADAL" clId="{434111D3-796B-4BB0-A370-070974EB9404}" dt="2023-12-02T02:09:17.505" v="34629" actId="12789"/>
          <ac:spMkLst>
            <pc:docMk/>
            <pc:sldMk cId="3332018249" sldId="2147478699"/>
            <ac:spMk id="12" creationId="{ECFEF6FA-4DC3-5050-5886-881680F0BE66}"/>
          </ac:spMkLst>
        </pc:spChg>
        <pc:spChg chg="add mod">
          <ac:chgData name="Henry Jammes" userId="5f22554b-fd15-4676-8c82-dc6122af2a80" providerId="ADAL" clId="{434111D3-796B-4BB0-A370-070974EB9404}" dt="2023-12-02T02:09:12.998" v="34628" actId="12789"/>
          <ac:spMkLst>
            <pc:docMk/>
            <pc:sldMk cId="3332018249" sldId="2147478699"/>
            <ac:spMk id="13" creationId="{C463AE4A-1827-689F-5EC1-71D1EAAF81A9}"/>
          </ac:spMkLst>
        </pc:spChg>
        <pc:spChg chg="add mod">
          <ac:chgData name="Henry Jammes" userId="5f22554b-fd15-4676-8c82-dc6122af2a80" providerId="ADAL" clId="{434111D3-796B-4BB0-A370-070974EB9404}" dt="2023-12-02T02:25:22.728" v="34750" actId="948"/>
          <ac:spMkLst>
            <pc:docMk/>
            <pc:sldMk cId="3332018249" sldId="2147478699"/>
            <ac:spMk id="14" creationId="{A27B803A-734D-B7C8-269B-14AB1093545F}"/>
          </ac:spMkLst>
        </pc:spChg>
        <pc:spChg chg="add del mod">
          <ac:chgData name="Henry Jammes" userId="5f22554b-fd15-4676-8c82-dc6122af2a80" providerId="ADAL" clId="{434111D3-796B-4BB0-A370-070974EB9404}" dt="2023-12-02T00:03:46.973" v="30533" actId="478"/>
          <ac:spMkLst>
            <pc:docMk/>
            <pc:sldMk cId="3332018249" sldId="2147478699"/>
            <ac:spMk id="20" creationId="{5EE7A060-17FB-B18B-CB60-2B8857DA5897}"/>
          </ac:spMkLst>
        </pc:spChg>
        <pc:spChg chg="add mod ord">
          <ac:chgData name="Henry Jammes" userId="5f22554b-fd15-4676-8c82-dc6122af2a80" providerId="ADAL" clId="{434111D3-796B-4BB0-A370-070974EB9404}" dt="2023-12-02T01:46:36.538" v="33314" actId="1076"/>
          <ac:spMkLst>
            <pc:docMk/>
            <pc:sldMk cId="3332018249" sldId="2147478699"/>
            <ac:spMk id="34" creationId="{9B7AD3DA-B5B5-0F53-72C6-0978CC18D2AA}"/>
          </ac:spMkLst>
        </pc:spChg>
        <pc:spChg chg="add mod">
          <ac:chgData name="Henry Jammes" userId="5f22554b-fd15-4676-8c82-dc6122af2a80" providerId="ADAL" clId="{434111D3-796B-4BB0-A370-070974EB9404}" dt="2023-12-02T02:24:20.753" v="34742" actId="1076"/>
          <ac:spMkLst>
            <pc:docMk/>
            <pc:sldMk cId="3332018249" sldId="2147478699"/>
            <ac:spMk id="37" creationId="{F4FFE195-02D3-9FF2-6FC2-16A06750AA1B}"/>
          </ac:spMkLst>
        </pc:spChg>
        <pc:spChg chg="add mod ord">
          <ac:chgData name="Henry Jammes" userId="5f22554b-fd15-4676-8c82-dc6122af2a80" providerId="ADAL" clId="{434111D3-796B-4BB0-A370-070974EB9404}" dt="2023-12-02T02:04:46.225" v="34515" actId="207"/>
          <ac:spMkLst>
            <pc:docMk/>
            <pc:sldMk cId="3332018249" sldId="2147478699"/>
            <ac:spMk id="38" creationId="{3F9825A8-989E-EEBE-071F-719826658DA4}"/>
          </ac:spMkLst>
        </pc:spChg>
        <pc:spChg chg="add mod ord">
          <ac:chgData name="Henry Jammes" userId="5f22554b-fd15-4676-8c82-dc6122af2a80" providerId="ADAL" clId="{434111D3-796B-4BB0-A370-070974EB9404}" dt="2023-12-02T02:07:25.657" v="34613" actId="1036"/>
          <ac:spMkLst>
            <pc:docMk/>
            <pc:sldMk cId="3332018249" sldId="2147478699"/>
            <ac:spMk id="39" creationId="{9729C87A-5A36-4749-5A47-7B36CF35FF83}"/>
          </ac:spMkLst>
        </pc:spChg>
        <pc:spChg chg="add mod">
          <ac:chgData name="Henry Jammes" userId="5f22554b-fd15-4676-8c82-dc6122af2a80" providerId="ADAL" clId="{434111D3-796B-4BB0-A370-070974EB9404}" dt="2023-12-02T00:30:22.225" v="30755" actId="1076"/>
          <ac:spMkLst>
            <pc:docMk/>
            <pc:sldMk cId="3332018249" sldId="2147478699"/>
            <ac:spMk id="40" creationId="{C50FC23B-6F63-8158-6921-BDF8BEDAA645}"/>
          </ac:spMkLst>
        </pc:spChg>
        <pc:spChg chg="add mod">
          <ac:chgData name="Henry Jammes" userId="5f22554b-fd15-4676-8c82-dc6122af2a80" providerId="ADAL" clId="{434111D3-796B-4BB0-A370-070974EB9404}" dt="2023-12-02T00:30:22.225" v="30755" actId="1076"/>
          <ac:spMkLst>
            <pc:docMk/>
            <pc:sldMk cId="3332018249" sldId="2147478699"/>
            <ac:spMk id="41" creationId="{8C134E0C-F055-33E2-1699-D701FE7F7924}"/>
          </ac:spMkLst>
        </pc:spChg>
        <pc:spChg chg="add mod">
          <ac:chgData name="Henry Jammes" userId="5f22554b-fd15-4676-8c82-dc6122af2a80" providerId="ADAL" clId="{434111D3-796B-4BB0-A370-070974EB9404}" dt="2023-12-02T00:30:22.225" v="30755" actId="1076"/>
          <ac:spMkLst>
            <pc:docMk/>
            <pc:sldMk cId="3332018249" sldId="2147478699"/>
            <ac:spMk id="42" creationId="{72C4EBFF-EC41-1966-CD54-B8CFAB62526C}"/>
          </ac:spMkLst>
        </pc:spChg>
        <pc:spChg chg="add mod ord">
          <ac:chgData name="Henry Jammes" userId="5f22554b-fd15-4676-8c82-dc6122af2a80" providerId="ADAL" clId="{434111D3-796B-4BB0-A370-070974EB9404}" dt="2023-12-02T02:07:25.657" v="34613" actId="1036"/>
          <ac:spMkLst>
            <pc:docMk/>
            <pc:sldMk cId="3332018249" sldId="2147478699"/>
            <ac:spMk id="43" creationId="{63500E03-CBB6-E11A-98F3-0FA0200AA8D0}"/>
          </ac:spMkLst>
        </pc:spChg>
        <pc:spChg chg="add mod ord">
          <ac:chgData name="Henry Jammes" userId="5f22554b-fd15-4676-8c82-dc6122af2a80" providerId="ADAL" clId="{434111D3-796B-4BB0-A370-070974EB9404}" dt="2023-12-02T02:07:25.657" v="34613" actId="1036"/>
          <ac:spMkLst>
            <pc:docMk/>
            <pc:sldMk cId="3332018249" sldId="2147478699"/>
            <ac:spMk id="44" creationId="{3E421EEC-19D6-6E59-1A55-D979AA0D6440}"/>
          </ac:spMkLst>
        </pc:spChg>
        <pc:spChg chg="add mod ord">
          <ac:chgData name="Henry Jammes" userId="5f22554b-fd15-4676-8c82-dc6122af2a80" providerId="ADAL" clId="{434111D3-796B-4BB0-A370-070974EB9404}" dt="2023-12-02T02:07:25.657" v="34613" actId="1036"/>
          <ac:spMkLst>
            <pc:docMk/>
            <pc:sldMk cId="3332018249" sldId="2147478699"/>
            <ac:spMk id="45" creationId="{D0057468-AA56-2B67-F976-1958C987A8C2}"/>
          </ac:spMkLst>
        </pc:spChg>
        <pc:spChg chg="add mod ord">
          <ac:chgData name="Henry Jammes" userId="5f22554b-fd15-4676-8c82-dc6122af2a80" providerId="ADAL" clId="{434111D3-796B-4BB0-A370-070974EB9404}" dt="2023-12-02T02:08:25.962" v="34621" actId="1036"/>
          <ac:spMkLst>
            <pc:docMk/>
            <pc:sldMk cId="3332018249" sldId="2147478699"/>
            <ac:spMk id="46" creationId="{2DAE6B7F-5209-AF09-B55F-B235D5261F6C}"/>
          </ac:spMkLst>
        </pc:spChg>
        <pc:spChg chg="add mod ord">
          <ac:chgData name="Henry Jammes" userId="5f22554b-fd15-4676-8c82-dc6122af2a80" providerId="ADAL" clId="{434111D3-796B-4BB0-A370-070974EB9404}" dt="2023-12-02T02:08:25.962" v="34621" actId="1036"/>
          <ac:spMkLst>
            <pc:docMk/>
            <pc:sldMk cId="3332018249" sldId="2147478699"/>
            <ac:spMk id="47" creationId="{541C30DA-5D22-8051-6842-ED6360D4941B}"/>
          </ac:spMkLst>
        </pc:spChg>
        <pc:spChg chg="add mod ord">
          <ac:chgData name="Henry Jammes" userId="5f22554b-fd15-4676-8c82-dc6122af2a80" providerId="ADAL" clId="{434111D3-796B-4BB0-A370-070974EB9404}" dt="2023-12-02T02:08:25.962" v="34621" actId="1036"/>
          <ac:spMkLst>
            <pc:docMk/>
            <pc:sldMk cId="3332018249" sldId="2147478699"/>
            <ac:spMk id="48" creationId="{836A9179-73B3-2F4C-2700-81D33F370C87}"/>
          </ac:spMkLst>
        </pc:spChg>
        <pc:spChg chg="add mod ord">
          <ac:chgData name="Henry Jammes" userId="5f22554b-fd15-4676-8c82-dc6122af2a80" providerId="ADAL" clId="{434111D3-796B-4BB0-A370-070974EB9404}" dt="2023-12-02T02:08:25.962" v="34621" actId="1036"/>
          <ac:spMkLst>
            <pc:docMk/>
            <pc:sldMk cId="3332018249" sldId="2147478699"/>
            <ac:spMk id="49" creationId="{288C7C9E-BB60-C1D5-1CA4-A6E9435A8395}"/>
          </ac:spMkLst>
        </pc:spChg>
        <pc:spChg chg="add del mod">
          <ac:chgData name="Henry Jammes" userId="5f22554b-fd15-4676-8c82-dc6122af2a80" providerId="ADAL" clId="{434111D3-796B-4BB0-A370-070974EB9404}" dt="2023-12-02T00:36:30.317" v="31112" actId="478"/>
          <ac:spMkLst>
            <pc:docMk/>
            <pc:sldMk cId="3332018249" sldId="2147478699"/>
            <ac:spMk id="50" creationId="{5AF0B4DE-A519-AF8D-8F26-017326553CE1}"/>
          </ac:spMkLst>
        </pc:spChg>
        <pc:spChg chg="add mod">
          <ac:chgData name="Henry Jammes" userId="5f22554b-fd15-4676-8c82-dc6122af2a80" providerId="ADAL" clId="{434111D3-796B-4BB0-A370-070974EB9404}" dt="2023-12-02T00:40:13.560" v="31225" actId="571"/>
          <ac:spMkLst>
            <pc:docMk/>
            <pc:sldMk cId="3332018249" sldId="2147478699"/>
            <ac:spMk id="1120" creationId="{E75010B8-3916-AC4A-D837-E3FCFCD58035}"/>
          </ac:spMkLst>
        </pc:spChg>
        <pc:spChg chg="add mod">
          <ac:chgData name="Henry Jammes" userId="5f22554b-fd15-4676-8c82-dc6122af2a80" providerId="ADAL" clId="{434111D3-796B-4BB0-A370-070974EB9404}" dt="2023-12-02T00:40:13.560" v="31225" actId="571"/>
          <ac:spMkLst>
            <pc:docMk/>
            <pc:sldMk cId="3332018249" sldId="2147478699"/>
            <ac:spMk id="1121" creationId="{66C3765E-5324-37AB-EF7F-48E3213E5B99}"/>
          </ac:spMkLst>
        </pc:spChg>
        <pc:spChg chg="add mod">
          <ac:chgData name="Henry Jammes" userId="5f22554b-fd15-4676-8c82-dc6122af2a80" providerId="ADAL" clId="{434111D3-796B-4BB0-A370-070974EB9404}" dt="2023-12-02T00:40:13.560" v="31225" actId="571"/>
          <ac:spMkLst>
            <pc:docMk/>
            <pc:sldMk cId="3332018249" sldId="2147478699"/>
            <ac:spMk id="1122" creationId="{EB929703-9DDA-F367-5D6B-E557C715D725}"/>
          </ac:spMkLst>
        </pc:spChg>
        <pc:spChg chg="add mod">
          <ac:chgData name="Henry Jammes" userId="5f22554b-fd15-4676-8c82-dc6122af2a80" providerId="ADAL" clId="{434111D3-796B-4BB0-A370-070974EB9404}" dt="2023-12-02T00:40:13.560" v="31225" actId="571"/>
          <ac:spMkLst>
            <pc:docMk/>
            <pc:sldMk cId="3332018249" sldId="2147478699"/>
            <ac:spMk id="1123" creationId="{426D4A3F-67FD-ED52-326F-E1B70769295F}"/>
          </ac:spMkLst>
        </pc:spChg>
        <pc:spChg chg="add mod">
          <ac:chgData name="Henry Jammes" userId="5f22554b-fd15-4676-8c82-dc6122af2a80" providerId="ADAL" clId="{434111D3-796B-4BB0-A370-070974EB9404}" dt="2023-12-02T00:40:13.560" v="31225" actId="571"/>
          <ac:spMkLst>
            <pc:docMk/>
            <pc:sldMk cId="3332018249" sldId="2147478699"/>
            <ac:spMk id="1124" creationId="{2F1E9FC5-4E82-F7C9-D100-4AD0967DCCF7}"/>
          </ac:spMkLst>
        </pc:spChg>
        <pc:spChg chg="add mod">
          <ac:chgData name="Henry Jammes" userId="5f22554b-fd15-4676-8c82-dc6122af2a80" providerId="ADAL" clId="{434111D3-796B-4BB0-A370-070974EB9404}" dt="2023-12-02T00:45:29.645" v="31314" actId="1038"/>
          <ac:spMkLst>
            <pc:docMk/>
            <pc:sldMk cId="3332018249" sldId="2147478699"/>
            <ac:spMk id="1130" creationId="{DD100C84-A6DB-D413-3D4F-5E980FBED760}"/>
          </ac:spMkLst>
        </pc:spChg>
        <pc:spChg chg="add mod">
          <ac:chgData name="Henry Jammes" userId="5f22554b-fd15-4676-8c82-dc6122af2a80" providerId="ADAL" clId="{434111D3-796B-4BB0-A370-070974EB9404}" dt="2023-12-02T02:07:25.657" v="34613" actId="1036"/>
          <ac:spMkLst>
            <pc:docMk/>
            <pc:sldMk cId="3332018249" sldId="2147478699"/>
            <ac:spMk id="1131" creationId="{A5CF1396-3B12-3BC2-1727-94D3AE98162F}"/>
          </ac:spMkLst>
        </pc:spChg>
        <pc:spChg chg="add mod">
          <ac:chgData name="Henry Jammes" userId="5f22554b-fd15-4676-8c82-dc6122af2a80" providerId="ADAL" clId="{434111D3-796B-4BB0-A370-070974EB9404}" dt="2023-12-02T02:08:25.962" v="34621" actId="1036"/>
          <ac:spMkLst>
            <pc:docMk/>
            <pc:sldMk cId="3332018249" sldId="2147478699"/>
            <ac:spMk id="1132" creationId="{A8DB0FCF-545F-19B8-BCBD-B1C7D65E1FCA}"/>
          </ac:spMkLst>
        </pc:spChg>
        <pc:spChg chg="add mod">
          <ac:chgData name="Henry Jammes" userId="5f22554b-fd15-4676-8c82-dc6122af2a80" providerId="ADAL" clId="{434111D3-796B-4BB0-A370-070974EB9404}" dt="2023-12-02T02:08:45.691" v="34624" actId="1076"/>
          <ac:spMkLst>
            <pc:docMk/>
            <pc:sldMk cId="3332018249" sldId="2147478699"/>
            <ac:spMk id="1148" creationId="{53DC9A80-C71B-A1AA-7CAB-FD6936F61310}"/>
          </ac:spMkLst>
        </pc:spChg>
        <pc:spChg chg="add mod">
          <ac:chgData name="Henry Jammes" userId="5f22554b-fd15-4676-8c82-dc6122af2a80" providerId="ADAL" clId="{434111D3-796B-4BB0-A370-070974EB9404}" dt="2023-12-02T01:50:54.361" v="33598" actId="20577"/>
          <ac:spMkLst>
            <pc:docMk/>
            <pc:sldMk cId="3332018249" sldId="2147478699"/>
            <ac:spMk id="1149" creationId="{CE5A13CD-8665-38C0-6E21-D887912EB87B}"/>
          </ac:spMkLst>
        </pc:spChg>
        <pc:spChg chg="add mod">
          <ac:chgData name="Henry Jammes" userId="5f22554b-fd15-4676-8c82-dc6122af2a80" providerId="ADAL" clId="{434111D3-796B-4BB0-A370-070974EB9404}" dt="2023-12-02T02:08:53.994" v="34625" actId="1076"/>
          <ac:spMkLst>
            <pc:docMk/>
            <pc:sldMk cId="3332018249" sldId="2147478699"/>
            <ac:spMk id="1150" creationId="{BA69CB7C-BF99-2CE1-D231-1769B23ED178}"/>
          </ac:spMkLst>
        </pc:spChg>
        <pc:spChg chg="add mod">
          <ac:chgData name="Henry Jammes" userId="5f22554b-fd15-4676-8c82-dc6122af2a80" providerId="ADAL" clId="{434111D3-796B-4BB0-A370-070974EB9404}" dt="2023-12-02T02:08:59.237" v="34626" actId="1076"/>
          <ac:spMkLst>
            <pc:docMk/>
            <pc:sldMk cId="3332018249" sldId="2147478699"/>
            <ac:spMk id="1151" creationId="{2DE923D6-D50F-18FA-E7D7-9C43D0ED5D24}"/>
          </ac:spMkLst>
        </pc:spChg>
        <pc:spChg chg="add mod">
          <ac:chgData name="Henry Jammes" userId="5f22554b-fd15-4676-8c82-dc6122af2a80" providerId="ADAL" clId="{434111D3-796B-4BB0-A370-070974EB9404}" dt="2023-12-02T01:41:30.796" v="32895" actId="12789"/>
          <ac:spMkLst>
            <pc:docMk/>
            <pc:sldMk cId="3332018249" sldId="2147478699"/>
            <ac:spMk id="1156" creationId="{6556A250-95B2-3414-C1E4-8A6FFF72ECD2}"/>
          </ac:spMkLst>
        </pc:spChg>
        <pc:spChg chg="add mod">
          <ac:chgData name="Henry Jammes" userId="5f22554b-fd15-4676-8c82-dc6122af2a80" providerId="ADAL" clId="{434111D3-796B-4BB0-A370-070974EB9404}" dt="2023-12-02T01:10:52.397" v="31738" actId="6549"/>
          <ac:spMkLst>
            <pc:docMk/>
            <pc:sldMk cId="3332018249" sldId="2147478699"/>
            <ac:spMk id="1157" creationId="{884E2002-1944-91EB-89A0-F37CFF94252D}"/>
          </ac:spMkLst>
        </pc:spChg>
        <pc:spChg chg="add mod ord">
          <ac:chgData name="Henry Jammes" userId="5f22554b-fd15-4676-8c82-dc6122af2a80" providerId="ADAL" clId="{434111D3-796B-4BB0-A370-070974EB9404}" dt="2023-12-02T01:39:46.900" v="32855" actId="207"/>
          <ac:spMkLst>
            <pc:docMk/>
            <pc:sldMk cId="3332018249" sldId="2147478699"/>
            <ac:spMk id="1161" creationId="{E0B5F413-AC90-C79D-DFF4-F442B14BA4D8}"/>
          </ac:spMkLst>
        </pc:spChg>
        <pc:spChg chg="add mod">
          <ac:chgData name="Henry Jammes" userId="5f22554b-fd15-4676-8c82-dc6122af2a80" providerId="ADAL" clId="{434111D3-796B-4BB0-A370-070974EB9404}" dt="2023-12-02T01:41:17.532" v="32893" actId="179"/>
          <ac:spMkLst>
            <pc:docMk/>
            <pc:sldMk cId="3332018249" sldId="2147478699"/>
            <ac:spMk id="1162" creationId="{8F87322C-19DD-1FF8-0542-7105048109E6}"/>
          </ac:spMkLst>
        </pc:spChg>
        <pc:spChg chg="add mod">
          <ac:chgData name="Henry Jammes" userId="5f22554b-fd15-4676-8c82-dc6122af2a80" providerId="ADAL" clId="{434111D3-796B-4BB0-A370-070974EB9404}" dt="2023-12-02T01:41:30.796" v="32895" actId="12789"/>
          <ac:spMkLst>
            <pc:docMk/>
            <pc:sldMk cId="3332018249" sldId="2147478699"/>
            <ac:spMk id="1163" creationId="{4D6CEC26-414E-E796-E904-B72CB5125E21}"/>
          </ac:spMkLst>
        </pc:spChg>
        <pc:spChg chg="add mod">
          <ac:chgData name="Henry Jammes" userId="5f22554b-fd15-4676-8c82-dc6122af2a80" providerId="ADAL" clId="{434111D3-796B-4BB0-A370-070974EB9404}" dt="2023-12-02T02:07:25.657" v="34613" actId="1036"/>
          <ac:spMkLst>
            <pc:docMk/>
            <pc:sldMk cId="3332018249" sldId="2147478699"/>
            <ac:spMk id="1173" creationId="{A5F2693B-79C3-7BF7-1DEA-C61782E0120F}"/>
          </ac:spMkLst>
        </pc:spChg>
        <pc:spChg chg="add mod">
          <ac:chgData name="Henry Jammes" userId="5f22554b-fd15-4676-8c82-dc6122af2a80" providerId="ADAL" clId="{434111D3-796B-4BB0-A370-070974EB9404}" dt="2023-12-02T02:23:18.436" v="34729"/>
          <ac:spMkLst>
            <pc:docMk/>
            <pc:sldMk cId="3332018249" sldId="2147478699"/>
            <ac:spMk id="1180" creationId="{7C30ECDD-ED06-4456-530C-FA48221ACE1F}"/>
          </ac:spMkLst>
        </pc:spChg>
        <pc:spChg chg="add mod">
          <ac:chgData name="Henry Jammes" userId="5f22554b-fd15-4676-8c82-dc6122af2a80" providerId="ADAL" clId="{434111D3-796B-4BB0-A370-070974EB9404}" dt="2023-12-02T02:23:24.233" v="34731"/>
          <ac:spMkLst>
            <pc:docMk/>
            <pc:sldMk cId="3332018249" sldId="2147478699"/>
            <ac:spMk id="1181" creationId="{FE9AB804-2760-FFB8-B805-C112FB6B5632}"/>
          </ac:spMkLst>
        </pc:spChg>
        <pc:grpChg chg="add del mod">
          <ac:chgData name="Henry Jammes" userId="5f22554b-fd15-4676-8c82-dc6122af2a80" providerId="ADAL" clId="{434111D3-796B-4BB0-A370-070974EB9404}" dt="2023-12-02T00:27:16.904" v="30642" actId="165"/>
          <ac:grpSpMkLst>
            <pc:docMk/>
            <pc:sldMk cId="3332018249" sldId="2147478699"/>
            <ac:grpSpMk id="9" creationId="{CD207C69-62D3-6CCA-B1D7-A882EDA57958}"/>
          </ac:grpSpMkLst>
        </pc:grpChg>
        <pc:grpChg chg="add del mod">
          <ac:chgData name="Henry Jammes" userId="5f22554b-fd15-4676-8c82-dc6122af2a80" providerId="ADAL" clId="{434111D3-796B-4BB0-A370-070974EB9404}" dt="2023-12-02T01:49:25.604" v="33563" actId="478"/>
          <ac:grpSpMkLst>
            <pc:docMk/>
            <pc:sldMk cId="3332018249" sldId="2147478699"/>
            <ac:grpSpMk id="33" creationId="{E30D2717-5871-8492-18A7-93D3EAD3CB9D}"/>
          </ac:grpSpMkLst>
        </pc:grpChg>
        <pc:grpChg chg="add mod">
          <ac:chgData name="Henry Jammes" userId="5f22554b-fd15-4676-8c82-dc6122af2a80" providerId="ADAL" clId="{434111D3-796B-4BB0-A370-070974EB9404}" dt="2023-12-02T01:36:26.230" v="32773" actId="1076"/>
          <ac:grpSpMkLst>
            <pc:docMk/>
            <pc:sldMk cId="3332018249" sldId="2147478699"/>
            <ac:grpSpMk id="1158" creationId="{919704A3-4462-F78B-F7F9-CA5F24644F5B}"/>
          </ac:grpSpMkLst>
        </pc:grpChg>
        <pc:graphicFrameChg chg="del">
          <ac:chgData name="Henry Jammes" userId="5f22554b-fd15-4676-8c82-dc6122af2a80" providerId="ADAL" clId="{434111D3-796B-4BB0-A370-070974EB9404}" dt="2023-12-01T23:43:38.004" v="30183" actId="478"/>
          <ac:graphicFrameMkLst>
            <pc:docMk/>
            <pc:sldMk cId="3332018249" sldId="2147478699"/>
            <ac:graphicFrameMk id="7" creationId="{29CF2351-BC37-386F-694D-DB1F981B9EDD}"/>
          </ac:graphicFrameMkLst>
        </pc:graphicFrameChg>
        <pc:graphicFrameChg chg="add del mod modGraphic">
          <ac:chgData name="Henry Jammes" userId="5f22554b-fd15-4676-8c82-dc6122af2a80" providerId="ADAL" clId="{434111D3-796B-4BB0-A370-070974EB9404}" dt="2023-12-01T23:50:13.294" v="30495" actId="478"/>
          <ac:graphicFrameMkLst>
            <pc:docMk/>
            <pc:sldMk cId="3332018249" sldId="2147478699"/>
            <ac:graphicFrameMk id="8" creationId="{5C89CB12-3892-67F8-A61E-59B23CE7D78D}"/>
          </ac:graphicFrameMkLst>
        </pc:graphicFrameChg>
        <pc:picChg chg="add del mod">
          <ac:chgData name="Henry Jammes" userId="5f22554b-fd15-4676-8c82-dc6122af2a80" providerId="ADAL" clId="{434111D3-796B-4BB0-A370-070974EB9404}" dt="2023-12-01T23:43:58.443" v="30188" actId="478"/>
          <ac:picMkLst>
            <pc:docMk/>
            <pc:sldMk cId="3332018249" sldId="2147478699"/>
            <ac:picMk id="3" creationId="{A25BB384-B257-7A28-4DE7-A8D19C520E98}"/>
          </ac:picMkLst>
        </pc:picChg>
        <pc:picChg chg="add del mod ord topLvl">
          <ac:chgData name="Henry Jammes" userId="5f22554b-fd15-4676-8c82-dc6122af2a80" providerId="ADAL" clId="{434111D3-796B-4BB0-A370-070974EB9404}" dt="2023-12-02T01:49:25.604" v="33563" actId="478"/>
          <ac:picMkLst>
            <pc:docMk/>
            <pc:sldMk cId="3332018249" sldId="2147478699"/>
            <ac:picMk id="6" creationId="{42D623B8-BD3D-6CF4-FAFE-23FD8533A12C}"/>
          </ac:picMkLst>
        </pc:picChg>
        <pc:picChg chg="add mod">
          <ac:chgData name="Henry Jammes" userId="5f22554b-fd15-4676-8c82-dc6122af2a80" providerId="ADAL" clId="{434111D3-796B-4BB0-A370-070974EB9404}" dt="2023-12-02T02:09:25.544" v="34631" actId="12789"/>
          <ac:picMkLst>
            <pc:docMk/>
            <pc:sldMk cId="3332018249" sldId="2147478699"/>
            <ac:picMk id="16" creationId="{168A0D13-75A1-00D8-910D-125CA76895C7}"/>
          </ac:picMkLst>
        </pc:picChg>
        <pc:picChg chg="add del mod">
          <ac:chgData name="Henry Jammes" userId="5f22554b-fd15-4676-8c82-dc6122af2a80" providerId="ADAL" clId="{434111D3-796B-4BB0-A370-070974EB9404}" dt="2023-12-02T01:00:40.837" v="31516" actId="478"/>
          <ac:picMkLst>
            <pc:docMk/>
            <pc:sldMk cId="3332018249" sldId="2147478699"/>
            <ac:picMk id="18" creationId="{CEC17ACE-C405-70DC-CF16-95AD50426B6C}"/>
          </ac:picMkLst>
        </pc:picChg>
        <pc:picChg chg="add del mod">
          <ac:chgData name="Henry Jammes" userId="5f22554b-fd15-4676-8c82-dc6122af2a80" providerId="ADAL" clId="{434111D3-796B-4BB0-A370-070974EB9404}" dt="2023-12-02T00:03:35.539" v="30529" actId="478"/>
          <ac:picMkLst>
            <pc:docMk/>
            <pc:sldMk cId="3332018249" sldId="2147478699"/>
            <ac:picMk id="19" creationId="{8703668F-FFC1-860B-6D41-73049C8DEDE4}"/>
          </ac:picMkLst>
        </pc:picChg>
        <pc:picChg chg="add del mod">
          <ac:chgData name="Henry Jammes" userId="5f22554b-fd15-4676-8c82-dc6122af2a80" providerId="ADAL" clId="{434111D3-796B-4BB0-A370-070974EB9404}" dt="2023-12-02T01:49:25.604" v="33563" actId="478"/>
          <ac:picMkLst>
            <pc:docMk/>
            <pc:sldMk cId="3332018249" sldId="2147478699"/>
            <ac:picMk id="22" creationId="{2C115DBD-1601-DCA7-BDE4-6A88DFDF9068}"/>
          </ac:picMkLst>
        </pc:picChg>
        <pc:picChg chg="add mod">
          <ac:chgData name="Henry Jammes" userId="5f22554b-fd15-4676-8c82-dc6122af2a80" providerId="ADAL" clId="{434111D3-796B-4BB0-A370-070974EB9404}" dt="2023-12-02T02:09:21.591" v="34630" actId="12789"/>
          <ac:picMkLst>
            <pc:docMk/>
            <pc:sldMk cId="3332018249" sldId="2147478699"/>
            <ac:picMk id="24" creationId="{687B5CA0-44C2-E606-F498-49A1D58F79EE}"/>
          </ac:picMkLst>
        </pc:picChg>
        <pc:picChg chg="add del mod">
          <ac:chgData name="Henry Jammes" userId="5f22554b-fd15-4676-8c82-dc6122af2a80" providerId="ADAL" clId="{434111D3-796B-4BB0-A370-070974EB9404}" dt="2023-12-02T01:46:45.060" v="33320" actId="478"/>
          <ac:picMkLst>
            <pc:docMk/>
            <pc:sldMk cId="3332018249" sldId="2147478699"/>
            <ac:picMk id="26" creationId="{D6670A09-218B-7308-65F6-3EB9EAA98E1A}"/>
          </ac:picMkLst>
        </pc:picChg>
        <pc:picChg chg="add mod">
          <ac:chgData name="Henry Jammes" userId="5f22554b-fd15-4676-8c82-dc6122af2a80" providerId="ADAL" clId="{434111D3-796B-4BB0-A370-070974EB9404}" dt="2023-12-02T00:12:11.833" v="30579" actId="207"/>
          <ac:picMkLst>
            <pc:docMk/>
            <pc:sldMk cId="3332018249" sldId="2147478699"/>
            <ac:picMk id="28" creationId="{860DF839-45EC-0313-FD1F-23BACA1DAF08}"/>
          </ac:picMkLst>
        </pc:picChg>
        <pc:picChg chg="add mod">
          <ac:chgData name="Henry Jammes" userId="5f22554b-fd15-4676-8c82-dc6122af2a80" providerId="ADAL" clId="{434111D3-796B-4BB0-A370-070974EB9404}" dt="2023-12-02T00:11:37.490" v="30559" actId="196"/>
          <ac:picMkLst>
            <pc:docMk/>
            <pc:sldMk cId="3332018249" sldId="2147478699"/>
            <ac:picMk id="30" creationId="{6B941040-92F3-00E6-4C09-2F747AEC475B}"/>
          </ac:picMkLst>
        </pc:picChg>
        <pc:picChg chg="add mod">
          <ac:chgData name="Henry Jammes" userId="5f22554b-fd15-4676-8c82-dc6122af2a80" providerId="ADAL" clId="{434111D3-796B-4BB0-A370-070974EB9404}" dt="2023-12-02T00:12:08.635" v="30578" actId="1036"/>
          <ac:picMkLst>
            <pc:docMk/>
            <pc:sldMk cId="3332018249" sldId="2147478699"/>
            <ac:picMk id="32" creationId="{2BC945B5-0881-8765-2934-9C699077DB49}"/>
          </ac:picMkLst>
        </pc:picChg>
        <pc:picChg chg="add mod ord topLvl">
          <ac:chgData name="Henry Jammes" userId="5f22554b-fd15-4676-8c82-dc6122af2a80" providerId="ADAL" clId="{434111D3-796B-4BB0-A370-070974EB9404}" dt="2023-12-02T02:24:30.151" v="34745" actId="1076"/>
          <ac:picMkLst>
            <pc:docMk/>
            <pc:sldMk cId="3332018249" sldId="2147478699"/>
            <ac:picMk id="35" creationId="{F4156DA7-4048-7B0F-E208-703BCA1D5034}"/>
          </ac:picMkLst>
        </pc:picChg>
        <pc:picChg chg="add">
          <ac:chgData name="Henry Jammes" userId="5f22554b-fd15-4676-8c82-dc6122af2a80" providerId="ADAL" clId="{434111D3-796B-4BB0-A370-070974EB9404}" dt="2023-12-02T00:16:45.969" v="30625"/>
          <ac:picMkLst>
            <pc:docMk/>
            <pc:sldMk cId="3332018249" sldId="2147478699"/>
            <ac:picMk id="1028" creationId="{A1569436-B67E-9FC5-CB6B-E450FC08BD63}"/>
          </ac:picMkLst>
        </pc:picChg>
        <pc:picChg chg="add">
          <ac:chgData name="Henry Jammes" userId="5f22554b-fd15-4676-8c82-dc6122af2a80" providerId="ADAL" clId="{434111D3-796B-4BB0-A370-070974EB9404}" dt="2023-12-02T00:16:45.969" v="30625"/>
          <ac:picMkLst>
            <pc:docMk/>
            <pc:sldMk cId="3332018249" sldId="2147478699"/>
            <ac:picMk id="1029" creationId="{91A0BFF7-1944-5DF6-8313-16756971EB25}"/>
          </ac:picMkLst>
        </pc:picChg>
        <pc:picChg chg="add">
          <ac:chgData name="Henry Jammes" userId="5f22554b-fd15-4676-8c82-dc6122af2a80" providerId="ADAL" clId="{434111D3-796B-4BB0-A370-070974EB9404}" dt="2023-12-02T00:16:45.969" v="30625"/>
          <ac:picMkLst>
            <pc:docMk/>
            <pc:sldMk cId="3332018249" sldId="2147478699"/>
            <ac:picMk id="1030" creationId="{013B7282-8F65-08CF-021A-63032559BE3C}"/>
          </ac:picMkLst>
        </pc:picChg>
        <pc:picChg chg="add">
          <ac:chgData name="Henry Jammes" userId="5f22554b-fd15-4676-8c82-dc6122af2a80" providerId="ADAL" clId="{434111D3-796B-4BB0-A370-070974EB9404}" dt="2023-12-02T00:16:45.969" v="30625"/>
          <ac:picMkLst>
            <pc:docMk/>
            <pc:sldMk cId="3332018249" sldId="2147478699"/>
            <ac:picMk id="1031" creationId="{7282473F-061D-E660-E740-526DE1689D43}"/>
          </ac:picMkLst>
        </pc:picChg>
        <pc:picChg chg="add">
          <ac:chgData name="Henry Jammes" userId="5f22554b-fd15-4676-8c82-dc6122af2a80" providerId="ADAL" clId="{434111D3-796B-4BB0-A370-070974EB9404}" dt="2023-12-02T00:16:45.969" v="30625"/>
          <ac:picMkLst>
            <pc:docMk/>
            <pc:sldMk cId="3332018249" sldId="2147478699"/>
            <ac:picMk id="1032" creationId="{F39543FB-5957-03D8-0991-D5AC17A0B035}"/>
          </ac:picMkLst>
        </pc:picChg>
        <pc:picChg chg="add">
          <ac:chgData name="Henry Jammes" userId="5f22554b-fd15-4676-8c82-dc6122af2a80" providerId="ADAL" clId="{434111D3-796B-4BB0-A370-070974EB9404}" dt="2023-12-02T00:16:45.969" v="30625"/>
          <ac:picMkLst>
            <pc:docMk/>
            <pc:sldMk cId="3332018249" sldId="2147478699"/>
            <ac:picMk id="1033" creationId="{CBBAE48E-7DD1-79B7-9690-AB4212A1F0D2}"/>
          </ac:picMkLst>
        </pc:picChg>
        <pc:picChg chg="add">
          <ac:chgData name="Henry Jammes" userId="5f22554b-fd15-4676-8c82-dc6122af2a80" providerId="ADAL" clId="{434111D3-796B-4BB0-A370-070974EB9404}" dt="2023-12-02T00:16:45.969" v="30625"/>
          <ac:picMkLst>
            <pc:docMk/>
            <pc:sldMk cId="3332018249" sldId="2147478699"/>
            <ac:picMk id="1034" creationId="{88458699-C601-DDB1-2F0D-B176B0DD519C}"/>
          </ac:picMkLst>
        </pc:picChg>
        <pc:picChg chg="add">
          <ac:chgData name="Henry Jammes" userId="5f22554b-fd15-4676-8c82-dc6122af2a80" providerId="ADAL" clId="{434111D3-796B-4BB0-A370-070974EB9404}" dt="2023-12-02T00:16:45.969" v="30625"/>
          <ac:picMkLst>
            <pc:docMk/>
            <pc:sldMk cId="3332018249" sldId="2147478699"/>
            <ac:picMk id="1035" creationId="{DB99D532-CF03-6415-BE77-CC4FE24A0E54}"/>
          </ac:picMkLst>
        </pc:picChg>
        <pc:picChg chg="add">
          <ac:chgData name="Henry Jammes" userId="5f22554b-fd15-4676-8c82-dc6122af2a80" providerId="ADAL" clId="{434111D3-796B-4BB0-A370-070974EB9404}" dt="2023-12-02T00:16:45.969" v="30625"/>
          <ac:picMkLst>
            <pc:docMk/>
            <pc:sldMk cId="3332018249" sldId="2147478699"/>
            <ac:picMk id="1036" creationId="{5116F3AB-7D68-6361-FC18-22E91C2573F2}"/>
          </ac:picMkLst>
        </pc:picChg>
        <pc:picChg chg="add">
          <ac:chgData name="Henry Jammes" userId="5f22554b-fd15-4676-8c82-dc6122af2a80" providerId="ADAL" clId="{434111D3-796B-4BB0-A370-070974EB9404}" dt="2023-12-02T00:16:45.969" v="30625"/>
          <ac:picMkLst>
            <pc:docMk/>
            <pc:sldMk cId="3332018249" sldId="2147478699"/>
            <ac:picMk id="1037" creationId="{341EEAEA-5A7B-6372-D48F-5C0590B94256}"/>
          </ac:picMkLst>
        </pc:picChg>
        <pc:picChg chg="add">
          <ac:chgData name="Henry Jammes" userId="5f22554b-fd15-4676-8c82-dc6122af2a80" providerId="ADAL" clId="{434111D3-796B-4BB0-A370-070974EB9404}" dt="2023-12-02T00:16:45.969" v="30625"/>
          <ac:picMkLst>
            <pc:docMk/>
            <pc:sldMk cId="3332018249" sldId="2147478699"/>
            <ac:picMk id="1038" creationId="{49A3DDF1-56DF-B7B1-6DB9-5724DF4DF326}"/>
          </ac:picMkLst>
        </pc:picChg>
        <pc:picChg chg="add">
          <ac:chgData name="Henry Jammes" userId="5f22554b-fd15-4676-8c82-dc6122af2a80" providerId="ADAL" clId="{434111D3-796B-4BB0-A370-070974EB9404}" dt="2023-12-02T00:16:45.969" v="30625"/>
          <ac:picMkLst>
            <pc:docMk/>
            <pc:sldMk cId="3332018249" sldId="2147478699"/>
            <ac:picMk id="1039" creationId="{75993207-5F76-777F-7439-1C833FE8DB38}"/>
          </ac:picMkLst>
        </pc:picChg>
        <pc:picChg chg="add">
          <ac:chgData name="Henry Jammes" userId="5f22554b-fd15-4676-8c82-dc6122af2a80" providerId="ADAL" clId="{434111D3-796B-4BB0-A370-070974EB9404}" dt="2023-12-02T00:16:45.969" v="30625"/>
          <ac:picMkLst>
            <pc:docMk/>
            <pc:sldMk cId="3332018249" sldId="2147478699"/>
            <ac:picMk id="1040" creationId="{B6AEDF67-2463-308A-B3AA-993CFE14828A}"/>
          </ac:picMkLst>
        </pc:picChg>
        <pc:picChg chg="add">
          <ac:chgData name="Henry Jammes" userId="5f22554b-fd15-4676-8c82-dc6122af2a80" providerId="ADAL" clId="{434111D3-796B-4BB0-A370-070974EB9404}" dt="2023-12-02T00:16:45.969" v="30625"/>
          <ac:picMkLst>
            <pc:docMk/>
            <pc:sldMk cId="3332018249" sldId="2147478699"/>
            <ac:picMk id="1041" creationId="{EAFF608D-7C6E-0C6F-E493-43EE94C38980}"/>
          </ac:picMkLst>
        </pc:picChg>
        <pc:picChg chg="add">
          <ac:chgData name="Henry Jammes" userId="5f22554b-fd15-4676-8c82-dc6122af2a80" providerId="ADAL" clId="{434111D3-796B-4BB0-A370-070974EB9404}" dt="2023-12-02T00:16:45.969" v="30625"/>
          <ac:picMkLst>
            <pc:docMk/>
            <pc:sldMk cId="3332018249" sldId="2147478699"/>
            <ac:picMk id="1042" creationId="{9E7177A7-7BC3-B5CB-2CE3-072A758342D9}"/>
          </ac:picMkLst>
        </pc:picChg>
        <pc:picChg chg="add">
          <ac:chgData name="Henry Jammes" userId="5f22554b-fd15-4676-8c82-dc6122af2a80" providerId="ADAL" clId="{434111D3-796B-4BB0-A370-070974EB9404}" dt="2023-12-02T00:16:45.969" v="30625"/>
          <ac:picMkLst>
            <pc:docMk/>
            <pc:sldMk cId="3332018249" sldId="2147478699"/>
            <ac:picMk id="1043" creationId="{43FCD94F-0AFE-0FC7-3E01-234CDCA04336}"/>
          </ac:picMkLst>
        </pc:picChg>
        <pc:picChg chg="add">
          <ac:chgData name="Henry Jammes" userId="5f22554b-fd15-4676-8c82-dc6122af2a80" providerId="ADAL" clId="{434111D3-796B-4BB0-A370-070974EB9404}" dt="2023-12-02T00:16:45.969" v="30625"/>
          <ac:picMkLst>
            <pc:docMk/>
            <pc:sldMk cId="3332018249" sldId="2147478699"/>
            <ac:picMk id="1044" creationId="{2A5D5904-C028-C419-DCBE-7892DF105698}"/>
          </ac:picMkLst>
        </pc:picChg>
        <pc:picChg chg="add">
          <ac:chgData name="Henry Jammes" userId="5f22554b-fd15-4676-8c82-dc6122af2a80" providerId="ADAL" clId="{434111D3-796B-4BB0-A370-070974EB9404}" dt="2023-12-02T00:16:45.969" v="30625"/>
          <ac:picMkLst>
            <pc:docMk/>
            <pc:sldMk cId="3332018249" sldId="2147478699"/>
            <ac:picMk id="1045" creationId="{CDE6ACC7-676F-3E46-BCC6-B6EA531F191D}"/>
          </ac:picMkLst>
        </pc:picChg>
        <pc:picChg chg="add">
          <ac:chgData name="Henry Jammes" userId="5f22554b-fd15-4676-8c82-dc6122af2a80" providerId="ADAL" clId="{434111D3-796B-4BB0-A370-070974EB9404}" dt="2023-12-02T00:17:12.492" v="30626"/>
          <ac:picMkLst>
            <pc:docMk/>
            <pc:sldMk cId="3332018249" sldId="2147478699"/>
            <ac:picMk id="1047" creationId="{74733807-EABD-1707-2DC4-AE5C00E573A8}"/>
          </ac:picMkLst>
        </pc:picChg>
        <pc:picChg chg="add">
          <ac:chgData name="Henry Jammes" userId="5f22554b-fd15-4676-8c82-dc6122af2a80" providerId="ADAL" clId="{434111D3-796B-4BB0-A370-070974EB9404}" dt="2023-12-02T00:17:12.492" v="30626"/>
          <ac:picMkLst>
            <pc:docMk/>
            <pc:sldMk cId="3332018249" sldId="2147478699"/>
            <ac:picMk id="1048" creationId="{C58180F1-6A54-2469-96DD-32EBA39AA596}"/>
          </ac:picMkLst>
        </pc:picChg>
        <pc:picChg chg="add">
          <ac:chgData name="Henry Jammes" userId="5f22554b-fd15-4676-8c82-dc6122af2a80" providerId="ADAL" clId="{434111D3-796B-4BB0-A370-070974EB9404}" dt="2023-12-02T00:17:12.492" v="30626"/>
          <ac:picMkLst>
            <pc:docMk/>
            <pc:sldMk cId="3332018249" sldId="2147478699"/>
            <ac:picMk id="1049" creationId="{A5A60018-140A-3BAA-F3CF-1DA534BF024C}"/>
          </ac:picMkLst>
        </pc:picChg>
        <pc:picChg chg="add">
          <ac:chgData name="Henry Jammes" userId="5f22554b-fd15-4676-8c82-dc6122af2a80" providerId="ADAL" clId="{434111D3-796B-4BB0-A370-070974EB9404}" dt="2023-12-02T00:17:12.492" v="30626"/>
          <ac:picMkLst>
            <pc:docMk/>
            <pc:sldMk cId="3332018249" sldId="2147478699"/>
            <ac:picMk id="1050" creationId="{210ED8AB-A5C1-8332-B5A3-FE25E36FA5E9}"/>
          </ac:picMkLst>
        </pc:picChg>
        <pc:picChg chg="add">
          <ac:chgData name="Henry Jammes" userId="5f22554b-fd15-4676-8c82-dc6122af2a80" providerId="ADAL" clId="{434111D3-796B-4BB0-A370-070974EB9404}" dt="2023-12-02T00:17:12.492" v="30626"/>
          <ac:picMkLst>
            <pc:docMk/>
            <pc:sldMk cId="3332018249" sldId="2147478699"/>
            <ac:picMk id="1051" creationId="{21A24F54-19AC-E363-B25E-011AD374F0D5}"/>
          </ac:picMkLst>
        </pc:picChg>
        <pc:picChg chg="add">
          <ac:chgData name="Henry Jammes" userId="5f22554b-fd15-4676-8c82-dc6122af2a80" providerId="ADAL" clId="{434111D3-796B-4BB0-A370-070974EB9404}" dt="2023-12-02T00:17:12.492" v="30626"/>
          <ac:picMkLst>
            <pc:docMk/>
            <pc:sldMk cId="3332018249" sldId="2147478699"/>
            <ac:picMk id="1052" creationId="{0E7A20B3-0037-F1E4-C6ED-1FCE3ED9DAA9}"/>
          </ac:picMkLst>
        </pc:picChg>
        <pc:picChg chg="add">
          <ac:chgData name="Henry Jammes" userId="5f22554b-fd15-4676-8c82-dc6122af2a80" providerId="ADAL" clId="{434111D3-796B-4BB0-A370-070974EB9404}" dt="2023-12-02T00:17:12.492" v="30626"/>
          <ac:picMkLst>
            <pc:docMk/>
            <pc:sldMk cId="3332018249" sldId="2147478699"/>
            <ac:picMk id="1053" creationId="{A4EB3B7C-677F-394B-3CF4-5DB8948CF33E}"/>
          </ac:picMkLst>
        </pc:picChg>
        <pc:picChg chg="add">
          <ac:chgData name="Henry Jammes" userId="5f22554b-fd15-4676-8c82-dc6122af2a80" providerId="ADAL" clId="{434111D3-796B-4BB0-A370-070974EB9404}" dt="2023-12-02T00:17:12.492" v="30626"/>
          <ac:picMkLst>
            <pc:docMk/>
            <pc:sldMk cId="3332018249" sldId="2147478699"/>
            <ac:picMk id="1054" creationId="{A305C468-680B-5D4B-3835-EF7BCBF5338B}"/>
          </ac:picMkLst>
        </pc:picChg>
        <pc:picChg chg="add">
          <ac:chgData name="Henry Jammes" userId="5f22554b-fd15-4676-8c82-dc6122af2a80" providerId="ADAL" clId="{434111D3-796B-4BB0-A370-070974EB9404}" dt="2023-12-02T00:17:12.492" v="30626"/>
          <ac:picMkLst>
            <pc:docMk/>
            <pc:sldMk cId="3332018249" sldId="2147478699"/>
            <ac:picMk id="1055" creationId="{F28F8046-331D-C67D-E7E1-4C6A84052ABD}"/>
          </ac:picMkLst>
        </pc:picChg>
        <pc:picChg chg="add">
          <ac:chgData name="Henry Jammes" userId="5f22554b-fd15-4676-8c82-dc6122af2a80" providerId="ADAL" clId="{434111D3-796B-4BB0-A370-070974EB9404}" dt="2023-12-02T00:17:12.492" v="30626"/>
          <ac:picMkLst>
            <pc:docMk/>
            <pc:sldMk cId="3332018249" sldId="2147478699"/>
            <ac:picMk id="1056" creationId="{FB42D3BA-9119-E136-6726-704A49A28D6D}"/>
          </ac:picMkLst>
        </pc:picChg>
        <pc:picChg chg="add">
          <ac:chgData name="Henry Jammes" userId="5f22554b-fd15-4676-8c82-dc6122af2a80" providerId="ADAL" clId="{434111D3-796B-4BB0-A370-070974EB9404}" dt="2023-12-02T00:17:12.492" v="30626"/>
          <ac:picMkLst>
            <pc:docMk/>
            <pc:sldMk cId="3332018249" sldId="2147478699"/>
            <ac:picMk id="1057" creationId="{85A91CED-DA3F-F0F2-E4F5-626BA5D7AF8A}"/>
          </ac:picMkLst>
        </pc:picChg>
        <pc:picChg chg="add">
          <ac:chgData name="Henry Jammes" userId="5f22554b-fd15-4676-8c82-dc6122af2a80" providerId="ADAL" clId="{434111D3-796B-4BB0-A370-070974EB9404}" dt="2023-12-02T00:17:12.492" v="30626"/>
          <ac:picMkLst>
            <pc:docMk/>
            <pc:sldMk cId="3332018249" sldId="2147478699"/>
            <ac:picMk id="1058" creationId="{85574A60-6DDE-B2EA-EFEE-D6B334C11A1C}"/>
          </ac:picMkLst>
        </pc:picChg>
        <pc:picChg chg="add">
          <ac:chgData name="Henry Jammes" userId="5f22554b-fd15-4676-8c82-dc6122af2a80" providerId="ADAL" clId="{434111D3-796B-4BB0-A370-070974EB9404}" dt="2023-12-02T00:17:12.492" v="30626"/>
          <ac:picMkLst>
            <pc:docMk/>
            <pc:sldMk cId="3332018249" sldId="2147478699"/>
            <ac:picMk id="1059" creationId="{6A4ED07B-1BA9-14DF-F2C8-A803F7B09C04}"/>
          </ac:picMkLst>
        </pc:picChg>
        <pc:picChg chg="add">
          <ac:chgData name="Henry Jammes" userId="5f22554b-fd15-4676-8c82-dc6122af2a80" providerId="ADAL" clId="{434111D3-796B-4BB0-A370-070974EB9404}" dt="2023-12-02T00:17:12.492" v="30626"/>
          <ac:picMkLst>
            <pc:docMk/>
            <pc:sldMk cId="3332018249" sldId="2147478699"/>
            <ac:picMk id="1060" creationId="{37311537-43E3-70E9-DD69-B8C90F3D6FD6}"/>
          </ac:picMkLst>
        </pc:picChg>
        <pc:picChg chg="add">
          <ac:chgData name="Henry Jammes" userId="5f22554b-fd15-4676-8c82-dc6122af2a80" providerId="ADAL" clId="{434111D3-796B-4BB0-A370-070974EB9404}" dt="2023-12-02T00:17:12.492" v="30626"/>
          <ac:picMkLst>
            <pc:docMk/>
            <pc:sldMk cId="3332018249" sldId="2147478699"/>
            <ac:picMk id="1061" creationId="{2E677F6C-DFC3-E0D7-86B3-202CA030954B}"/>
          </ac:picMkLst>
        </pc:picChg>
        <pc:picChg chg="add">
          <ac:chgData name="Henry Jammes" userId="5f22554b-fd15-4676-8c82-dc6122af2a80" providerId="ADAL" clId="{434111D3-796B-4BB0-A370-070974EB9404}" dt="2023-12-02T00:17:12.492" v="30626"/>
          <ac:picMkLst>
            <pc:docMk/>
            <pc:sldMk cId="3332018249" sldId="2147478699"/>
            <ac:picMk id="1062" creationId="{6368957C-1DDF-4AF1-15F2-E78020F245F7}"/>
          </ac:picMkLst>
        </pc:picChg>
        <pc:picChg chg="add">
          <ac:chgData name="Henry Jammes" userId="5f22554b-fd15-4676-8c82-dc6122af2a80" providerId="ADAL" clId="{434111D3-796B-4BB0-A370-070974EB9404}" dt="2023-12-02T00:17:12.492" v="30626"/>
          <ac:picMkLst>
            <pc:docMk/>
            <pc:sldMk cId="3332018249" sldId="2147478699"/>
            <ac:picMk id="1063" creationId="{9ECCE255-29E1-43EE-F86A-088C2F12FD5A}"/>
          </ac:picMkLst>
        </pc:picChg>
        <pc:picChg chg="add">
          <ac:chgData name="Henry Jammes" userId="5f22554b-fd15-4676-8c82-dc6122af2a80" providerId="ADAL" clId="{434111D3-796B-4BB0-A370-070974EB9404}" dt="2023-12-02T00:17:12.492" v="30626"/>
          <ac:picMkLst>
            <pc:docMk/>
            <pc:sldMk cId="3332018249" sldId="2147478699"/>
            <ac:picMk id="1064" creationId="{2ED69B7B-A7E0-2515-52C9-411D6AD5DFA5}"/>
          </ac:picMkLst>
        </pc:picChg>
        <pc:picChg chg="add">
          <ac:chgData name="Henry Jammes" userId="5f22554b-fd15-4676-8c82-dc6122af2a80" providerId="ADAL" clId="{434111D3-796B-4BB0-A370-070974EB9404}" dt="2023-12-02T00:26:07.837" v="30634"/>
          <ac:picMkLst>
            <pc:docMk/>
            <pc:sldMk cId="3332018249" sldId="2147478699"/>
            <ac:picMk id="1066" creationId="{FF1BEAE5-36E5-D153-679D-F27F6558CA65}"/>
          </ac:picMkLst>
        </pc:picChg>
        <pc:picChg chg="add">
          <ac:chgData name="Henry Jammes" userId="5f22554b-fd15-4676-8c82-dc6122af2a80" providerId="ADAL" clId="{434111D3-796B-4BB0-A370-070974EB9404}" dt="2023-12-02T00:26:07.837" v="30634"/>
          <ac:picMkLst>
            <pc:docMk/>
            <pc:sldMk cId="3332018249" sldId="2147478699"/>
            <ac:picMk id="1067" creationId="{F600990A-C39D-9DC3-F744-A5F03E51E1FA}"/>
          </ac:picMkLst>
        </pc:picChg>
        <pc:picChg chg="add">
          <ac:chgData name="Henry Jammes" userId="5f22554b-fd15-4676-8c82-dc6122af2a80" providerId="ADAL" clId="{434111D3-796B-4BB0-A370-070974EB9404}" dt="2023-12-02T00:26:07.837" v="30634"/>
          <ac:picMkLst>
            <pc:docMk/>
            <pc:sldMk cId="3332018249" sldId="2147478699"/>
            <ac:picMk id="1068" creationId="{B49C28E8-E8FE-66BF-E9CD-422745C3650C}"/>
          </ac:picMkLst>
        </pc:picChg>
        <pc:picChg chg="add">
          <ac:chgData name="Henry Jammes" userId="5f22554b-fd15-4676-8c82-dc6122af2a80" providerId="ADAL" clId="{434111D3-796B-4BB0-A370-070974EB9404}" dt="2023-12-02T00:26:07.837" v="30634"/>
          <ac:picMkLst>
            <pc:docMk/>
            <pc:sldMk cId="3332018249" sldId="2147478699"/>
            <ac:picMk id="1069" creationId="{711F7072-E070-043C-F8FF-BCDAFD20CFF3}"/>
          </ac:picMkLst>
        </pc:picChg>
        <pc:picChg chg="add">
          <ac:chgData name="Henry Jammes" userId="5f22554b-fd15-4676-8c82-dc6122af2a80" providerId="ADAL" clId="{434111D3-796B-4BB0-A370-070974EB9404}" dt="2023-12-02T00:26:07.837" v="30634"/>
          <ac:picMkLst>
            <pc:docMk/>
            <pc:sldMk cId="3332018249" sldId="2147478699"/>
            <ac:picMk id="1070" creationId="{9F1AD29B-3139-AD91-D268-EA2A089F0CA9}"/>
          </ac:picMkLst>
        </pc:picChg>
        <pc:picChg chg="add">
          <ac:chgData name="Henry Jammes" userId="5f22554b-fd15-4676-8c82-dc6122af2a80" providerId="ADAL" clId="{434111D3-796B-4BB0-A370-070974EB9404}" dt="2023-12-02T00:26:07.837" v="30634"/>
          <ac:picMkLst>
            <pc:docMk/>
            <pc:sldMk cId="3332018249" sldId="2147478699"/>
            <ac:picMk id="1071" creationId="{5A37D7BE-6C03-F2E4-7632-F25C9CE8DE6C}"/>
          </ac:picMkLst>
        </pc:picChg>
        <pc:picChg chg="add">
          <ac:chgData name="Henry Jammes" userId="5f22554b-fd15-4676-8c82-dc6122af2a80" providerId="ADAL" clId="{434111D3-796B-4BB0-A370-070974EB9404}" dt="2023-12-02T00:26:07.837" v="30634"/>
          <ac:picMkLst>
            <pc:docMk/>
            <pc:sldMk cId="3332018249" sldId="2147478699"/>
            <ac:picMk id="1072" creationId="{38CA2A2A-BDC5-A1EF-FE83-B20FFC36CBCC}"/>
          </ac:picMkLst>
        </pc:picChg>
        <pc:picChg chg="add">
          <ac:chgData name="Henry Jammes" userId="5f22554b-fd15-4676-8c82-dc6122af2a80" providerId="ADAL" clId="{434111D3-796B-4BB0-A370-070974EB9404}" dt="2023-12-02T00:26:07.837" v="30634"/>
          <ac:picMkLst>
            <pc:docMk/>
            <pc:sldMk cId="3332018249" sldId="2147478699"/>
            <ac:picMk id="1073" creationId="{CE96B321-76AF-6A9C-8FA6-A7617E6CA70C}"/>
          </ac:picMkLst>
        </pc:picChg>
        <pc:picChg chg="add">
          <ac:chgData name="Henry Jammes" userId="5f22554b-fd15-4676-8c82-dc6122af2a80" providerId="ADAL" clId="{434111D3-796B-4BB0-A370-070974EB9404}" dt="2023-12-02T00:26:07.837" v="30634"/>
          <ac:picMkLst>
            <pc:docMk/>
            <pc:sldMk cId="3332018249" sldId="2147478699"/>
            <ac:picMk id="1074" creationId="{D2585C6F-E855-4CE0-CA62-8734D36BB3D9}"/>
          </ac:picMkLst>
        </pc:picChg>
        <pc:picChg chg="add">
          <ac:chgData name="Henry Jammes" userId="5f22554b-fd15-4676-8c82-dc6122af2a80" providerId="ADAL" clId="{434111D3-796B-4BB0-A370-070974EB9404}" dt="2023-12-02T00:26:07.837" v="30634"/>
          <ac:picMkLst>
            <pc:docMk/>
            <pc:sldMk cId="3332018249" sldId="2147478699"/>
            <ac:picMk id="1075" creationId="{6E3136C4-DBE9-DACE-21B9-1EC52E58AE63}"/>
          </ac:picMkLst>
        </pc:picChg>
        <pc:picChg chg="add">
          <ac:chgData name="Henry Jammes" userId="5f22554b-fd15-4676-8c82-dc6122af2a80" providerId="ADAL" clId="{434111D3-796B-4BB0-A370-070974EB9404}" dt="2023-12-02T00:26:07.837" v="30634"/>
          <ac:picMkLst>
            <pc:docMk/>
            <pc:sldMk cId="3332018249" sldId="2147478699"/>
            <ac:picMk id="1076" creationId="{7C8B914F-20A5-C4BD-1E61-0D7A7C2EED06}"/>
          </ac:picMkLst>
        </pc:picChg>
        <pc:picChg chg="add">
          <ac:chgData name="Henry Jammes" userId="5f22554b-fd15-4676-8c82-dc6122af2a80" providerId="ADAL" clId="{434111D3-796B-4BB0-A370-070974EB9404}" dt="2023-12-02T00:26:07.837" v="30634"/>
          <ac:picMkLst>
            <pc:docMk/>
            <pc:sldMk cId="3332018249" sldId="2147478699"/>
            <ac:picMk id="1077" creationId="{E2BB017E-31D0-ABD9-74D0-D8887C8B498D}"/>
          </ac:picMkLst>
        </pc:picChg>
        <pc:picChg chg="add">
          <ac:chgData name="Henry Jammes" userId="5f22554b-fd15-4676-8c82-dc6122af2a80" providerId="ADAL" clId="{434111D3-796B-4BB0-A370-070974EB9404}" dt="2023-12-02T00:26:07.837" v="30634"/>
          <ac:picMkLst>
            <pc:docMk/>
            <pc:sldMk cId="3332018249" sldId="2147478699"/>
            <ac:picMk id="1078" creationId="{6534A13A-CB2D-050D-E826-B9B4703544A3}"/>
          </ac:picMkLst>
        </pc:picChg>
        <pc:picChg chg="add">
          <ac:chgData name="Henry Jammes" userId="5f22554b-fd15-4676-8c82-dc6122af2a80" providerId="ADAL" clId="{434111D3-796B-4BB0-A370-070974EB9404}" dt="2023-12-02T00:26:07.837" v="30634"/>
          <ac:picMkLst>
            <pc:docMk/>
            <pc:sldMk cId="3332018249" sldId="2147478699"/>
            <ac:picMk id="1079" creationId="{53C6D7AE-D11B-DA32-0698-CF2A41652983}"/>
          </ac:picMkLst>
        </pc:picChg>
        <pc:picChg chg="add">
          <ac:chgData name="Henry Jammes" userId="5f22554b-fd15-4676-8c82-dc6122af2a80" providerId="ADAL" clId="{434111D3-796B-4BB0-A370-070974EB9404}" dt="2023-12-02T00:26:07.837" v="30634"/>
          <ac:picMkLst>
            <pc:docMk/>
            <pc:sldMk cId="3332018249" sldId="2147478699"/>
            <ac:picMk id="1080" creationId="{DB52C90C-669E-46F0-5C08-2486F46E345B}"/>
          </ac:picMkLst>
        </pc:picChg>
        <pc:picChg chg="add">
          <ac:chgData name="Henry Jammes" userId="5f22554b-fd15-4676-8c82-dc6122af2a80" providerId="ADAL" clId="{434111D3-796B-4BB0-A370-070974EB9404}" dt="2023-12-02T00:26:07.837" v="30634"/>
          <ac:picMkLst>
            <pc:docMk/>
            <pc:sldMk cId="3332018249" sldId="2147478699"/>
            <ac:picMk id="1081" creationId="{1C11D973-AD7A-5215-A821-89041C3202CA}"/>
          </ac:picMkLst>
        </pc:picChg>
        <pc:picChg chg="add">
          <ac:chgData name="Henry Jammes" userId="5f22554b-fd15-4676-8c82-dc6122af2a80" providerId="ADAL" clId="{434111D3-796B-4BB0-A370-070974EB9404}" dt="2023-12-02T00:26:07.837" v="30634"/>
          <ac:picMkLst>
            <pc:docMk/>
            <pc:sldMk cId="3332018249" sldId="2147478699"/>
            <ac:picMk id="1082" creationId="{22FCB337-1B40-CFE2-3FDF-A305833541A8}"/>
          </ac:picMkLst>
        </pc:picChg>
        <pc:picChg chg="add">
          <ac:chgData name="Henry Jammes" userId="5f22554b-fd15-4676-8c82-dc6122af2a80" providerId="ADAL" clId="{434111D3-796B-4BB0-A370-070974EB9404}" dt="2023-12-02T00:26:07.837" v="30634"/>
          <ac:picMkLst>
            <pc:docMk/>
            <pc:sldMk cId="3332018249" sldId="2147478699"/>
            <ac:picMk id="1083" creationId="{2AC61AF2-E8CE-37FD-2F85-32AAD4F12730}"/>
          </ac:picMkLst>
        </pc:picChg>
        <pc:picChg chg="add">
          <ac:chgData name="Henry Jammes" userId="5f22554b-fd15-4676-8c82-dc6122af2a80" providerId="ADAL" clId="{434111D3-796B-4BB0-A370-070974EB9404}" dt="2023-12-02T00:26:15.924" v="30635"/>
          <ac:picMkLst>
            <pc:docMk/>
            <pc:sldMk cId="3332018249" sldId="2147478699"/>
            <ac:picMk id="1085" creationId="{71B826B2-3508-1C7B-FA2F-0D73AEEA3F1F}"/>
          </ac:picMkLst>
        </pc:picChg>
        <pc:picChg chg="add">
          <ac:chgData name="Henry Jammes" userId="5f22554b-fd15-4676-8c82-dc6122af2a80" providerId="ADAL" clId="{434111D3-796B-4BB0-A370-070974EB9404}" dt="2023-12-02T00:26:15.924" v="30635"/>
          <ac:picMkLst>
            <pc:docMk/>
            <pc:sldMk cId="3332018249" sldId="2147478699"/>
            <ac:picMk id="1086" creationId="{018FE94B-789E-31DD-16EE-33B8D5D0A0A7}"/>
          </ac:picMkLst>
        </pc:picChg>
        <pc:picChg chg="add">
          <ac:chgData name="Henry Jammes" userId="5f22554b-fd15-4676-8c82-dc6122af2a80" providerId="ADAL" clId="{434111D3-796B-4BB0-A370-070974EB9404}" dt="2023-12-02T00:26:15.924" v="30635"/>
          <ac:picMkLst>
            <pc:docMk/>
            <pc:sldMk cId="3332018249" sldId="2147478699"/>
            <ac:picMk id="1087" creationId="{C74A5F9F-CC53-0DBC-898A-B5C4046A8FF7}"/>
          </ac:picMkLst>
        </pc:picChg>
        <pc:picChg chg="add">
          <ac:chgData name="Henry Jammes" userId="5f22554b-fd15-4676-8c82-dc6122af2a80" providerId="ADAL" clId="{434111D3-796B-4BB0-A370-070974EB9404}" dt="2023-12-02T00:26:15.924" v="30635"/>
          <ac:picMkLst>
            <pc:docMk/>
            <pc:sldMk cId="3332018249" sldId="2147478699"/>
            <ac:picMk id="1088" creationId="{3362FFB6-ADE3-5205-AA47-9C750D2A58DB}"/>
          </ac:picMkLst>
        </pc:picChg>
        <pc:picChg chg="add">
          <ac:chgData name="Henry Jammes" userId="5f22554b-fd15-4676-8c82-dc6122af2a80" providerId="ADAL" clId="{434111D3-796B-4BB0-A370-070974EB9404}" dt="2023-12-02T00:26:15.924" v="30635"/>
          <ac:picMkLst>
            <pc:docMk/>
            <pc:sldMk cId="3332018249" sldId="2147478699"/>
            <ac:picMk id="1089" creationId="{EF35F1B4-E73D-89E7-EF81-31B8261974FB}"/>
          </ac:picMkLst>
        </pc:picChg>
        <pc:picChg chg="add">
          <ac:chgData name="Henry Jammes" userId="5f22554b-fd15-4676-8c82-dc6122af2a80" providerId="ADAL" clId="{434111D3-796B-4BB0-A370-070974EB9404}" dt="2023-12-02T00:26:15.924" v="30635"/>
          <ac:picMkLst>
            <pc:docMk/>
            <pc:sldMk cId="3332018249" sldId="2147478699"/>
            <ac:picMk id="1090" creationId="{B7060F05-80B7-61CF-55C0-AE6A96A31728}"/>
          </ac:picMkLst>
        </pc:picChg>
        <pc:picChg chg="add">
          <ac:chgData name="Henry Jammes" userId="5f22554b-fd15-4676-8c82-dc6122af2a80" providerId="ADAL" clId="{434111D3-796B-4BB0-A370-070974EB9404}" dt="2023-12-02T00:26:15.924" v="30635"/>
          <ac:picMkLst>
            <pc:docMk/>
            <pc:sldMk cId="3332018249" sldId="2147478699"/>
            <ac:picMk id="1091" creationId="{E44FCB32-1771-8726-257C-8B2B3C71F30F}"/>
          </ac:picMkLst>
        </pc:picChg>
        <pc:picChg chg="add">
          <ac:chgData name="Henry Jammes" userId="5f22554b-fd15-4676-8c82-dc6122af2a80" providerId="ADAL" clId="{434111D3-796B-4BB0-A370-070974EB9404}" dt="2023-12-02T00:26:15.924" v="30635"/>
          <ac:picMkLst>
            <pc:docMk/>
            <pc:sldMk cId="3332018249" sldId="2147478699"/>
            <ac:picMk id="1092" creationId="{AEFD05C7-35E3-CE76-0B7E-4207A20198B1}"/>
          </ac:picMkLst>
        </pc:picChg>
        <pc:picChg chg="add">
          <ac:chgData name="Henry Jammes" userId="5f22554b-fd15-4676-8c82-dc6122af2a80" providerId="ADAL" clId="{434111D3-796B-4BB0-A370-070974EB9404}" dt="2023-12-02T00:26:15.924" v="30635"/>
          <ac:picMkLst>
            <pc:docMk/>
            <pc:sldMk cId="3332018249" sldId="2147478699"/>
            <ac:picMk id="1093" creationId="{87FFF068-EF28-4C06-8F2D-186EA07A50E3}"/>
          </ac:picMkLst>
        </pc:picChg>
        <pc:picChg chg="add">
          <ac:chgData name="Henry Jammes" userId="5f22554b-fd15-4676-8c82-dc6122af2a80" providerId="ADAL" clId="{434111D3-796B-4BB0-A370-070974EB9404}" dt="2023-12-02T00:26:15.924" v="30635"/>
          <ac:picMkLst>
            <pc:docMk/>
            <pc:sldMk cId="3332018249" sldId="2147478699"/>
            <ac:picMk id="1094" creationId="{80ADEE38-2086-AA82-4ACA-3B0713EE82F0}"/>
          </ac:picMkLst>
        </pc:picChg>
        <pc:picChg chg="add">
          <ac:chgData name="Henry Jammes" userId="5f22554b-fd15-4676-8c82-dc6122af2a80" providerId="ADAL" clId="{434111D3-796B-4BB0-A370-070974EB9404}" dt="2023-12-02T00:26:15.924" v="30635"/>
          <ac:picMkLst>
            <pc:docMk/>
            <pc:sldMk cId="3332018249" sldId="2147478699"/>
            <ac:picMk id="1095" creationId="{0894E45A-105D-0DF5-6A09-CD9704BAE4BC}"/>
          </ac:picMkLst>
        </pc:picChg>
        <pc:picChg chg="add">
          <ac:chgData name="Henry Jammes" userId="5f22554b-fd15-4676-8c82-dc6122af2a80" providerId="ADAL" clId="{434111D3-796B-4BB0-A370-070974EB9404}" dt="2023-12-02T00:26:15.924" v="30635"/>
          <ac:picMkLst>
            <pc:docMk/>
            <pc:sldMk cId="3332018249" sldId="2147478699"/>
            <ac:picMk id="1096" creationId="{1E8D86A2-661D-F45D-E4EB-9BB5BF431DF8}"/>
          </ac:picMkLst>
        </pc:picChg>
        <pc:picChg chg="add">
          <ac:chgData name="Henry Jammes" userId="5f22554b-fd15-4676-8c82-dc6122af2a80" providerId="ADAL" clId="{434111D3-796B-4BB0-A370-070974EB9404}" dt="2023-12-02T00:26:15.924" v="30635"/>
          <ac:picMkLst>
            <pc:docMk/>
            <pc:sldMk cId="3332018249" sldId="2147478699"/>
            <ac:picMk id="1097" creationId="{E2FC7B43-76B1-9B3D-9BE1-949D81EF4FBE}"/>
          </ac:picMkLst>
        </pc:picChg>
        <pc:picChg chg="add">
          <ac:chgData name="Henry Jammes" userId="5f22554b-fd15-4676-8c82-dc6122af2a80" providerId="ADAL" clId="{434111D3-796B-4BB0-A370-070974EB9404}" dt="2023-12-02T00:26:15.924" v="30635"/>
          <ac:picMkLst>
            <pc:docMk/>
            <pc:sldMk cId="3332018249" sldId="2147478699"/>
            <ac:picMk id="1098" creationId="{E5C063B1-626A-B840-A84C-D8FC6144AA41}"/>
          </ac:picMkLst>
        </pc:picChg>
        <pc:picChg chg="add">
          <ac:chgData name="Henry Jammes" userId="5f22554b-fd15-4676-8c82-dc6122af2a80" providerId="ADAL" clId="{434111D3-796B-4BB0-A370-070974EB9404}" dt="2023-12-02T00:26:15.924" v="30635"/>
          <ac:picMkLst>
            <pc:docMk/>
            <pc:sldMk cId="3332018249" sldId="2147478699"/>
            <ac:picMk id="1099" creationId="{858A6642-3E09-6F67-328D-D899E5D30B1F}"/>
          </ac:picMkLst>
        </pc:picChg>
        <pc:picChg chg="add">
          <ac:chgData name="Henry Jammes" userId="5f22554b-fd15-4676-8c82-dc6122af2a80" providerId="ADAL" clId="{434111D3-796B-4BB0-A370-070974EB9404}" dt="2023-12-02T00:26:15.924" v="30635"/>
          <ac:picMkLst>
            <pc:docMk/>
            <pc:sldMk cId="3332018249" sldId="2147478699"/>
            <ac:picMk id="1100" creationId="{556170AE-E840-C31C-9088-D8DFE87E016B}"/>
          </ac:picMkLst>
        </pc:picChg>
        <pc:picChg chg="add">
          <ac:chgData name="Henry Jammes" userId="5f22554b-fd15-4676-8c82-dc6122af2a80" providerId="ADAL" clId="{434111D3-796B-4BB0-A370-070974EB9404}" dt="2023-12-02T00:26:15.924" v="30635"/>
          <ac:picMkLst>
            <pc:docMk/>
            <pc:sldMk cId="3332018249" sldId="2147478699"/>
            <ac:picMk id="1101" creationId="{5A0EED9F-EA5A-672F-1301-F24C7E25133C}"/>
          </ac:picMkLst>
        </pc:picChg>
        <pc:picChg chg="add">
          <ac:chgData name="Henry Jammes" userId="5f22554b-fd15-4676-8c82-dc6122af2a80" providerId="ADAL" clId="{434111D3-796B-4BB0-A370-070974EB9404}" dt="2023-12-02T00:26:15.924" v="30635"/>
          <ac:picMkLst>
            <pc:docMk/>
            <pc:sldMk cId="3332018249" sldId="2147478699"/>
            <ac:picMk id="1102" creationId="{AA8C2CC5-87AD-0FE0-E8B9-C29D9795797B}"/>
          </ac:picMkLst>
        </pc:picChg>
        <pc:picChg chg="add mod">
          <ac:chgData name="Henry Jammes" userId="5f22554b-fd15-4676-8c82-dc6122af2a80" providerId="ADAL" clId="{434111D3-796B-4BB0-A370-070974EB9404}" dt="2023-12-02T02:09:12.998" v="34628" actId="12789"/>
          <ac:picMkLst>
            <pc:docMk/>
            <pc:sldMk cId="3332018249" sldId="2147478699"/>
            <ac:picMk id="1144" creationId="{8E1F8C9A-6C45-450B-C8CD-E4D32CF6DD3A}"/>
          </ac:picMkLst>
        </pc:picChg>
        <pc:picChg chg="add mod ord">
          <ac:chgData name="Henry Jammes" userId="5f22554b-fd15-4676-8c82-dc6122af2a80" providerId="ADAL" clId="{434111D3-796B-4BB0-A370-070974EB9404}" dt="2023-12-02T01:10:27.841" v="31704" actId="207"/>
          <ac:picMkLst>
            <pc:docMk/>
            <pc:sldMk cId="3332018249" sldId="2147478699"/>
            <ac:picMk id="1153" creationId="{85C4ECB0-BFC7-8242-3179-06929AAF0D61}"/>
          </ac:picMkLst>
        </pc:picChg>
        <pc:picChg chg="add mod">
          <ac:chgData name="Henry Jammes" userId="5f22554b-fd15-4676-8c82-dc6122af2a80" providerId="ADAL" clId="{434111D3-796B-4BB0-A370-070974EB9404}" dt="2023-12-02T02:09:30.523" v="34632" actId="12789"/>
          <ac:picMkLst>
            <pc:docMk/>
            <pc:sldMk cId="3332018249" sldId="2147478699"/>
            <ac:picMk id="1155" creationId="{629A8D9A-952F-FD08-DF15-1F8167B58A29}"/>
          </ac:picMkLst>
        </pc:picChg>
        <pc:picChg chg="add mod">
          <ac:chgData name="Henry Jammes" userId="5f22554b-fd15-4676-8c82-dc6122af2a80" providerId="ADAL" clId="{434111D3-796B-4BB0-A370-070974EB9404}" dt="2023-12-02T02:09:17.505" v="34629" actId="12789"/>
          <ac:picMkLst>
            <pc:docMk/>
            <pc:sldMk cId="3332018249" sldId="2147478699"/>
            <ac:picMk id="1172" creationId="{DE3C2E99-A9D5-1D75-1264-2DFD52A08B7F}"/>
          </ac:picMkLst>
        </pc:picChg>
        <pc:picChg chg="add">
          <ac:chgData name="Henry Jammes" userId="5f22554b-fd15-4676-8c82-dc6122af2a80" providerId="ADAL" clId="{434111D3-796B-4BB0-A370-070974EB9404}" dt="2023-12-02T02:23:24.249" v="34732"/>
          <ac:picMkLst>
            <pc:docMk/>
            <pc:sldMk cId="3332018249" sldId="2147478699"/>
            <ac:picMk id="1182" creationId="{FB09DDA1-0348-4C82-B35C-17F180AEE449}"/>
          </ac:picMkLst>
        </pc:picChg>
        <pc:cxnChg chg="add mod">
          <ac:chgData name="Henry Jammes" userId="5f22554b-fd15-4676-8c82-dc6122af2a80" providerId="ADAL" clId="{434111D3-796B-4BB0-A370-070974EB9404}" dt="2023-12-02T02:07:25.657" v="34613" actId="1036"/>
          <ac:cxnSpMkLst>
            <pc:docMk/>
            <pc:sldMk cId="3332018249" sldId="2147478699"/>
            <ac:cxnSpMk id="51" creationId="{BBB9D8E3-2FBD-6782-DA1F-E4BEF906B862}"/>
          </ac:cxnSpMkLst>
        </pc:cxnChg>
        <pc:cxnChg chg="add mod ord">
          <ac:chgData name="Henry Jammes" userId="5f22554b-fd15-4676-8c82-dc6122af2a80" providerId="ADAL" clId="{434111D3-796B-4BB0-A370-070974EB9404}" dt="2023-12-02T02:08:25.962" v="34621" actId="1036"/>
          <ac:cxnSpMkLst>
            <pc:docMk/>
            <pc:sldMk cId="3332018249" sldId="2147478699"/>
            <ac:cxnSpMk id="54" creationId="{85C4932F-F930-0F5D-4FD4-449DCF176A4B}"/>
          </ac:cxnSpMkLst>
        </pc:cxnChg>
        <pc:cxnChg chg="add mod">
          <ac:chgData name="Henry Jammes" userId="5f22554b-fd15-4676-8c82-dc6122af2a80" providerId="ADAL" clId="{434111D3-796B-4BB0-A370-070974EB9404}" dt="2023-12-02T02:09:30.523" v="34632" actId="12789"/>
          <ac:cxnSpMkLst>
            <pc:docMk/>
            <pc:sldMk cId="3332018249" sldId="2147478699"/>
            <ac:cxnSpMk id="61" creationId="{26C0B07B-3FBB-11D0-05F6-BEB0A94ED250}"/>
          </ac:cxnSpMkLst>
        </pc:cxnChg>
        <pc:cxnChg chg="add mod">
          <ac:chgData name="Henry Jammes" userId="5f22554b-fd15-4676-8c82-dc6122af2a80" providerId="ADAL" clId="{434111D3-796B-4BB0-A370-070974EB9404}" dt="2023-12-02T02:09:25.544" v="34631" actId="12789"/>
          <ac:cxnSpMkLst>
            <pc:docMk/>
            <pc:sldMk cId="3332018249" sldId="2147478699"/>
            <ac:cxnSpMk id="1024" creationId="{F6906ADF-0031-7C8C-B1D3-5B5762BBE8E2}"/>
          </ac:cxnSpMkLst>
        </pc:cxnChg>
        <pc:cxnChg chg="add mod">
          <ac:chgData name="Henry Jammes" userId="5f22554b-fd15-4676-8c82-dc6122af2a80" providerId="ADAL" clId="{434111D3-796B-4BB0-A370-070974EB9404}" dt="2023-12-02T02:09:21.591" v="34630" actId="12789"/>
          <ac:cxnSpMkLst>
            <pc:docMk/>
            <pc:sldMk cId="3332018249" sldId="2147478699"/>
            <ac:cxnSpMk id="1046" creationId="{A9540C8F-1191-D3C1-5421-BC5F913D84F3}"/>
          </ac:cxnSpMkLst>
        </pc:cxnChg>
        <pc:cxnChg chg="add mod">
          <ac:chgData name="Henry Jammes" userId="5f22554b-fd15-4676-8c82-dc6122af2a80" providerId="ADAL" clId="{434111D3-796B-4BB0-A370-070974EB9404}" dt="2023-12-02T02:09:17.505" v="34629" actId="12789"/>
          <ac:cxnSpMkLst>
            <pc:docMk/>
            <pc:sldMk cId="3332018249" sldId="2147478699"/>
            <ac:cxnSpMk id="1103" creationId="{6144C0F7-8567-2AAF-2370-6240256B1F65}"/>
          </ac:cxnSpMkLst>
        </pc:cxnChg>
        <pc:cxnChg chg="add mod">
          <ac:chgData name="Henry Jammes" userId="5f22554b-fd15-4676-8c82-dc6122af2a80" providerId="ADAL" clId="{434111D3-796B-4BB0-A370-070974EB9404}" dt="2023-12-02T02:09:12.998" v="34628" actId="12789"/>
          <ac:cxnSpMkLst>
            <pc:docMk/>
            <pc:sldMk cId="3332018249" sldId="2147478699"/>
            <ac:cxnSpMk id="1106" creationId="{A56EEC51-4870-3BAC-CC10-8ECD7A9BDFF6}"/>
          </ac:cxnSpMkLst>
        </pc:cxnChg>
      </pc:sldChg>
      <pc:sldChg chg="addSp delSp modSp new del mod modClrScheme chgLayout">
        <pc:chgData name="Henry Jammes" userId="5f22554b-fd15-4676-8c82-dc6122af2a80" providerId="ADAL" clId="{434111D3-796B-4BB0-A370-070974EB9404}" dt="2023-11-30T13:42:48.765" v="30162" actId="47"/>
        <pc:sldMkLst>
          <pc:docMk/>
          <pc:sldMk cId="3938035190" sldId="2147478699"/>
        </pc:sldMkLst>
        <pc:spChg chg="del mod ord">
          <ac:chgData name="Henry Jammes" userId="5f22554b-fd15-4676-8c82-dc6122af2a80" providerId="ADAL" clId="{434111D3-796B-4BB0-A370-070974EB9404}" dt="2023-11-30T13:41:34.768" v="30142" actId="478"/>
          <ac:spMkLst>
            <pc:docMk/>
            <pc:sldMk cId="3938035190" sldId="2147478699"/>
            <ac:spMk id="2" creationId="{C26A292C-AC90-C198-E6D4-D18249634B86}"/>
          </ac:spMkLst>
        </pc:spChg>
        <pc:spChg chg="add mod ord">
          <ac:chgData name="Henry Jammes" userId="5f22554b-fd15-4676-8c82-dc6122af2a80" providerId="ADAL" clId="{434111D3-796B-4BB0-A370-070974EB9404}" dt="2023-11-30T13:41:31.731" v="30141"/>
          <ac:spMkLst>
            <pc:docMk/>
            <pc:sldMk cId="3938035190" sldId="2147478699"/>
            <ac:spMk id="3" creationId="{FEE10941-E807-F5E2-4CAA-B166F07B0842}"/>
          </ac:spMkLst>
        </pc:spChg>
        <pc:spChg chg="add mod ord">
          <ac:chgData name="Henry Jammes" userId="5f22554b-fd15-4676-8c82-dc6122af2a80" providerId="ADAL" clId="{434111D3-796B-4BB0-A370-070974EB9404}" dt="2023-11-30T13:41:27.299" v="30139" actId="700"/>
          <ac:spMkLst>
            <pc:docMk/>
            <pc:sldMk cId="3938035190" sldId="2147478699"/>
            <ac:spMk id="4" creationId="{D91C7D02-C9BB-623F-92F8-8E41CA7E650F}"/>
          </ac:spMkLst>
        </pc:spChg>
        <pc:spChg chg="add del mod ord">
          <ac:chgData name="Henry Jammes" userId="5f22554b-fd15-4676-8c82-dc6122af2a80" providerId="ADAL" clId="{434111D3-796B-4BB0-A370-070974EB9404}" dt="2023-11-30T13:41:35.811" v="30143" actId="478"/>
          <ac:spMkLst>
            <pc:docMk/>
            <pc:sldMk cId="3938035190" sldId="2147478699"/>
            <ac:spMk id="5" creationId="{AAC5061E-14B2-0313-1FCF-B3709FE2CF03}"/>
          </ac:spMkLst>
        </pc:spChg>
        <pc:spChg chg="add mod ord">
          <ac:chgData name="Henry Jammes" userId="5f22554b-fd15-4676-8c82-dc6122af2a80" providerId="ADAL" clId="{434111D3-796B-4BB0-A370-070974EB9404}" dt="2023-11-30T13:41:27.299" v="30139" actId="700"/>
          <ac:spMkLst>
            <pc:docMk/>
            <pc:sldMk cId="3938035190" sldId="2147478699"/>
            <ac:spMk id="6" creationId="{177D3375-9EE8-C316-764B-76D22054F524}"/>
          </ac:spMkLst>
        </pc:spChg>
        <pc:spChg chg="add mod">
          <ac:chgData name="Henry Jammes" userId="5f22554b-fd15-4676-8c82-dc6122af2a80" providerId="ADAL" clId="{434111D3-796B-4BB0-A370-070974EB9404}" dt="2023-11-30T13:42:41.850" v="30161" actId="6549"/>
          <ac:spMkLst>
            <pc:docMk/>
            <pc:sldMk cId="3938035190" sldId="2147478699"/>
            <ac:spMk id="7" creationId="{3F6E4612-B131-48DB-94D7-9B06C06E0658}"/>
          </ac:spMkLst>
        </pc:spChg>
      </pc:sldChg>
      <pc:sldChg chg="addSp delSp modSp new mod modClrScheme chgLayout">
        <pc:chgData name="Henry Jammes" userId="5f22554b-fd15-4676-8c82-dc6122af2a80" providerId="ADAL" clId="{434111D3-796B-4BB0-A370-070974EB9404}" dt="2023-12-02T03:12:41.151" v="35775" actId="1035"/>
        <pc:sldMkLst>
          <pc:docMk/>
          <pc:sldMk cId="3838520958" sldId="2147478700"/>
        </pc:sldMkLst>
        <pc:spChg chg="del">
          <ac:chgData name="Henry Jammes" userId="5f22554b-fd15-4676-8c82-dc6122af2a80" providerId="ADAL" clId="{434111D3-796B-4BB0-A370-070974EB9404}" dt="2023-12-02T03:06:25.255" v="35546" actId="700"/>
          <ac:spMkLst>
            <pc:docMk/>
            <pc:sldMk cId="3838520958" sldId="2147478700"/>
            <ac:spMk id="2" creationId="{1A5F28DB-84B3-12BF-54A2-03817719E877}"/>
          </ac:spMkLst>
        </pc:spChg>
        <pc:spChg chg="del">
          <ac:chgData name="Henry Jammes" userId="5f22554b-fd15-4676-8c82-dc6122af2a80" providerId="ADAL" clId="{434111D3-796B-4BB0-A370-070974EB9404}" dt="2023-12-02T03:06:25.255" v="35546" actId="700"/>
          <ac:spMkLst>
            <pc:docMk/>
            <pc:sldMk cId="3838520958" sldId="2147478700"/>
            <ac:spMk id="3" creationId="{7768DA7B-A094-F20A-B609-AD2A58465D47}"/>
          </ac:spMkLst>
        </pc:spChg>
        <pc:spChg chg="del">
          <ac:chgData name="Henry Jammes" userId="5f22554b-fd15-4676-8c82-dc6122af2a80" providerId="ADAL" clId="{434111D3-796B-4BB0-A370-070974EB9404}" dt="2023-12-02T03:06:25.255" v="35546" actId="700"/>
          <ac:spMkLst>
            <pc:docMk/>
            <pc:sldMk cId="3838520958" sldId="2147478700"/>
            <ac:spMk id="4" creationId="{5680B6F6-9377-589A-7397-783706178991}"/>
          </ac:spMkLst>
        </pc:spChg>
        <pc:spChg chg="del">
          <ac:chgData name="Henry Jammes" userId="5f22554b-fd15-4676-8c82-dc6122af2a80" providerId="ADAL" clId="{434111D3-796B-4BB0-A370-070974EB9404}" dt="2023-12-02T03:06:25.255" v="35546" actId="700"/>
          <ac:spMkLst>
            <pc:docMk/>
            <pc:sldMk cId="3838520958" sldId="2147478700"/>
            <ac:spMk id="5" creationId="{FE58B86A-EA6A-270A-C2A4-62CD86ACB048}"/>
          </ac:spMkLst>
        </pc:spChg>
        <pc:spChg chg="add del">
          <ac:chgData name="Henry Jammes" userId="5f22554b-fd15-4676-8c82-dc6122af2a80" providerId="ADAL" clId="{434111D3-796B-4BB0-A370-070974EB9404}" dt="2023-12-02T03:06:28.666" v="35547" actId="478"/>
          <ac:spMkLst>
            <pc:docMk/>
            <pc:sldMk cId="3838520958" sldId="2147478700"/>
            <ac:spMk id="7" creationId="{3A7A9397-E679-2A06-2E26-15C5106EDA6A}"/>
          </ac:spMkLst>
        </pc:spChg>
        <pc:spChg chg="add mod ord">
          <ac:chgData name="Henry Jammes" userId="5f22554b-fd15-4676-8c82-dc6122af2a80" providerId="ADAL" clId="{434111D3-796B-4BB0-A370-070974EB9404}" dt="2023-12-02T03:12:32.248" v="35767" actId="20577"/>
          <ac:spMkLst>
            <pc:docMk/>
            <pc:sldMk cId="3838520958" sldId="2147478700"/>
            <ac:spMk id="10" creationId="{3D41E9A1-9720-8EE9-58CF-D3F8794324E7}"/>
          </ac:spMkLst>
        </pc:spChg>
        <pc:spChg chg="add mod">
          <ac:chgData name="Henry Jammes" userId="5f22554b-fd15-4676-8c82-dc6122af2a80" providerId="ADAL" clId="{434111D3-796B-4BB0-A370-070974EB9404}" dt="2023-12-02T03:12:38.005" v="35770" actId="20577"/>
          <ac:spMkLst>
            <pc:docMk/>
            <pc:sldMk cId="3838520958" sldId="2147478700"/>
            <ac:spMk id="11" creationId="{8468CD5C-182C-61D0-BAAE-20851FF39E04}"/>
          </ac:spMkLst>
        </pc:spChg>
        <pc:spChg chg="add mod">
          <ac:chgData name="Henry Jammes" userId="5f22554b-fd15-4676-8c82-dc6122af2a80" providerId="ADAL" clId="{434111D3-796B-4BB0-A370-070974EB9404}" dt="2023-12-02T03:08:07.857" v="35608"/>
          <ac:spMkLst>
            <pc:docMk/>
            <pc:sldMk cId="3838520958" sldId="2147478700"/>
            <ac:spMk id="12" creationId="{CF067B6C-7A91-1C0F-684C-271144ABDE40}"/>
          </ac:spMkLst>
        </pc:spChg>
        <pc:spChg chg="mod">
          <ac:chgData name="Henry Jammes" userId="5f22554b-fd15-4676-8c82-dc6122af2a80" providerId="ADAL" clId="{434111D3-796B-4BB0-A370-070974EB9404}" dt="2023-12-02T03:09:03.937" v="35626"/>
          <ac:spMkLst>
            <pc:docMk/>
            <pc:sldMk cId="3838520958" sldId="2147478700"/>
            <ac:spMk id="14" creationId="{CFBB0DA1-127C-A0CD-B750-F4F55C344BF8}"/>
          </ac:spMkLst>
        </pc:spChg>
        <pc:spChg chg="mod">
          <ac:chgData name="Henry Jammes" userId="5f22554b-fd15-4676-8c82-dc6122af2a80" providerId="ADAL" clId="{434111D3-796B-4BB0-A370-070974EB9404}" dt="2023-12-02T03:09:03.937" v="35626"/>
          <ac:spMkLst>
            <pc:docMk/>
            <pc:sldMk cId="3838520958" sldId="2147478700"/>
            <ac:spMk id="15" creationId="{D4354CE2-23A6-7852-BD39-EA73F0FB05A8}"/>
          </ac:spMkLst>
        </pc:spChg>
        <pc:spChg chg="mod">
          <ac:chgData name="Henry Jammes" userId="5f22554b-fd15-4676-8c82-dc6122af2a80" providerId="ADAL" clId="{434111D3-796B-4BB0-A370-070974EB9404}" dt="2023-12-02T03:09:30.357" v="35650"/>
          <ac:spMkLst>
            <pc:docMk/>
            <pc:sldMk cId="3838520958" sldId="2147478700"/>
            <ac:spMk id="17" creationId="{79793829-E218-9316-5FE3-74F162D6B7E5}"/>
          </ac:spMkLst>
        </pc:spChg>
        <pc:spChg chg="mod">
          <ac:chgData name="Henry Jammes" userId="5f22554b-fd15-4676-8c82-dc6122af2a80" providerId="ADAL" clId="{434111D3-796B-4BB0-A370-070974EB9404}" dt="2023-12-02T03:09:30.357" v="35650"/>
          <ac:spMkLst>
            <pc:docMk/>
            <pc:sldMk cId="3838520958" sldId="2147478700"/>
            <ac:spMk id="18" creationId="{BDD6878D-9755-F10F-4506-1C58851D339B}"/>
          </ac:spMkLst>
        </pc:spChg>
        <pc:spChg chg="add del">
          <ac:chgData name="Henry Jammes" userId="5f22554b-fd15-4676-8c82-dc6122af2a80" providerId="ADAL" clId="{434111D3-796B-4BB0-A370-070974EB9404}" dt="2023-12-02T03:10:36.087" v="35730" actId="22"/>
          <ac:spMkLst>
            <pc:docMk/>
            <pc:sldMk cId="3838520958" sldId="2147478700"/>
            <ac:spMk id="20" creationId="{54F134A7-4CFD-5D84-B1E5-F5ADBBFB824E}"/>
          </ac:spMkLst>
        </pc:spChg>
        <pc:spChg chg="add del">
          <ac:chgData name="Henry Jammes" userId="5f22554b-fd15-4676-8c82-dc6122af2a80" providerId="ADAL" clId="{434111D3-796B-4BB0-A370-070974EB9404}" dt="2023-12-02T03:10:41.191" v="35732" actId="21"/>
          <ac:spMkLst>
            <pc:docMk/>
            <pc:sldMk cId="3838520958" sldId="2147478700"/>
            <ac:spMk id="22" creationId="{6BAAC2AB-A600-E4ED-5B52-C554A723E4E9}"/>
          </ac:spMkLst>
        </pc:spChg>
        <pc:spChg chg="add mod">
          <ac:chgData name="Henry Jammes" userId="5f22554b-fd15-4676-8c82-dc6122af2a80" providerId="ADAL" clId="{434111D3-796B-4BB0-A370-070974EB9404}" dt="2023-12-02T03:12:41.151" v="35775" actId="1035"/>
          <ac:spMkLst>
            <pc:docMk/>
            <pc:sldMk cId="3838520958" sldId="2147478700"/>
            <ac:spMk id="24" creationId="{3E87358C-DDC6-9EB6-787E-5C53A6A0D1E9}"/>
          </ac:spMkLst>
        </pc:spChg>
        <pc:grpChg chg="add del mod">
          <ac:chgData name="Henry Jammes" userId="5f22554b-fd15-4676-8c82-dc6122af2a80" providerId="ADAL" clId="{434111D3-796B-4BB0-A370-070974EB9404}" dt="2023-12-02T03:09:29.950" v="35649" actId="478"/>
          <ac:grpSpMkLst>
            <pc:docMk/>
            <pc:sldMk cId="3838520958" sldId="2147478700"/>
            <ac:grpSpMk id="13" creationId="{74386935-4ABE-3779-EF95-86676FB1E58C}"/>
          </ac:grpSpMkLst>
        </pc:grpChg>
        <pc:grpChg chg="add mod">
          <ac:chgData name="Henry Jammes" userId="5f22554b-fd15-4676-8c82-dc6122af2a80" providerId="ADAL" clId="{434111D3-796B-4BB0-A370-070974EB9404}" dt="2023-12-02T03:09:30.357" v="35650"/>
          <ac:grpSpMkLst>
            <pc:docMk/>
            <pc:sldMk cId="3838520958" sldId="2147478700"/>
            <ac:grpSpMk id="16" creationId="{970A8F75-615D-8F12-EE4E-B5F2540E819F}"/>
          </ac:grpSpMkLst>
        </pc:grpChg>
        <pc:picChg chg="add mod">
          <ac:chgData name="Henry Jammes" userId="5f22554b-fd15-4676-8c82-dc6122af2a80" providerId="ADAL" clId="{434111D3-796B-4BB0-A370-070974EB9404}" dt="2023-12-02T03:12:06.384" v="35758" actId="1035"/>
          <ac:picMkLst>
            <pc:docMk/>
            <pc:sldMk cId="3838520958" sldId="2147478700"/>
            <ac:picMk id="9" creationId="{491B701D-23C7-84DC-F654-AA2340FFBBE4}"/>
          </ac:picMkLst>
        </pc:picChg>
      </pc:sldChg>
      <pc:sldMasterChg chg="modSldLayout">
        <pc:chgData name="Henry Jammes" userId="5f22554b-fd15-4676-8c82-dc6122af2a80" providerId="ADAL" clId="{434111D3-796B-4BB0-A370-070974EB9404}" dt="2023-11-14T14:16:16.587" v="23548" actId="1076"/>
        <pc:sldMasterMkLst>
          <pc:docMk/>
          <pc:sldMasterMk cId="816294142" sldId="2147484980"/>
        </pc:sldMasterMkLst>
        <pc:sldLayoutChg chg="addSp delSp modSp mod">
          <pc:chgData name="Henry Jammes" userId="5f22554b-fd15-4676-8c82-dc6122af2a80" providerId="ADAL" clId="{434111D3-796B-4BB0-A370-070974EB9404}" dt="2023-11-14T14:16:16.587" v="23548" actId="1076"/>
          <pc:sldLayoutMkLst>
            <pc:docMk/>
            <pc:sldMasterMk cId="816294142" sldId="2147484980"/>
            <pc:sldLayoutMk cId="306819273" sldId="2147484981"/>
          </pc:sldLayoutMkLst>
          <pc:spChg chg="add del">
            <ac:chgData name="Henry Jammes" userId="5f22554b-fd15-4676-8c82-dc6122af2a80" providerId="ADAL" clId="{434111D3-796B-4BB0-A370-070974EB9404}" dt="2023-10-25T19:15:36.705" v="16057" actId="478"/>
            <ac:spMkLst>
              <pc:docMk/>
              <pc:sldMasterMk cId="816294142" sldId="2147484980"/>
              <pc:sldLayoutMk cId="306819273" sldId="2147484981"/>
              <ac:spMk id="2" creationId="{25D0408F-4A76-4E13-B20C-89E0FD40DC32}"/>
            </ac:spMkLst>
          </pc:spChg>
          <pc:spChg chg="add del mod">
            <ac:chgData name="Henry Jammes" userId="5f22554b-fd15-4676-8c82-dc6122af2a80" providerId="ADAL" clId="{434111D3-796B-4BB0-A370-070974EB9404}" dt="2023-10-25T19:15:11.094" v="16046"/>
            <ac:spMkLst>
              <pc:docMk/>
              <pc:sldMasterMk cId="816294142" sldId="2147484980"/>
              <pc:sldLayoutMk cId="306819273" sldId="2147484981"/>
              <ac:spMk id="3" creationId="{D763B179-028B-9452-7D45-284EEB6C576B}"/>
            </ac:spMkLst>
          </pc:spChg>
          <pc:spChg chg="add del">
            <ac:chgData name="Henry Jammes" userId="5f22554b-fd15-4676-8c82-dc6122af2a80" providerId="ADAL" clId="{434111D3-796B-4BB0-A370-070974EB9404}" dt="2023-10-25T19:15:28.773" v="16051" actId="22"/>
            <ac:spMkLst>
              <pc:docMk/>
              <pc:sldMasterMk cId="816294142" sldId="2147484980"/>
              <pc:sldLayoutMk cId="306819273" sldId="2147484981"/>
              <ac:spMk id="7" creationId="{13E181F3-7CCA-F3A0-DB0B-ECAE5603E565}"/>
            </ac:spMkLst>
          </pc:spChg>
          <pc:spChg chg="add del mod">
            <ac:chgData name="Henry Jammes" userId="5f22554b-fd15-4676-8c82-dc6122af2a80" providerId="ADAL" clId="{434111D3-796B-4BB0-A370-070974EB9404}" dt="2023-10-25T19:15:37.803" v="16059" actId="22"/>
            <ac:spMkLst>
              <pc:docMk/>
              <pc:sldMasterMk cId="816294142" sldId="2147484980"/>
              <pc:sldLayoutMk cId="306819273" sldId="2147484981"/>
              <ac:spMk id="9" creationId="{F6BDFC6D-B0E9-76EE-932D-002FC22AE608}"/>
            </ac:spMkLst>
          </pc:spChg>
          <pc:spChg chg="add mod">
            <ac:chgData name="Henry Jammes" userId="5f22554b-fd15-4676-8c82-dc6122af2a80" providerId="ADAL" clId="{434111D3-796B-4BB0-A370-070974EB9404}" dt="2023-10-31T13:58:03.245" v="22341" actId="20577"/>
            <ac:spMkLst>
              <pc:docMk/>
              <pc:sldMasterMk cId="816294142" sldId="2147484980"/>
              <pc:sldLayoutMk cId="306819273" sldId="2147484981"/>
              <ac:spMk id="14" creationId="{9BA0F039-E998-3713-F6A2-6320E3C08797}"/>
            </ac:spMkLst>
          </pc:spChg>
          <pc:picChg chg="del">
            <ac:chgData name="Henry Jammes" userId="5f22554b-fd15-4676-8c82-dc6122af2a80" providerId="ADAL" clId="{434111D3-796B-4BB0-A370-070974EB9404}" dt="2023-11-14T14:15:09.793" v="23529" actId="478"/>
            <ac:picMkLst>
              <pc:docMk/>
              <pc:sldMasterMk cId="816294142" sldId="2147484980"/>
              <pc:sldLayoutMk cId="306819273" sldId="2147484981"/>
              <ac:picMk id="6" creationId="{562B047D-2DF4-4424-A380-07348F4E4DE9}"/>
            </ac:picMkLst>
          </pc:picChg>
          <pc:picChg chg="add del mod">
            <ac:chgData name="Henry Jammes" userId="5f22554b-fd15-4676-8c82-dc6122af2a80" providerId="ADAL" clId="{434111D3-796B-4BB0-A370-070974EB9404}" dt="2023-11-14T14:15:58.486" v="23539" actId="478"/>
            <ac:picMkLst>
              <pc:docMk/>
              <pc:sldMasterMk cId="816294142" sldId="2147484980"/>
              <pc:sldLayoutMk cId="306819273" sldId="2147484981"/>
              <ac:picMk id="1026" creationId="{B304E1DB-F50C-64B1-835B-E64BB7673875}"/>
            </ac:picMkLst>
          </pc:picChg>
          <pc:picChg chg="add mod">
            <ac:chgData name="Henry Jammes" userId="5f22554b-fd15-4676-8c82-dc6122af2a80" providerId="ADAL" clId="{434111D3-796B-4BB0-A370-070974EB9404}" dt="2023-11-14T14:16:16.587" v="23548" actId="1076"/>
            <ac:picMkLst>
              <pc:docMk/>
              <pc:sldMasterMk cId="816294142" sldId="2147484980"/>
              <pc:sldLayoutMk cId="306819273" sldId="2147484981"/>
              <ac:picMk id="1028" creationId="{36F37A9E-26B2-5F3B-E56D-6517B4EB315E}"/>
            </ac:picMkLst>
          </pc:picChg>
        </pc:sldLayoutChg>
        <pc:sldLayoutChg chg="addSp delSp modSp mod">
          <pc:chgData name="Henry Jammes" userId="5f22554b-fd15-4676-8c82-dc6122af2a80" providerId="ADAL" clId="{434111D3-796B-4BB0-A370-070974EB9404}" dt="2023-10-25T19:16:20.687" v="16085" actId="21"/>
          <pc:sldLayoutMkLst>
            <pc:docMk/>
            <pc:sldMasterMk cId="816294142" sldId="2147484980"/>
            <pc:sldLayoutMk cId="3992514227" sldId="2147484983"/>
          </pc:sldLayoutMkLst>
          <pc:spChg chg="add del mod">
            <ac:chgData name="Henry Jammes" userId="5f22554b-fd15-4676-8c82-dc6122af2a80" providerId="ADAL" clId="{434111D3-796B-4BB0-A370-070974EB9404}" dt="2023-10-25T19:16:20.687" v="16085" actId="21"/>
            <ac:spMkLst>
              <pc:docMk/>
              <pc:sldMasterMk cId="816294142" sldId="2147484980"/>
              <pc:sldLayoutMk cId="3992514227" sldId="2147484983"/>
              <ac:spMk id="2" creationId="{6F6A61C6-1F1F-E67A-D5FD-D06EAA28EA61}"/>
            </ac:spMkLst>
          </pc:spChg>
        </pc:sldLayoutChg>
      </pc:sldMasterChg>
    </pc:docChg>
  </pc:docChgLst>
  <pc:docChgLst>
    <pc:chgData name="Henry Jammes" userId="5f22554b-fd15-4676-8c82-dc6122af2a80" providerId="ADAL" clId="{EB6E7EA4-02B7-45B7-918B-69B761F83DA4}"/>
    <pc:docChg chg="">
      <pc:chgData name="Henry Jammes" userId="5f22554b-fd15-4676-8c82-dc6122af2a80" providerId="ADAL" clId="{EB6E7EA4-02B7-45B7-918B-69B761F83DA4}" dt="2023-06-07T09:50:33.190" v="2"/>
      <pc:docMkLst>
        <pc:docMk/>
      </pc:docMkLst>
      <pc:sldChg chg="addCm">
        <pc:chgData name="Henry Jammes" userId="5f22554b-fd15-4676-8c82-dc6122af2a80" providerId="ADAL" clId="{EB6E7EA4-02B7-45B7-918B-69B761F83DA4}" dt="2023-06-07T09:50:33.190" v="2"/>
        <pc:sldMkLst>
          <pc:docMk/>
          <pc:sldMk cId="1094870920" sldId="10219"/>
        </pc:sldMkLst>
        <pc:extLst>
          <p:ext xmlns:p="http://schemas.openxmlformats.org/presentationml/2006/main" uri="{D6D511B9-2390-475A-947B-AFAB55BFBCF1}">
            <pc226:cmChg xmlns:pc226="http://schemas.microsoft.com/office/powerpoint/2022/06/main/command" chg="add">
              <pc226:chgData name="Henry Jammes" userId="5f22554b-fd15-4676-8c82-dc6122af2a80" providerId="ADAL" clId="{EB6E7EA4-02B7-45B7-918B-69B761F83DA4}" dt="2023-06-07T09:50:33.190" v="2"/>
              <pc2:cmMkLst xmlns:pc2="http://schemas.microsoft.com/office/powerpoint/2019/9/main/command">
                <pc:docMk/>
                <pc:sldMk cId="1094870920" sldId="10219"/>
                <pc2:cmMk id="{7DC81362-0E6C-448C-A6C4-7FD307EDE6B3}"/>
              </pc2:cmMkLst>
            </pc226:cmChg>
            <pc226:cmChg xmlns:pc226="http://schemas.microsoft.com/office/powerpoint/2022/06/main/command" chg="add">
              <pc226:chgData name="Henry Jammes" userId="5f22554b-fd15-4676-8c82-dc6122af2a80" providerId="ADAL" clId="{EB6E7EA4-02B7-45B7-918B-69B761F83DA4}" dt="2023-06-07T09:50:12.503" v="0"/>
              <pc2:cmMkLst xmlns:pc2="http://schemas.microsoft.com/office/powerpoint/2019/9/main/command">
                <pc:docMk/>
                <pc:sldMk cId="1094870920" sldId="10219"/>
                <pc2:cmMk id="{7BFF1C8A-CCF3-4D70-96BC-2138584E79F8}"/>
              </pc2:cmMkLst>
            </pc226:cmChg>
            <pc226:cmChg xmlns:pc226="http://schemas.microsoft.com/office/powerpoint/2022/06/main/command" chg="add">
              <pc226:chgData name="Henry Jammes" userId="5f22554b-fd15-4676-8c82-dc6122af2a80" providerId="ADAL" clId="{EB6E7EA4-02B7-45B7-918B-69B761F83DA4}" dt="2023-06-07T09:50:24.632" v="1"/>
              <pc2:cmMkLst xmlns:pc2="http://schemas.microsoft.com/office/powerpoint/2019/9/main/command">
                <pc:docMk/>
                <pc:sldMk cId="1094870920" sldId="10219"/>
                <pc2:cmMk id="{B67304E4-8D4D-4090-82FE-2BE744AADDC2}"/>
              </pc2:cmMkLst>
            </pc226:cmChg>
          </p:ext>
        </pc:extLst>
      </pc:sldChg>
    </pc:docChg>
  </pc:docChgLst>
  <pc:docChgLst>
    <pc:chgData name="Parag Dessai" userId="S::paragdessai@microsoft.com::0d07f866-a1c1-4e49-90d6-4e75a2e82554" providerId="AD" clId="Web-{85446AAA-BCBA-730A-AE55-4C1EEA02CA28}"/>
    <pc:docChg chg="mod">
      <pc:chgData name="Parag Dessai" userId="S::paragdessai@microsoft.com::0d07f866-a1c1-4e49-90d6-4e75a2e82554" providerId="AD" clId="Web-{85446AAA-BCBA-730A-AE55-4C1EEA02CA28}" dt="2023-09-08T22:42:48.530" v="1"/>
      <pc:docMkLst>
        <pc:docMk/>
      </pc:docMkLst>
      <pc:sldChg chg="addCm">
        <pc:chgData name="Parag Dessai" userId="S::paragdessai@microsoft.com::0d07f866-a1c1-4e49-90d6-4e75a2e82554" providerId="AD" clId="Web-{85446AAA-BCBA-730A-AE55-4C1EEA02CA28}" dt="2023-09-08T22:42:48.530" v="1"/>
        <pc:sldMkLst>
          <pc:docMk/>
          <pc:sldMk cId="2620172218" sldId="2147478650"/>
        </pc:sldMkLst>
        <pc:extLst>
          <p:ext xmlns:p="http://schemas.openxmlformats.org/presentationml/2006/main" uri="{D6D511B9-2390-475A-947B-AFAB55BFBCF1}">
            <pc226:cmChg xmlns:pc226="http://schemas.microsoft.com/office/powerpoint/2022/06/main/command" chg="add">
              <pc226:chgData name="Parag Dessai" userId="S::paragdessai@microsoft.com::0d07f866-a1c1-4e49-90d6-4e75a2e82554" providerId="AD" clId="Web-{85446AAA-BCBA-730A-AE55-4C1EEA02CA28}" dt="2023-09-08T22:42:48.530" v="1"/>
              <pc2:cmMkLst xmlns:pc2="http://schemas.microsoft.com/office/powerpoint/2019/9/main/command">
                <pc:docMk/>
                <pc:sldMk cId="2620172218" sldId="2147478650"/>
                <pc2:cmMk id="{37D4A8D2-0A6C-437F-BBAE-8DFCED1715A4}"/>
              </pc2:cmMkLst>
            </pc226:cmChg>
          </p:ext>
        </pc:extLst>
      </pc:sldChg>
    </pc:docChg>
  </pc:docChgLst>
  <pc:docChgLst>
    <pc:chgData name="Henry Jammes" userId="5f22554b-fd15-4676-8c82-dc6122af2a80" providerId="ADAL" clId="{E7AC7768-075A-4EC8-B7B4-2C4F52438FBB}"/>
    <pc:docChg chg="undo custSel addSld modSld modSection">
      <pc:chgData name="Henry Jammes" userId="5f22554b-fd15-4676-8c82-dc6122af2a80" providerId="ADAL" clId="{E7AC7768-075A-4EC8-B7B4-2C4F52438FBB}" dt="2023-02-28T15:28:03.296" v="716" actId="14100"/>
      <pc:docMkLst>
        <pc:docMk/>
      </pc:docMkLst>
      <pc:sldChg chg="delSp modSp new mod">
        <pc:chgData name="Henry Jammes" userId="5f22554b-fd15-4676-8c82-dc6122af2a80" providerId="ADAL" clId="{E7AC7768-075A-4EC8-B7B4-2C4F52438FBB}" dt="2023-02-28T15:28:03.296" v="716" actId="14100"/>
        <pc:sldMkLst>
          <pc:docMk/>
          <pc:sldMk cId="2139863986" sldId="2076138197"/>
        </pc:sldMkLst>
        <pc:spChg chg="mod">
          <ac:chgData name="Henry Jammes" userId="5f22554b-fd15-4676-8c82-dc6122af2a80" providerId="ADAL" clId="{E7AC7768-075A-4EC8-B7B4-2C4F52438FBB}" dt="2023-02-28T15:06:15.934" v="11" actId="20577"/>
          <ac:spMkLst>
            <pc:docMk/>
            <pc:sldMk cId="2139863986" sldId="2076138197"/>
            <ac:spMk id="2" creationId="{817F6F9E-1852-3222-0D53-A173866829AA}"/>
          </ac:spMkLst>
        </pc:spChg>
        <pc:spChg chg="mod">
          <ac:chgData name="Henry Jammes" userId="5f22554b-fd15-4676-8c82-dc6122af2a80" providerId="ADAL" clId="{E7AC7768-075A-4EC8-B7B4-2C4F52438FBB}" dt="2023-02-28T15:28:03.296" v="716" actId="14100"/>
          <ac:spMkLst>
            <pc:docMk/>
            <pc:sldMk cId="2139863986" sldId="2076138197"/>
            <ac:spMk id="3" creationId="{FF3117A0-F755-59D3-94BA-27567149344D}"/>
          </ac:spMkLst>
        </pc:spChg>
        <pc:spChg chg="del">
          <ac:chgData name="Henry Jammes" userId="5f22554b-fd15-4676-8c82-dc6122af2a80" providerId="ADAL" clId="{E7AC7768-075A-4EC8-B7B4-2C4F52438FBB}" dt="2023-02-28T15:19:12.323" v="363" actId="478"/>
          <ac:spMkLst>
            <pc:docMk/>
            <pc:sldMk cId="2139863986" sldId="2076138197"/>
            <ac:spMk id="4" creationId="{F6CD7A26-09C1-12C6-1FB0-169E9CE0A6C0}"/>
          </ac:spMkLst>
        </pc:spChg>
      </pc:sldChg>
    </pc:docChg>
  </pc:docChgLst>
  <pc:docChgLst>
    <pc:chgData name="Adi Leibowitz" userId="S::adileibowitz@microsoft.com::7ca725d7-e3d2-4863-b386-effa70f453d5" providerId="AD" clId="Web-{69D8C4CA-418B-2963-2FEA-CA05BB45EE54}"/>
    <pc:docChg chg="modSld">
      <pc:chgData name="Adi Leibowitz" userId="S::adileibowitz@microsoft.com::7ca725d7-e3d2-4863-b386-effa70f453d5" providerId="AD" clId="Web-{69D8C4CA-418B-2963-2FEA-CA05BB45EE54}" dt="2023-09-05T11:20:26.502" v="6"/>
      <pc:docMkLst>
        <pc:docMk/>
      </pc:docMkLst>
      <pc:sldChg chg="modCm">
        <pc:chgData name="Adi Leibowitz" userId="S::adileibowitz@microsoft.com::7ca725d7-e3d2-4863-b386-effa70f453d5" providerId="AD" clId="Web-{69D8C4CA-418B-2963-2FEA-CA05BB45EE54}" dt="2023-09-05T11:04:03.181" v="0"/>
        <pc:sldMkLst>
          <pc:docMk/>
          <pc:sldMk cId="548508627" sldId="2147478630"/>
        </pc:sldMkLst>
        <pc:extLst>
          <p:ext xmlns:p="http://schemas.openxmlformats.org/presentationml/2006/main" uri="{D6D511B9-2390-475A-947B-AFAB55BFBCF1}">
            <pc226:cmChg xmlns:pc226="http://schemas.microsoft.com/office/powerpoint/2022/06/main/command" chg="">
              <pc226:chgData name="Adi Leibowitz" userId="S::adileibowitz@microsoft.com::7ca725d7-e3d2-4863-b386-effa70f453d5" providerId="AD" clId="Web-{69D8C4CA-418B-2963-2FEA-CA05BB45EE54}" dt="2023-09-05T11:04:03.181" v="0"/>
              <pc2:cmMkLst xmlns:pc2="http://schemas.microsoft.com/office/powerpoint/2019/9/main/command">
                <pc:docMk/>
                <pc:sldMk cId="548508627" sldId="2147478630"/>
                <pc2:cmMk id="{719C8A01-1C45-422E-AC17-8737C890DFE1}"/>
              </pc2:cmMkLst>
              <pc226:cmRplyChg chg="add">
                <pc226:chgData name="Adi Leibowitz" userId="S::adileibowitz@microsoft.com::7ca725d7-e3d2-4863-b386-effa70f453d5" providerId="AD" clId="Web-{69D8C4CA-418B-2963-2FEA-CA05BB45EE54}" dt="2023-09-05T11:04:03.181" v="0"/>
                <pc2:cmRplyMkLst xmlns:pc2="http://schemas.microsoft.com/office/powerpoint/2019/9/main/command">
                  <pc:docMk/>
                  <pc:sldMk cId="548508627" sldId="2147478630"/>
                  <pc2:cmMk id="{719C8A01-1C45-422E-AC17-8737C890DFE1}"/>
                  <pc2:cmRplyMk id="{565D190F-BBB2-47B0-A5C7-8B5A7C91D33F}"/>
                </pc2:cmRplyMkLst>
              </pc226:cmRplyChg>
            </pc226:cmChg>
          </p:ext>
        </pc:extLst>
      </pc:sldChg>
      <pc:sldChg chg="modSp addCm modCm">
        <pc:chgData name="Adi Leibowitz" userId="S::adileibowitz@microsoft.com::7ca725d7-e3d2-4863-b386-effa70f453d5" providerId="AD" clId="Web-{69D8C4CA-418B-2963-2FEA-CA05BB45EE54}" dt="2023-09-05T11:20:26.502" v="6"/>
        <pc:sldMkLst>
          <pc:docMk/>
          <pc:sldMk cId="4234592746" sldId="2147478640"/>
        </pc:sldMkLst>
        <pc:spChg chg="mod">
          <ac:chgData name="Adi Leibowitz" userId="S::adileibowitz@microsoft.com::7ca725d7-e3d2-4863-b386-effa70f453d5" providerId="AD" clId="Web-{69D8C4CA-418B-2963-2FEA-CA05BB45EE54}" dt="2023-09-05T11:15:52.904" v="4" actId="1076"/>
          <ac:spMkLst>
            <pc:docMk/>
            <pc:sldMk cId="4234592746" sldId="2147478640"/>
            <ac:spMk id="3" creationId="{BA3B09E7-DC25-E43F-351B-EF69C7553F18}"/>
          </ac:spMkLst>
        </pc:spChg>
        <pc:extLst>
          <p:ext xmlns:p="http://schemas.openxmlformats.org/presentationml/2006/main" uri="{D6D511B9-2390-475A-947B-AFAB55BFBCF1}">
            <pc226:cmChg xmlns:pc226="http://schemas.microsoft.com/office/powerpoint/2022/06/main/command" chg="add mod">
              <pc226:chgData name="Adi Leibowitz" userId="S::adileibowitz@microsoft.com::7ca725d7-e3d2-4863-b386-effa70f453d5" providerId="AD" clId="Web-{69D8C4CA-418B-2963-2FEA-CA05BB45EE54}" dt="2023-09-05T11:20:26.502" v="6"/>
              <pc2:cmMkLst xmlns:pc2="http://schemas.microsoft.com/office/powerpoint/2019/9/main/command">
                <pc:docMk/>
                <pc:sldMk cId="4234592746" sldId="2147478640"/>
                <pc2:cmMk id="{D992C3EC-94BC-4DC7-8CFF-4A0192A16068}"/>
              </pc2:cmMkLst>
            </pc226:cmChg>
          </p:ext>
        </pc:extLst>
      </pc:sldChg>
      <pc:sldChg chg="addCm modCm">
        <pc:chgData name="Adi Leibowitz" userId="S::adileibowitz@microsoft.com::7ca725d7-e3d2-4863-b386-effa70f453d5" providerId="AD" clId="Web-{69D8C4CA-418B-2963-2FEA-CA05BB45EE54}" dt="2023-09-05T11:10:31.897" v="2"/>
        <pc:sldMkLst>
          <pc:docMk/>
          <pc:sldMk cId="3403173400" sldId="2147478652"/>
        </pc:sldMkLst>
        <pc:extLst>
          <p:ext xmlns:p="http://schemas.openxmlformats.org/presentationml/2006/main" uri="{D6D511B9-2390-475A-947B-AFAB55BFBCF1}">
            <pc226:cmChg xmlns:pc226="http://schemas.microsoft.com/office/powerpoint/2022/06/main/command" chg="add mod">
              <pc226:chgData name="Adi Leibowitz" userId="S::adileibowitz@microsoft.com::7ca725d7-e3d2-4863-b386-effa70f453d5" providerId="AD" clId="Web-{69D8C4CA-418B-2963-2FEA-CA05BB45EE54}" dt="2023-09-05T11:10:31.897" v="2"/>
              <pc2:cmMkLst xmlns:pc2="http://schemas.microsoft.com/office/powerpoint/2019/9/main/command">
                <pc:docMk/>
                <pc:sldMk cId="3403173400" sldId="2147478652"/>
                <pc2:cmMk id="{8531EA23-BD7B-4472-A862-2505F76D5673}"/>
              </pc2:cmMkLst>
            </pc226:cmChg>
          </p:ext>
        </pc:extLst>
      </pc:sldChg>
    </pc:docChg>
  </pc:docChgLst>
  <pc:docChgLst>
    <pc:chgData name="Remi Dyon" userId="S::remidyon@microsoft.com::65c0f062-4db9-4dde-9d0f-4aac0d54c13f" providerId="AD" clId="Web-{33CFC3F6-C2C2-2DD7-4A3E-0F05507E2B19}"/>
    <pc:docChg chg="modSld">
      <pc:chgData name="Remi Dyon" userId="S::remidyon@microsoft.com::65c0f062-4db9-4dde-9d0f-4aac0d54c13f" providerId="AD" clId="Web-{33CFC3F6-C2C2-2DD7-4A3E-0F05507E2B19}" dt="2023-09-12T12:36:47.488" v="1" actId="20577"/>
      <pc:docMkLst>
        <pc:docMk/>
      </pc:docMkLst>
      <pc:sldChg chg="modSp">
        <pc:chgData name="Remi Dyon" userId="S::remidyon@microsoft.com::65c0f062-4db9-4dde-9d0f-4aac0d54c13f" providerId="AD" clId="Web-{33CFC3F6-C2C2-2DD7-4A3E-0F05507E2B19}" dt="2023-09-12T12:36:47.488" v="1" actId="20577"/>
        <pc:sldMkLst>
          <pc:docMk/>
          <pc:sldMk cId="2397848064" sldId="2147478618"/>
        </pc:sldMkLst>
        <pc:spChg chg="mod">
          <ac:chgData name="Remi Dyon" userId="S::remidyon@microsoft.com::65c0f062-4db9-4dde-9d0f-4aac0d54c13f" providerId="AD" clId="Web-{33CFC3F6-C2C2-2DD7-4A3E-0F05507E2B19}" dt="2023-09-12T12:36:47.488" v="1" actId="20577"/>
          <ac:spMkLst>
            <pc:docMk/>
            <pc:sldMk cId="2397848064" sldId="2147478618"/>
            <ac:spMk id="3" creationId="{C046D201-F7EA-000D-C63C-4EE4CB679A20}"/>
          </ac:spMkLst>
        </pc:spChg>
      </pc:sldChg>
    </pc:docChg>
  </pc:docChgLst>
  <pc:docChgLst>
    <pc:chgData name="Mike Bonincontri" userId="S::mboninco@microsoft.com::98c61e87-3110-4131-9743-475448c96361" providerId="AD" clId="Web-{238179DF-7436-4FDB-A7B0-2B463653E3F7}"/>
    <pc:docChg chg="mod">
      <pc:chgData name="Mike Bonincontri" userId="S::mboninco@microsoft.com::98c61e87-3110-4131-9743-475448c96361" providerId="AD" clId="Web-{238179DF-7436-4FDB-A7B0-2B463653E3F7}" dt="2023-04-07T16:03:34.221" v="1"/>
      <pc:docMkLst>
        <pc:docMk/>
      </pc:docMkLst>
      <pc:sldChg chg="modCm">
        <pc:chgData name="Mike Bonincontri" userId="S::mboninco@microsoft.com::98c61e87-3110-4131-9743-475448c96361" providerId="AD" clId="Web-{238179DF-7436-4FDB-A7B0-2B463653E3F7}" dt="2023-04-07T16:03:34.221" v="1"/>
        <pc:sldMkLst>
          <pc:docMk/>
          <pc:sldMk cId="2004031996" sldId="2147478588"/>
        </pc:sldMkLst>
        <pc:extLst>
          <p:ext xmlns:p="http://schemas.openxmlformats.org/presentationml/2006/main" uri="{D6D511B9-2390-475A-947B-AFAB55BFBCF1}">
            <pc226:cmChg xmlns:pc226="http://schemas.microsoft.com/office/powerpoint/2022/06/main/command" chg="">
              <pc226:chgData name="Mike Bonincontri" userId="S::mboninco@microsoft.com::98c61e87-3110-4131-9743-475448c96361" providerId="AD" clId="Web-{238179DF-7436-4FDB-A7B0-2B463653E3F7}" dt="2023-04-07T16:03:34.221" v="1"/>
              <pc2:cmMkLst xmlns:pc2="http://schemas.microsoft.com/office/powerpoint/2019/9/main/command">
                <pc:docMk/>
                <pc:sldMk cId="2004031996" sldId="2147478588"/>
                <pc2:cmMk id="{1172F043-4959-488C-B750-D79EAB180EB1}"/>
              </pc2:cmMkLst>
              <pc226:cmRplyChg chg="add">
                <pc226:chgData name="Mike Bonincontri" userId="S::mboninco@microsoft.com::98c61e87-3110-4131-9743-475448c96361" providerId="AD" clId="Web-{238179DF-7436-4FDB-A7B0-2B463653E3F7}" dt="2023-04-07T16:03:34.221" v="1"/>
                <pc2:cmRplyMkLst xmlns:pc2="http://schemas.microsoft.com/office/powerpoint/2019/9/main/command">
                  <pc:docMk/>
                  <pc:sldMk cId="2004031996" sldId="2147478588"/>
                  <pc2:cmMk id="{1172F043-4959-488C-B750-D79EAB180EB1}"/>
                  <pc2:cmRplyMk id="{7969BF23-6E9B-49D0-BB09-EBB5A70AC541}"/>
                </pc2:cmRplyMkLst>
              </pc226:cmRplyChg>
            </pc226:cmChg>
          </p:ext>
        </pc:extLst>
      </pc:sldChg>
    </pc:docChg>
  </pc:docChgLst>
  <pc:docChgLst>
    <pc:chgData name="Charles Li" userId="4285ad14-c65b-4a2c-ac04-c0e50247527a" providerId="ADAL" clId="{697A31F2-C942-4530-BCF9-013BF2952833}"/>
    <pc:docChg chg="sldOrd">
      <pc:chgData name="Charles Li" userId="4285ad14-c65b-4a2c-ac04-c0e50247527a" providerId="ADAL" clId="{697A31F2-C942-4530-BCF9-013BF2952833}" dt="2023-06-07T15:06:56.295" v="0" actId="20578"/>
      <pc:docMkLst>
        <pc:docMk/>
      </pc:docMkLst>
      <pc:sldChg chg="ord">
        <pc:chgData name="Charles Li" userId="4285ad14-c65b-4a2c-ac04-c0e50247527a" providerId="ADAL" clId="{697A31F2-C942-4530-BCF9-013BF2952833}" dt="2023-06-07T15:06:56.295" v="0" actId="20578"/>
        <pc:sldMkLst>
          <pc:docMk/>
          <pc:sldMk cId="2397848064" sldId="2147478618"/>
        </pc:sldMkLst>
      </pc:sldChg>
    </pc:docChg>
  </pc:docChgLst>
  <pc:docChgLst>
    <pc:chgData name="Ashraf Omar" userId="S::ashrafomar@microsoft.com::43fd0cb3-7077-4bc4-bf43-da3b636025f9" providerId="AD" clId="Web-{946BB216-25C4-D298-725B-687600B3ED82}"/>
    <pc:docChg chg="sldOrd">
      <pc:chgData name="Ashraf Omar" userId="S::ashrafomar@microsoft.com::43fd0cb3-7077-4bc4-bf43-da3b636025f9" providerId="AD" clId="Web-{946BB216-25C4-D298-725B-687600B3ED82}" dt="2023-10-20T05:22:52.648" v="1"/>
      <pc:docMkLst>
        <pc:docMk/>
      </pc:docMkLst>
      <pc:sldChg chg="ord">
        <pc:chgData name="Ashraf Omar" userId="S::ashrafomar@microsoft.com::43fd0cb3-7077-4bc4-bf43-da3b636025f9" providerId="AD" clId="Web-{946BB216-25C4-D298-725B-687600B3ED82}" dt="2023-10-20T05:22:52.648" v="1"/>
        <pc:sldMkLst>
          <pc:docMk/>
          <pc:sldMk cId="3137727299" sldId="2147478606"/>
        </pc:sldMkLst>
      </pc:sldChg>
      <pc:sldChg chg="ord">
        <pc:chgData name="Ashraf Omar" userId="S::ashrafomar@microsoft.com::43fd0cb3-7077-4bc4-bf43-da3b636025f9" providerId="AD" clId="Web-{946BB216-25C4-D298-725B-687600B3ED82}" dt="2023-10-20T05:22:49.569" v="0"/>
        <pc:sldMkLst>
          <pc:docMk/>
          <pc:sldMk cId="3252345120" sldId="2147478668"/>
        </pc:sldMkLst>
      </pc:sldChg>
    </pc:docChg>
  </pc:docChgLst>
  <pc:docChgLst>
    <pc:chgData name="Abhi Rathna" userId="2a712108-a718-4baf-86a6-9538c6620f5c" providerId="ADAL" clId="{E5D98FEB-9DDB-4D19-A822-6A340E9F0694}"/>
    <pc:docChg chg="sldOrd">
      <pc:chgData name="Abhi Rathna" userId="2a712108-a718-4baf-86a6-9538c6620f5c" providerId="ADAL" clId="{E5D98FEB-9DDB-4D19-A822-6A340E9F0694}" dt="2023-10-10T15:57:06.912" v="0" actId="20578"/>
      <pc:docMkLst>
        <pc:docMk/>
      </pc:docMkLst>
      <pc:sldChg chg="ord">
        <pc:chgData name="Abhi Rathna" userId="2a712108-a718-4baf-86a6-9538c6620f5c" providerId="ADAL" clId="{E5D98FEB-9DDB-4D19-A822-6A340E9F0694}" dt="2023-10-10T15:57:06.912" v="0" actId="20578"/>
        <pc:sldMkLst>
          <pc:docMk/>
          <pc:sldMk cId="2288237846" sldId="2147478584"/>
        </pc:sldMkLst>
      </pc:sldChg>
    </pc:docChg>
  </pc:docChgLst>
  <pc:docChgLst>
    <pc:chgData name="Henry Jammes" userId="5f22554b-fd15-4676-8c82-dc6122af2a80" providerId="ADAL" clId="{9FC8E7C1-66F8-4DE4-B468-9A82E3D0667C}"/>
    <pc:docChg chg="custSel modSld">
      <pc:chgData name="Henry Jammes" userId="5f22554b-fd15-4676-8c82-dc6122af2a80" providerId="ADAL" clId="{9FC8E7C1-66F8-4DE4-B468-9A82E3D0667C}" dt="2022-07-25T10:25:41.508" v="1" actId="2696"/>
      <pc:docMkLst>
        <pc:docMk/>
      </pc:docMkLst>
      <pc:sldChg chg="modTransition">
        <pc:chgData name="Henry Jammes" userId="5f22554b-fd15-4676-8c82-dc6122af2a80" providerId="ADAL" clId="{9FC8E7C1-66F8-4DE4-B468-9A82E3D0667C}" dt="2022-07-25T10:24:54.385" v="0"/>
        <pc:sldMkLst>
          <pc:docMk/>
          <pc:sldMk cId="3188214157" sldId="3139"/>
        </pc:sldMkLst>
      </pc:sldChg>
      <pc:sldMasterChg chg="delSldLayout">
        <pc:chgData name="Henry Jammes" userId="5f22554b-fd15-4676-8c82-dc6122af2a80" providerId="ADAL" clId="{9FC8E7C1-66F8-4DE4-B468-9A82E3D0667C}" dt="2022-07-25T10:25:41.508" v="1" actId="2696"/>
        <pc:sldMasterMkLst>
          <pc:docMk/>
          <pc:sldMasterMk cId="3588427678" sldId="2147484229"/>
        </pc:sldMasterMkLst>
        <pc:sldLayoutChg chg="del">
          <pc:chgData name="Henry Jammes" userId="5f22554b-fd15-4676-8c82-dc6122af2a80" providerId="ADAL" clId="{9FC8E7C1-66F8-4DE4-B468-9A82E3D0667C}" dt="2022-07-25T10:25:41.508" v="1" actId="2696"/>
          <pc:sldLayoutMkLst>
            <pc:docMk/>
            <pc:sldMasterMk cId="3588427678" sldId="2147484229"/>
            <pc:sldLayoutMk cId="427829922" sldId="2147484583"/>
          </pc:sldLayoutMkLst>
        </pc:sldLayoutChg>
      </pc:sldMasterChg>
    </pc:docChg>
  </pc:docChgLst>
  <pc:docChgLst>
    <pc:chgData name="Neetu Srivastava" userId="S::nesrivastava@microsoft.com::56c54f49-17a0-470c-9687-ab5c738655ac" providerId="AD" clId="Web-{963AF504-E79A-A3B8-FA22-864B87615C76}"/>
    <pc:docChg chg="sldOrd">
      <pc:chgData name="Neetu Srivastava" userId="S::nesrivastava@microsoft.com::56c54f49-17a0-470c-9687-ab5c738655ac" providerId="AD" clId="Web-{963AF504-E79A-A3B8-FA22-864B87615C76}" dt="2023-10-07T04:31:23.506" v="1"/>
      <pc:docMkLst>
        <pc:docMk/>
      </pc:docMkLst>
      <pc:sldChg chg="ord">
        <pc:chgData name="Neetu Srivastava" userId="S::nesrivastava@microsoft.com::56c54f49-17a0-470c-9687-ab5c738655ac" providerId="AD" clId="Web-{963AF504-E79A-A3B8-FA22-864B87615C76}" dt="2023-10-05T17:34:56.696" v="0"/>
        <pc:sldMkLst>
          <pc:docMk/>
          <pc:sldMk cId="3937563190" sldId="2147478596"/>
        </pc:sldMkLst>
      </pc:sldChg>
      <pc:sldChg chg="ord">
        <pc:chgData name="Neetu Srivastava" userId="S::nesrivastava@microsoft.com::56c54f49-17a0-470c-9687-ab5c738655ac" providerId="AD" clId="Web-{963AF504-E79A-A3B8-FA22-864B87615C76}" dt="2023-10-07T04:31:23.506" v="1"/>
        <pc:sldMkLst>
          <pc:docMk/>
          <pc:sldMk cId="2397848064" sldId="2147478618"/>
        </pc:sldMkLst>
      </pc:sldChg>
    </pc:docChg>
  </pc:docChgLst>
  <pc:docChgLst>
    <pc:chgData name="Nikolai Popov" userId="S::nikolaipopov@microsoft.com::6fad8797-b97c-4aa4-92df-3de28f364e2b" providerId="AD" clId="Web-{4CEB2139-8F1A-4555-A707-30568AC5311C}"/>
    <pc:docChg chg="mod modSld">
      <pc:chgData name="Nikolai Popov" userId="S::nikolaipopov@microsoft.com::6fad8797-b97c-4aa4-92df-3de28f364e2b" providerId="AD" clId="Web-{4CEB2139-8F1A-4555-A707-30568AC5311C}" dt="2023-04-07T16:55:14.370" v="11" actId="20577"/>
      <pc:docMkLst>
        <pc:docMk/>
      </pc:docMkLst>
      <pc:sldChg chg="modSp addCm">
        <pc:chgData name="Nikolai Popov" userId="S::nikolaipopov@microsoft.com::6fad8797-b97c-4aa4-92df-3de28f364e2b" providerId="AD" clId="Web-{4CEB2139-8F1A-4555-A707-30568AC5311C}" dt="2023-04-07T16:55:14.370" v="11" actId="20577"/>
        <pc:sldMkLst>
          <pc:docMk/>
          <pc:sldMk cId="2004031996" sldId="2147478588"/>
        </pc:sldMkLst>
        <pc:spChg chg="mod">
          <ac:chgData name="Nikolai Popov" userId="S::nikolaipopov@microsoft.com::6fad8797-b97c-4aa4-92df-3de28f364e2b" providerId="AD" clId="Web-{4CEB2139-8F1A-4555-A707-30568AC5311C}" dt="2023-04-07T16:55:14.370" v="11" actId="20577"/>
          <ac:spMkLst>
            <pc:docMk/>
            <pc:sldMk cId="2004031996" sldId="2147478588"/>
            <ac:spMk id="4" creationId="{BD162D39-25AA-9CF9-400C-31163C0603F9}"/>
          </ac:spMkLst>
        </pc:spChg>
        <pc:extLst>
          <p:ext xmlns:p="http://schemas.openxmlformats.org/presentationml/2006/main" uri="{D6D511B9-2390-475A-947B-AFAB55BFBCF1}">
            <pc226:cmChg xmlns:pc226="http://schemas.microsoft.com/office/powerpoint/2022/06/main/command" chg="add">
              <pc226:chgData name="Nikolai Popov" userId="S::nikolaipopov@microsoft.com::6fad8797-b97c-4aa4-92df-3de28f364e2b" providerId="AD" clId="Web-{4CEB2139-8F1A-4555-A707-30568AC5311C}" dt="2023-04-07T16:55:07.448" v="10"/>
              <pc2:cmMkLst xmlns:pc2="http://schemas.microsoft.com/office/powerpoint/2019/9/main/command">
                <pc:docMk/>
                <pc:sldMk cId="2004031996" sldId="2147478588"/>
                <pc2:cmMk id="{FF874F5F-499C-4010-A81B-2B0BB5D72280}"/>
              </pc2:cmMkLst>
            </pc226:cmChg>
          </p:ext>
        </pc:extLst>
      </pc:sldChg>
      <pc:sldChg chg="modSp addCm">
        <pc:chgData name="Nikolai Popov" userId="S::nikolaipopov@microsoft.com::6fad8797-b97c-4aa4-92df-3de28f364e2b" providerId="AD" clId="Web-{4CEB2139-8F1A-4555-A707-30568AC5311C}" dt="2023-04-07T16:53:48.742" v="5" actId="20577"/>
        <pc:sldMkLst>
          <pc:docMk/>
          <pc:sldMk cId="1128778430" sldId="2147478592"/>
        </pc:sldMkLst>
        <pc:spChg chg="mod">
          <ac:chgData name="Nikolai Popov" userId="S::nikolaipopov@microsoft.com::6fad8797-b97c-4aa4-92df-3de28f364e2b" providerId="AD" clId="Web-{4CEB2139-8F1A-4555-A707-30568AC5311C}" dt="2023-04-07T16:53:48.742" v="5" actId="20577"/>
          <ac:spMkLst>
            <pc:docMk/>
            <pc:sldMk cId="1128778430" sldId="2147478592"/>
            <ac:spMk id="4" creationId="{DF484FBF-4A17-E53A-9219-56A49CD11632}"/>
          </ac:spMkLst>
        </pc:spChg>
        <pc:extLst>
          <p:ext xmlns:p="http://schemas.openxmlformats.org/presentationml/2006/main" uri="{D6D511B9-2390-475A-947B-AFAB55BFBCF1}">
            <pc226:cmChg xmlns:pc226="http://schemas.microsoft.com/office/powerpoint/2022/06/main/command" chg="add">
              <pc226:chgData name="Nikolai Popov" userId="S::nikolaipopov@microsoft.com::6fad8797-b97c-4aa4-92df-3de28f364e2b" providerId="AD" clId="Web-{4CEB2139-8F1A-4555-A707-30568AC5311C}" dt="2023-04-07T16:53:03.538" v="3"/>
              <pc2:cmMkLst xmlns:pc2="http://schemas.microsoft.com/office/powerpoint/2019/9/main/command">
                <pc:docMk/>
                <pc:sldMk cId="1128778430" sldId="2147478592"/>
                <pc2:cmMk id="{1907D595-680D-4C95-8FFA-F1DBD84A8182}"/>
              </pc2:cmMkLst>
            </pc226:cmChg>
          </p:ext>
        </pc:extLst>
      </pc:sldChg>
    </pc:docChg>
  </pc:docChgLst>
  <pc:docChgLst>
    <pc:chgData name="Henry Jammes" userId="5f22554b-fd15-4676-8c82-dc6122af2a80" providerId="ADAL" clId="{A3A6ABF9-8563-404A-BEC3-1E0B3CC340AC}"/>
    <pc:docChg chg="undo redo custSel addSld delSld modSld sldOrd modMainMaster addSection modSection">
      <pc:chgData name="Henry Jammes" userId="5f22554b-fd15-4676-8c82-dc6122af2a80" providerId="ADAL" clId="{A3A6ABF9-8563-404A-BEC3-1E0B3CC340AC}" dt="2023-09-28T17:46:14.183" v="51153" actId="20577"/>
      <pc:docMkLst>
        <pc:docMk/>
      </pc:docMkLst>
      <pc:sldChg chg="modSp mod">
        <pc:chgData name="Henry Jammes" userId="5f22554b-fd15-4676-8c82-dc6122af2a80" providerId="ADAL" clId="{A3A6ABF9-8563-404A-BEC3-1E0B3CC340AC}" dt="2023-08-11T14:39:48.567" v="1842" actId="1076"/>
        <pc:sldMkLst>
          <pc:docMk/>
          <pc:sldMk cId="2567493441" sldId="3087"/>
        </pc:sldMkLst>
        <pc:spChg chg="mod">
          <ac:chgData name="Henry Jammes" userId="5f22554b-fd15-4676-8c82-dc6122af2a80" providerId="ADAL" clId="{A3A6ABF9-8563-404A-BEC3-1E0B3CC340AC}" dt="2023-08-10T12:56:18.751" v="228" actId="2711"/>
          <ac:spMkLst>
            <pc:docMk/>
            <pc:sldMk cId="2567493441" sldId="3087"/>
            <ac:spMk id="12" creationId="{0C040E89-E4CA-4171-90DC-ACB6421550B6}"/>
          </ac:spMkLst>
        </pc:spChg>
        <pc:spChg chg="mod">
          <ac:chgData name="Henry Jammes" userId="5f22554b-fd15-4676-8c82-dc6122af2a80" providerId="ADAL" clId="{A3A6ABF9-8563-404A-BEC3-1E0B3CC340AC}" dt="2023-08-10T12:56:18.751" v="228" actId="2711"/>
          <ac:spMkLst>
            <pc:docMk/>
            <pc:sldMk cId="2567493441" sldId="3087"/>
            <ac:spMk id="15" creationId="{8B788170-FA75-4EF9-B4A8-4BC93CC9CDEA}"/>
          </ac:spMkLst>
        </pc:spChg>
        <pc:spChg chg="mod">
          <ac:chgData name="Henry Jammes" userId="5f22554b-fd15-4676-8c82-dc6122af2a80" providerId="ADAL" clId="{A3A6ABF9-8563-404A-BEC3-1E0B3CC340AC}" dt="2023-08-10T12:56:18.751" v="228" actId="2711"/>
          <ac:spMkLst>
            <pc:docMk/>
            <pc:sldMk cId="2567493441" sldId="3087"/>
            <ac:spMk id="19" creationId="{86EEF643-7D0B-4E1A-B09B-36E89847D64E}"/>
          </ac:spMkLst>
        </pc:spChg>
        <pc:spChg chg="mod">
          <ac:chgData name="Henry Jammes" userId="5f22554b-fd15-4676-8c82-dc6122af2a80" providerId="ADAL" clId="{A3A6ABF9-8563-404A-BEC3-1E0B3CC340AC}" dt="2023-08-11T14:39:43.400" v="1841" actId="1076"/>
          <ac:spMkLst>
            <pc:docMk/>
            <pc:sldMk cId="2567493441" sldId="3087"/>
            <ac:spMk id="52" creationId="{66D22106-37EB-4F14-A05E-8100125726E7}"/>
          </ac:spMkLst>
        </pc:spChg>
        <pc:spChg chg="mod">
          <ac:chgData name="Henry Jammes" userId="5f22554b-fd15-4676-8c82-dc6122af2a80" providerId="ADAL" clId="{A3A6ABF9-8563-404A-BEC3-1E0B3CC340AC}" dt="2023-08-11T14:39:48.567" v="1842" actId="1076"/>
          <ac:spMkLst>
            <pc:docMk/>
            <pc:sldMk cId="2567493441" sldId="3087"/>
            <ac:spMk id="53" creationId="{319C0DD1-70F5-4A9E-8D10-39FA7EC07DAF}"/>
          </ac:spMkLst>
        </pc:spChg>
        <pc:spChg chg="mod">
          <ac:chgData name="Henry Jammes" userId="5f22554b-fd15-4676-8c82-dc6122af2a80" providerId="ADAL" clId="{A3A6ABF9-8563-404A-BEC3-1E0B3CC340AC}" dt="2023-08-10T12:56:30.066" v="230" actId="403"/>
          <ac:spMkLst>
            <pc:docMk/>
            <pc:sldMk cId="2567493441" sldId="3087"/>
            <ac:spMk id="75" creationId="{E1AC9BB9-EEDE-4DA1-B1AE-61F87D31B4BF}"/>
          </ac:spMkLst>
        </pc:spChg>
        <pc:spChg chg="mod">
          <ac:chgData name="Henry Jammes" userId="5f22554b-fd15-4676-8c82-dc6122af2a80" providerId="ADAL" clId="{A3A6ABF9-8563-404A-BEC3-1E0B3CC340AC}" dt="2023-08-10T12:56:30.066" v="230" actId="403"/>
          <ac:spMkLst>
            <pc:docMk/>
            <pc:sldMk cId="2567493441" sldId="3087"/>
            <ac:spMk id="85" creationId="{D33E0761-F102-47D8-8E08-F5D0927A9A56}"/>
          </ac:spMkLst>
        </pc:spChg>
        <pc:spChg chg="mod">
          <ac:chgData name="Henry Jammes" userId="5f22554b-fd15-4676-8c82-dc6122af2a80" providerId="ADAL" clId="{A3A6ABF9-8563-404A-BEC3-1E0B3CC340AC}" dt="2023-08-10T12:56:30.066" v="230" actId="403"/>
          <ac:spMkLst>
            <pc:docMk/>
            <pc:sldMk cId="2567493441" sldId="3087"/>
            <ac:spMk id="87" creationId="{AD2CB0F0-7CB4-44A3-9CD8-37CFF6BFE636}"/>
          </ac:spMkLst>
        </pc:spChg>
        <pc:spChg chg="mod">
          <ac:chgData name="Henry Jammes" userId="5f22554b-fd15-4676-8c82-dc6122af2a80" providerId="ADAL" clId="{A3A6ABF9-8563-404A-BEC3-1E0B3CC340AC}" dt="2023-08-10T12:56:30.066" v="230" actId="403"/>
          <ac:spMkLst>
            <pc:docMk/>
            <pc:sldMk cId="2567493441" sldId="3087"/>
            <ac:spMk id="106" creationId="{AC7B08C0-309B-4E31-9522-AAE3B57E7109}"/>
          </ac:spMkLst>
        </pc:spChg>
        <pc:spChg chg="mod">
          <ac:chgData name="Henry Jammes" userId="5f22554b-fd15-4676-8c82-dc6122af2a80" providerId="ADAL" clId="{A3A6ABF9-8563-404A-BEC3-1E0B3CC340AC}" dt="2023-08-10T12:56:30.066" v="230" actId="403"/>
          <ac:spMkLst>
            <pc:docMk/>
            <pc:sldMk cId="2567493441" sldId="3087"/>
            <ac:spMk id="112" creationId="{B5404789-7E08-4B5D-9800-A1057A86C8F6}"/>
          </ac:spMkLst>
        </pc:spChg>
        <pc:spChg chg="mod">
          <ac:chgData name="Henry Jammes" userId="5f22554b-fd15-4676-8c82-dc6122af2a80" providerId="ADAL" clId="{A3A6ABF9-8563-404A-BEC3-1E0B3CC340AC}" dt="2023-08-10T12:56:30.066" v="230" actId="403"/>
          <ac:spMkLst>
            <pc:docMk/>
            <pc:sldMk cId="2567493441" sldId="3087"/>
            <ac:spMk id="113" creationId="{889D21FB-8BCC-4741-9AFF-52D79A343816}"/>
          </ac:spMkLst>
        </pc:spChg>
        <pc:spChg chg="mod">
          <ac:chgData name="Henry Jammes" userId="5f22554b-fd15-4676-8c82-dc6122af2a80" providerId="ADAL" clId="{A3A6ABF9-8563-404A-BEC3-1E0B3CC340AC}" dt="2023-08-10T12:56:30.066" v="230" actId="403"/>
          <ac:spMkLst>
            <pc:docMk/>
            <pc:sldMk cId="2567493441" sldId="3087"/>
            <ac:spMk id="114" creationId="{D185724B-90BE-4AEA-8B66-35F1D501CF07}"/>
          </ac:spMkLst>
        </pc:spChg>
        <pc:grpChg chg="mod">
          <ac:chgData name="Henry Jammes" userId="5f22554b-fd15-4676-8c82-dc6122af2a80" providerId="ADAL" clId="{A3A6ABF9-8563-404A-BEC3-1E0B3CC340AC}" dt="2023-08-10T12:56:30.066" v="230" actId="403"/>
          <ac:grpSpMkLst>
            <pc:docMk/>
            <pc:sldMk cId="2567493441" sldId="3087"/>
            <ac:grpSpMk id="3" creationId="{65A60699-AF40-4C95-89AA-365867D09A84}"/>
          </ac:grpSpMkLst>
        </pc:grpChg>
        <pc:grpChg chg="mod">
          <ac:chgData name="Henry Jammes" userId="5f22554b-fd15-4676-8c82-dc6122af2a80" providerId="ADAL" clId="{A3A6ABF9-8563-404A-BEC3-1E0B3CC340AC}" dt="2023-08-10T12:56:30.066" v="230" actId="403"/>
          <ac:grpSpMkLst>
            <pc:docMk/>
            <pc:sldMk cId="2567493441" sldId="3087"/>
            <ac:grpSpMk id="5" creationId="{34262F06-2160-47A5-896D-445702066946}"/>
          </ac:grpSpMkLst>
        </pc:grpChg>
        <pc:grpChg chg="mod">
          <ac:chgData name="Henry Jammes" userId="5f22554b-fd15-4676-8c82-dc6122af2a80" providerId="ADAL" clId="{A3A6ABF9-8563-404A-BEC3-1E0B3CC340AC}" dt="2023-08-10T12:56:30.066" v="230" actId="403"/>
          <ac:grpSpMkLst>
            <pc:docMk/>
            <pc:sldMk cId="2567493441" sldId="3087"/>
            <ac:grpSpMk id="6" creationId="{911A84D5-D13C-4E37-8C45-0A2C78B54FF8}"/>
          </ac:grpSpMkLst>
        </pc:grpChg>
        <pc:grpChg chg="mod">
          <ac:chgData name="Henry Jammes" userId="5f22554b-fd15-4676-8c82-dc6122af2a80" providerId="ADAL" clId="{A3A6ABF9-8563-404A-BEC3-1E0B3CC340AC}" dt="2023-08-10T12:56:18.751" v="228" actId="2711"/>
          <ac:grpSpMkLst>
            <pc:docMk/>
            <pc:sldMk cId="2567493441" sldId="3087"/>
            <ac:grpSpMk id="17" creationId="{7CA9523E-2DB7-484E-8650-7348B904C503}"/>
          </ac:grpSpMkLst>
        </pc:grpChg>
        <pc:grpChg chg="mod">
          <ac:chgData name="Henry Jammes" userId="5f22554b-fd15-4676-8c82-dc6122af2a80" providerId="ADAL" clId="{A3A6ABF9-8563-404A-BEC3-1E0B3CC340AC}" dt="2023-08-10T12:56:18.751" v="228" actId="2711"/>
          <ac:grpSpMkLst>
            <pc:docMk/>
            <pc:sldMk cId="2567493441" sldId="3087"/>
            <ac:grpSpMk id="18" creationId="{D93D151E-1C7E-41D3-B466-850E279D563C}"/>
          </ac:grpSpMkLst>
        </pc:grpChg>
        <pc:grpChg chg="mod">
          <ac:chgData name="Henry Jammes" userId="5f22554b-fd15-4676-8c82-dc6122af2a80" providerId="ADAL" clId="{A3A6ABF9-8563-404A-BEC3-1E0B3CC340AC}" dt="2023-08-10T12:56:18.751" v="228" actId="2711"/>
          <ac:grpSpMkLst>
            <pc:docMk/>
            <pc:sldMk cId="2567493441" sldId="3087"/>
            <ac:grpSpMk id="23" creationId="{4CADA0A7-6243-DC23-83F0-C198FAAD8F48}"/>
          </ac:grpSpMkLst>
        </pc:grpChg>
        <pc:grpChg chg="mod">
          <ac:chgData name="Henry Jammes" userId="5f22554b-fd15-4676-8c82-dc6122af2a80" providerId="ADAL" clId="{A3A6ABF9-8563-404A-BEC3-1E0B3CC340AC}" dt="2023-08-10T12:56:18.751" v="228" actId="2711"/>
          <ac:grpSpMkLst>
            <pc:docMk/>
            <pc:sldMk cId="2567493441" sldId="3087"/>
            <ac:grpSpMk id="24" creationId="{83513EBD-DD64-0878-640D-14B272043F6B}"/>
          </ac:grpSpMkLst>
        </pc:grpChg>
        <pc:grpChg chg="mod">
          <ac:chgData name="Henry Jammes" userId="5f22554b-fd15-4676-8c82-dc6122af2a80" providerId="ADAL" clId="{A3A6ABF9-8563-404A-BEC3-1E0B3CC340AC}" dt="2023-08-10T12:56:18.751" v="228" actId="2711"/>
          <ac:grpSpMkLst>
            <pc:docMk/>
            <pc:sldMk cId="2567493441" sldId="3087"/>
            <ac:grpSpMk id="27" creationId="{B10BC6CC-3830-1D16-F1F8-9C3DE53F59F1}"/>
          </ac:grpSpMkLst>
        </pc:grpChg>
        <pc:grpChg chg="mod">
          <ac:chgData name="Henry Jammes" userId="5f22554b-fd15-4676-8c82-dc6122af2a80" providerId="ADAL" clId="{A3A6ABF9-8563-404A-BEC3-1E0B3CC340AC}" dt="2023-08-10T12:56:30.066" v="230" actId="403"/>
          <ac:grpSpMkLst>
            <pc:docMk/>
            <pc:sldMk cId="2567493441" sldId="3087"/>
            <ac:grpSpMk id="67" creationId="{294E6E6F-8115-4BAA-A37D-2342C7797B52}"/>
          </ac:grpSpMkLst>
        </pc:grpChg>
        <pc:grpChg chg="mod">
          <ac:chgData name="Henry Jammes" userId="5f22554b-fd15-4676-8c82-dc6122af2a80" providerId="ADAL" clId="{A3A6ABF9-8563-404A-BEC3-1E0B3CC340AC}" dt="2023-08-10T12:56:30.066" v="230" actId="403"/>
          <ac:grpSpMkLst>
            <pc:docMk/>
            <pc:sldMk cId="2567493441" sldId="3087"/>
            <ac:grpSpMk id="70" creationId="{9E331BFB-6D6B-4A72-8340-B9B745B6DEE9}"/>
          </ac:grpSpMkLst>
        </pc:grpChg>
        <pc:grpChg chg="mod">
          <ac:chgData name="Henry Jammes" userId="5f22554b-fd15-4676-8c82-dc6122af2a80" providerId="ADAL" clId="{A3A6ABF9-8563-404A-BEC3-1E0B3CC340AC}" dt="2023-08-11T14:39:48.567" v="1842" actId="1076"/>
          <ac:grpSpMkLst>
            <pc:docMk/>
            <pc:sldMk cId="2567493441" sldId="3087"/>
            <ac:grpSpMk id="138" creationId="{8B3CE1C8-1EE3-4407-9407-502C4150EF09}"/>
          </ac:grpSpMkLst>
        </pc:grpChg>
        <pc:grpChg chg="mod">
          <ac:chgData name="Henry Jammes" userId="5f22554b-fd15-4676-8c82-dc6122af2a80" providerId="ADAL" clId="{A3A6ABF9-8563-404A-BEC3-1E0B3CC340AC}" dt="2023-08-11T14:39:43.400" v="1841" actId="1076"/>
          <ac:grpSpMkLst>
            <pc:docMk/>
            <pc:sldMk cId="2567493441" sldId="3087"/>
            <ac:grpSpMk id="144" creationId="{75E6C490-27C5-464E-B9AA-68C06DC5E379}"/>
          </ac:grpSpMkLst>
        </pc:grpChg>
        <pc:cxnChg chg="mod">
          <ac:chgData name="Henry Jammes" userId="5f22554b-fd15-4676-8c82-dc6122af2a80" providerId="ADAL" clId="{A3A6ABF9-8563-404A-BEC3-1E0B3CC340AC}" dt="2023-08-10T12:56:18.751" v="228" actId="2711"/>
          <ac:cxnSpMkLst>
            <pc:docMk/>
            <pc:sldMk cId="2567493441" sldId="3087"/>
            <ac:cxnSpMk id="108" creationId="{940BDD52-E2E4-4BED-B0C7-A59AAC352D97}"/>
          </ac:cxnSpMkLst>
        </pc:cxnChg>
        <pc:cxnChg chg="mod">
          <ac:chgData name="Henry Jammes" userId="5f22554b-fd15-4676-8c82-dc6122af2a80" providerId="ADAL" clId="{A3A6ABF9-8563-404A-BEC3-1E0B3CC340AC}" dt="2023-08-10T12:56:18.751" v="228" actId="2711"/>
          <ac:cxnSpMkLst>
            <pc:docMk/>
            <pc:sldMk cId="2567493441" sldId="3087"/>
            <ac:cxnSpMk id="110" creationId="{5620C0C8-DA0B-4BA3-AC09-84734C8E8B5C}"/>
          </ac:cxnSpMkLst>
        </pc:cxnChg>
      </pc:sldChg>
      <pc:sldChg chg="addSp modSp mod ord">
        <pc:chgData name="Henry Jammes" userId="5f22554b-fd15-4676-8c82-dc6122af2a80" providerId="ADAL" clId="{A3A6ABF9-8563-404A-BEC3-1E0B3CC340AC}" dt="2023-09-08T01:31:45.199" v="40057"/>
        <pc:sldMkLst>
          <pc:docMk/>
          <pc:sldMk cId="1304563117" sldId="3093"/>
        </pc:sldMkLst>
        <pc:spChg chg="mod">
          <ac:chgData name="Henry Jammes" userId="5f22554b-fd15-4676-8c82-dc6122af2a80" providerId="ADAL" clId="{A3A6ABF9-8563-404A-BEC3-1E0B3CC340AC}" dt="2023-09-05T00:16:59.460" v="36088" actId="571"/>
          <ac:spMkLst>
            <pc:docMk/>
            <pc:sldMk cId="1304563117" sldId="3093"/>
            <ac:spMk id="3" creationId="{9FD547C4-365A-CEAF-6F4A-F7FC43CE317D}"/>
          </ac:spMkLst>
        </pc:spChg>
        <pc:spChg chg="mod">
          <ac:chgData name="Henry Jammes" userId="5f22554b-fd15-4676-8c82-dc6122af2a80" providerId="ADAL" clId="{A3A6ABF9-8563-404A-BEC3-1E0B3CC340AC}" dt="2023-09-05T00:17:55.202" v="36119" actId="1038"/>
          <ac:spMkLst>
            <pc:docMk/>
            <pc:sldMk cId="1304563117" sldId="3093"/>
            <ac:spMk id="4" creationId="{7CE4786D-C856-4ED1-AD42-4D6D5704E74E}"/>
          </ac:spMkLst>
        </pc:spChg>
        <pc:spChg chg="mod">
          <ac:chgData name="Henry Jammes" userId="5f22554b-fd15-4676-8c82-dc6122af2a80" providerId="ADAL" clId="{A3A6ABF9-8563-404A-BEC3-1E0B3CC340AC}" dt="2023-09-05T00:16:59.460" v="36088" actId="571"/>
          <ac:spMkLst>
            <pc:docMk/>
            <pc:sldMk cId="1304563117" sldId="3093"/>
            <ac:spMk id="5" creationId="{A7731996-6C99-0213-8FF9-1A6F1D081762}"/>
          </ac:spMkLst>
        </pc:spChg>
        <pc:spChg chg="mod">
          <ac:chgData name="Henry Jammes" userId="5f22554b-fd15-4676-8c82-dc6122af2a80" providerId="ADAL" clId="{A3A6ABF9-8563-404A-BEC3-1E0B3CC340AC}" dt="2023-09-05T00:17:39.869" v="36101" actId="14100"/>
          <ac:spMkLst>
            <pc:docMk/>
            <pc:sldMk cId="1304563117" sldId="3093"/>
            <ac:spMk id="7" creationId="{65493B6B-3844-60CE-A3C3-4D8D23519862}"/>
          </ac:spMkLst>
        </pc:spChg>
        <pc:spChg chg="mod">
          <ac:chgData name="Henry Jammes" userId="5f22554b-fd15-4676-8c82-dc6122af2a80" providerId="ADAL" clId="{A3A6ABF9-8563-404A-BEC3-1E0B3CC340AC}" dt="2023-09-05T00:17:03.863" v="36089" actId="571"/>
          <ac:spMkLst>
            <pc:docMk/>
            <pc:sldMk cId="1304563117" sldId="3093"/>
            <ac:spMk id="9" creationId="{9A3B85B1-0684-AC80-89EA-F074B4EE0705}"/>
          </ac:spMkLst>
        </pc:spChg>
        <pc:spChg chg="mod">
          <ac:chgData name="Henry Jammes" userId="5f22554b-fd15-4676-8c82-dc6122af2a80" providerId="ADAL" clId="{A3A6ABF9-8563-404A-BEC3-1E0B3CC340AC}" dt="2023-09-05T00:17:03.863" v="36089" actId="571"/>
          <ac:spMkLst>
            <pc:docMk/>
            <pc:sldMk cId="1304563117" sldId="3093"/>
            <ac:spMk id="10" creationId="{540CD168-36CB-CC4E-0DF7-CBFAF5289DFA}"/>
          </ac:spMkLst>
        </pc:spChg>
        <pc:grpChg chg="add mod">
          <ac:chgData name="Henry Jammes" userId="5f22554b-fd15-4676-8c82-dc6122af2a80" providerId="ADAL" clId="{A3A6ABF9-8563-404A-BEC3-1E0B3CC340AC}" dt="2023-09-05T00:17:55.202" v="36119" actId="1038"/>
          <ac:grpSpMkLst>
            <pc:docMk/>
            <pc:sldMk cId="1304563117" sldId="3093"/>
            <ac:grpSpMk id="2" creationId="{6152B9B4-BD17-9408-43E0-86F12EFB4F93}"/>
          </ac:grpSpMkLst>
        </pc:grpChg>
        <pc:grpChg chg="add mod">
          <ac:chgData name="Henry Jammes" userId="5f22554b-fd15-4676-8c82-dc6122af2a80" providerId="ADAL" clId="{A3A6ABF9-8563-404A-BEC3-1E0B3CC340AC}" dt="2023-09-05T00:17:55.202" v="36119" actId="1038"/>
          <ac:grpSpMkLst>
            <pc:docMk/>
            <pc:sldMk cId="1304563117" sldId="3093"/>
            <ac:grpSpMk id="8" creationId="{4E25EE53-52B2-7312-D1DF-D796BF20CFD2}"/>
          </ac:grpSpMkLst>
        </pc:grpChg>
        <pc:grpChg chg="mod">
          <ac:chgData name="Henry Jammes" userId="5f22554b-fd15-4676-8c82-dc6122af2a80" providerId="ADAL" clId="{A3A6ABF9-8563-404A-BEC3-1E0B3CC340AC}" dt="2023-09-05T00:17:55.202" v="36119" actId="1038"/>
          <ac:grpSpMkLst>
            <pc:docMk/>
            <pc:sldMk cId="1304563117" sldId="3093"/>
            <ac:grpSpMk id="13" creationId="{0FA2A180-238B-594C-F873-BF7DFBFEB895}"/>
          </ac:grpSpMkLst>
        </pc:grpChg>
        <pc:grpChg chg="mod">
          <ac:chgData name="Henry Jammes" userId="5f22554b-fd15-4676-8c82-dc6122af2a80" providerId="ADAL" clId="{A3A6ABF9-8563-404A-BEC3-1E0B3CC340AC}" dt="2023-09-05T00:17:55.202" v="36119" actId="1038"/>
          <ac:grpSpMkLst>
            <pc:docMk/>
            <pc:sldMk cId="1304563117" sldId="3093"/>
            <ac:grpSpMk id="14" creationId="{DB744389-FD3E-FD70-EA1B-A7AF1D79939C}"/>
          </ac:grpSpMkLst>
        </pc:grpChg>
        <pc:grpChg chg="mod">
          <ac:chgData name="Henry Jammes" userId="5f22554b-fd15-4676-8c82-dc6122af2a80" providerId="ADAL" clId="{A3A6ABF9-8563-404A-BEC3-1E0B3CC340AC}" dt="2023-09-05T00:17:55.202" v="36119" actId="1038"/>
          <ac:grpSpMkLst>
            <pc:docMk/>
            <pc:sldMk cId="1304563117" sldId="3093"/>
            <ac:grpSpMk id="17" creationId="{9220FFB5-B88C-7ACB-DBD3-F5D813E7ADE1}"/>
          </ac:grpSpMkLst>
        </pc:grpChg>
        <pc:grpChg chg="mod">
          <ac:chgData name="Henry Jammes" userId="5f22554b-fd15-4676-8c82-dc6122af2a80" providerId="ADAL" clId="{A3A6ABF9-8563-404A-BEC3-1E0B3CC340AC}" dt="2023-09-05T00:17:55.202" v="36119" actId="1038"/>
          <ac:grpSpMkLst>
            <pc:docMk/>
            <pc:sldMk cId="1304563117" sldId="3093"/>
            <ac:grpSpMk id="20" creationId="{4FE57C88-5276-26FE-E77F-210E01D1FC07}"/>
          </ac:grpSpMkLst>
        </pc:grpChg>
        <pc:grpChg chg="mod">
          <ac:chgData name="Henry Jammes" userId="5f22554b-fd15-4676-8c82-dc6122af2a80" providerId="ADAL" clId="{A3A6ABF9-8563-404A-BEC3-1E0B3CC340AC}" dt="2023-09-05T00:17:55.202" v="36119" actId="1038"/>
          <ac:grpSpMkLst>
            <pc:docMk/>
            <pc:sldMk cId="1304563117" sldId="3093"/>
            <ac:grpSpMk id="23" creationId="{6841671A-F678-D662-27B5-3A1E17EF4952}"/>
          </ac:grpSpMkLst>
        </pc:grpChg>
        <pc:grpChg chg="mod">
          <ac:chgData name="Henry Jammes" userId="5f22554b-fd15-4676-8c82-dc6122af2a80" providerId="ADAL" clId="{A3A6ABF9-8563-404A-BEC3-1E0B3CC340AC}" dt="2023-09-05T00:17:55.202" v="36119" actId="1038"/>
          <ac:grpSpMkLst>
            <pc:docMk/>
            <pc:sldMk cId="1304563117" sldId="3093"/>
            <ac:grpSpMk id="26" creationId="{C6733B8A-94C0-04C2-E76D-D4561BD25079}"/>
          </ac:grpSpMkLst>
        </pc:grpChg>
      </pc:sldChg>
      <pc:sldChg chg="addSp modSp mod delCm">
        <pc:chgData name="Henry Jammes" userId="5f22554b-fd15-4676-8c82-dc6122af2a80" providerId="ADAL" clId="{A3A6ABF9-8563-404A-BEC3-1E0B3CC340AC}" dt="2023-09-28T17:46:14.183" v="51153" actId="20577"/>
        <pc:sldMkLst>
          <pc:docMk/>
          <pc:sldMk cId="1094870920" sldId="10219"/>
        </pc:sldMkLst>
        <pc:spChg chg="mod">
          <ac:chgData name="Henry Jammes" userId="5f22554b-fd15-4676-8c82-dc6122af2a80" providerId="ADAL" clId="{A3A6ABF9-8563-404A-BEC3-1E0B3CC340AC}" dt="2023-09-28T17:46:14.183" v="51153" actId="20577"/>
          <ac:spMkLst>
            <pc:docMk/>
            <pc:sldMk cId="1094870920" sldId="10219"/>
            <ac:spMk id="2" creationId="{45010FE8-BF09-4146-B084-66CB05B66FD9}"/>
          </ac:spMkLst>
        </pc:spChg>
        <pc:spChg chg="mod">
          <ac:chgData name="Henry Jammes" userId="5f22554b-fd15-4676-8c82-dc6122af2a80" providerId="ADAL" clId="{A3A6ABF9-8563-404A-BEC3-1E0B3CC340AC}" dt="2023-08-11T14:42:10.651" v="1909" actId="20577"/>
          <ac:spMkLst>
            <pc:docMk/>
            <pc:sldMk cId="1094870920" sldId="10219"/>
            <ac:spMk id="4" creationId="{A7121F5C-650D-59CB-7B85-2347002A035F}"/>
          </ac:spMkLst>
        </pc:spChg>
        <pc:spChg chg="mod">
          <ac:chgData name="Henry Jammes" userId="5f22554b-fd15-4676-8c82-dc6122af2a80" providerId="ADAL" clId="{A3A6ABF9-8563-404A-BEC3-1E0B3CC340AC}" dt="2023-08-11T14:40:55.942" v="1844" actId="571"/>
          <ac:spMkLst>
            <pc:docMk/>
            <pc:sldMk cId="1094870920" sldId="10219"/>
            <ac:spMk id="6" creationId="{A22C1422-7720-F374-A2A1-020AE4A26BA8}"/>
          </ac:spMkLst>
        </pc:spChg>
        <pc:spChg chg="mod">
          <ac:chgData name="Henry Jammes" userId="5f22554b-fd15-4676-8c82-dc6122af2a80" providerId="ADAL" clId="{A3A6ABF9-8563-404A-BEC3-1E0B3CC340AC}" dt="2023-08-11T14:40:55.942" v="1844" actId="571"/>
          <ac:spMkLst>
            <pc:docMk/>
            <pc:sldMk cId="1094870920" sldId="10219"/>
            <ac:spMk id="7" creationId="{71D6375B-BD7F-67CC-B714-D3D748186856}"/>
          </ac:spMkLst>
        </pc:spChg>
        <pc:spChg chg="mod">
          <ac:chgData name="Henry Jammes" userId="5f22554b-fd15-4676-8c82-dc6122af2a80" providerId="ADAL" clId="{A3A6ABF9-8563-404A-BEC3-1E0B3CC340AC}" dt="2023-08-10T14:02:07.459" v="263" actId="2711"/>
          <ac:spMkLst>
            <pc:docMk/>
            <pc:sldMk cId="1094870920" sldId="10219"/>
            <ac:spMk id="11" creationId="{A7F4C2C9-9C2C-542E-5479-3DCD97BBBC78}"/>
          </ac:spMkLst>
        </pc:spChg>
        <pc:spChg chg="mod">
          <ac:chgData name="Henry Jammes" userId="5f22554b-fd15-4676-8c82-dc6122af2a80" providerId="ADAL" clId="{A3A6ABF9-8563-404A-BEC3-1E0B3CC340AC}" dt="2023-08-10T14:02:07.459" v="263" actId="2711"/>
          <ac:spMkLst>
            <pc:docMk/>
            <pc:sldMk cId="1094870920" sldId="10219"/>
            <ac:spMk id="13" creationId="{BAC38765-02F8-A990-01ED-1D474DC62012}"/>
          </ac:spMkLst>
        </pc:spChg>
        <pc:spChg chg="mod">
          <ac:chgData name="Henry Jammes" userId="5f22554b-fd15-4676-8c82-dc6122af2a80" providerId="ADAL" clId="{A3A6ABF9-8563-404A-BEC3-1E0B3CC340AC}" dt="2023-08-10T14:02:07.459" v="263" actId="2711"/>
          <ac:spMkLst>
            <pc:docMk/>
            <pc:sldMk cId="1094870920" sldId="10219"/>
            <ac:spMk id="14" creationId="{9B3A5BA8-5A5A-56C1-501C-051575F596EF}"/>
          </ac:spMkLst>
        </pc:spChg>
        <pc:spChg chg="mod">
          <ac:chgData name="Henry Jammes" userId="5f22554b-fd15-4676-8c82-dc6122af2a80" providerId="ADAL" clId="{A3A6ABF9-8563-404A-BEC3-1E0B3CC340AC}" dt="2023-08-10T14:02:07.459" v="263" actId="2711"/>
          <ac:spMkLst>
            <pc:docMk/>
            <pc:sldMk cId="1094870920" sldId="10219"/>
            <ac:spMk id="16" creationId="{BD313791-C381-A7D0-9C4D-B6FF6A7CF41E}"/>
          </ac:spMkLst>
        </pc:spChg>
        <pc:spChg chg="mod">
          <ac:chgData name="Henry Jammes" userId="5f22554b-fd15-4676-8c82-dc6122af2a80" providerId="ADAL" clId="{A3A6ABF9-8563-404A-BEC3-1E0B3CC340AC}" dt="2023-08-10T14:02:07.459" v="263" actId="2711"/>
          <ac:spMkLst>
            <pc:docMk/>
            <pc:sldMk cId="1094870920" sldId="10219"/>
            <ac:spMk id="18" creationId="{736DADEC-0D93-B31A-EBE7-CB76D2ADED68}"/>
          </ac:spMkLst>
        </pc:spChg>
        <pc:spChg chg="mod">
          <ac:chgData name="Henry Jammes" userId="5f22554b-fd15-4676-8c82-dc6122af2a80" providerId="ADAL" clId="{A3A6ABF9-8563-404A-BEC3-1E0B3CC340AC}" dt="2023-08-10T14:02:07.459" v="263" actId="2711"/>
          <ac:spMkLst>
            <pc:docMk/>
            <pc:sldMk cId="1094870920" sldId="10219"/>
            <ac:spMk id="19" creationId="{7BEC9D33-8841-21C4-5D2F-38EB5A15C0AE}"/>
          </ac:spMkLst>
        </pc:spChg>
        <pc:spChg chg="mod">
          <ac:chgData name="Henry Jammes" userId="5f22554b-fd15-4676-8c82-dc6122af2a80" providerId="ADAL" clId="{A3A6ABF9-8563-404A-BEC3-1E0B3CC340AC}" dt="2023-08-10T14:02:07.459" v="263" actId="2711"/>
          <ac:spMkLst>
            <pc:docMk/>
            <pc:sldMk cId="1094870920" sldId="10219"/>
            <ac:spMk id="21" creationId="{2AE3467A-22D3-5FE0-16E3-21B798C67CD9}"/>
          </ac:spMkLst>
        </pc:spChg>
        <pc:spChg chg="mod">
          <ac:chgData name="Henry Jammes" userId="5f22554b-fd15-4676-8c82-dc6122af2a80" providerId="ADAL" clId="{A3A6ABF9-8563-404A-BEC3-1E0B3CC340AC}" dt="2023-08-10T14:02:07.459" v="263" actId="2711"/>
          <ac:spMkLst>
            <pc:docMk/>
            <pc:sldMk cId="1094870920" sldId="10219"/>
            <ac:spMk id="24" creationId="{96D6AF6F-41F0-6455-24B8-C2C2FF20B7E0}"/>
          </ac:spMkLst>
        </pc:spChg>
        <pc:spChg chg="mod">
          <ac:chgData name="Henry Jammes" userId="5f22554b-fd15-4676-8c82-dc6122af2a80" providerId="ADAL" clId="{A3A6ABF9-8563-404A-BEC3-1E0B3CC340AC}" dt="2023-08-10T14:02:07.459" v="263" actId="2711"/>
          <ac:spMkLst>
            <pc:docMk/>
            <pc:sldMk cId="1094870920" sldId="10219"/>
            <ac:spMk id="25" creationId="{A87F66A3-09D2-217F-FF30-38B5AD4A42B9}"/>
          </ac:spMkLst>
        </pc:spChg>
        <pc:spChg chg="mod">
          <ac:chgData name="Henry Jammes" userId="5f22554b-fd15-4676-8c82-dc6122af2a80" providerId="ADAL" clId="{A3A6ABF9-8563-404A-BEC3-1E0B3CC340AC}" dt="2023-09-04T21:40:03.570" v="30318" actId="20577"/>
          <ac:spMkLst>
            <pc:docMk/>
            <pc:sldMk cId="1094870920" sldId="10219"/>
            <ac:spMk id="27" creationId="{B4BDBE74-EF03-0CE6-2310-13345B703F57}"/>
          </ac:spMkLst>
        </pc:spChg>
        <pc:spChg chg="mod">
          <ac:chgData name="Henry Jammes" userId="5f22554b-fd15-4676-8c82-dc6122af2a80" providerId="ADAL" clId="{A3A6ABF9-8563-404A-BEC3-1E0B3CC340AC}" dt="2023-08-10T14:02:07.459" v="263" actId="2711"/>
          <ac:spMkLst>
            <pc:docMk/>
            <pc:sldMk cId="1094870920" sldId="10219"/>
            <ac:spMk id="29" creationId="{2C68ACA1-50C7-D486-78B8-0EBFE43EF46C}"/>
          </ac:spMkLst>
        </pc:spChg>
        <pc:spChg chg="mod">
          <ac:chgData name="Henry Jammes" userId="5f22554b-fd15-4676-8c82-dc6122af2a80" providerId="ADAL" clId="{A3A6ABF9-8563-404A-BEC3-1E0B3CC340AC}" dt="2023-08-10T14:02:07.459" v="263" actId="2711"/>
          <ac:spMkLst>
            <pc:docMk/>
            <pc:sldMk cId="1094870920" sldId="10219"/>
            <ac:spMk id="30" creationId="{A857AA44-8D06-D1E4-D591-B86F8FC361E8}"/>
          </ac:spMkLst>
        </pc:spChg>
        <pc:spChg chg="mod">
          <ac:chgData name="Henry Jammes" userId="5f22554b-fd15-4676-8c82-dc6122af2a80" providerId="ADAL" clId="{A3A6ABF9-8563-404A-BEC3-1E0B3CC340AC}" dt="2023-08-10T14:02:07.459" v="263" actId="2711"/>
          <ac:spMkLst>
            <pc:docMk/>
            <pc:sldMk cId="1094870920" sldId="10219"/>
            <ac:spMk id="32" creationId="{12E415D6-ADC7-DC40-5371-578ED167F553}"/>
          </ac:spMkLst>
        </pc:spChg>
        <pc:spChg chg="mod">
          <ac:chgData name="Henry Jammes" userId="5f22554b-fd15-4676-8c82-dc6122af2a80" providerId="ADAL" clId="{A3A6ABF9-8563-404A-BEC3-1E0B3CC340AC}" dt="2023-08-10T14:02:07.459" v="263" actId="2711"/>
          <ac:spMkLst>
            <pc:docMk/>
            <pc:sldMk cId="1094870920" sldId="10219"/>
            <ac:spMk id="34" creationId="{F5E86C35-FF3B-9DA4-F10C-EF7EED79A001}"/>
          </ac:spMkLst>
        </pc:spChg>
        <pc:spChg chg="mod">
          <ac:chgData name="Henry Jammes" userId="5f22554b-fd15-4676-8c82-dc6122af2a80" providerId="ADAL" clId="{A3A6ABF9-8563-404A-BEC3-1E0B3CC340AC}" dt="2023-08-10T14:02:07.459" v="263" actId="2711"/>
          <ac:spMkLst>
            <pc:docMk/>
            <pc:sldMk cId="1094870920" sldId="10219"/>
            <ac:spMk id="35" creationId="{5A414540-7D0D-9638-018D-7B5F31620F35}"/>
          </ac:spMkLst>
        </pc:spChg>
        <pc:spChg chg="mod">
          <ac:chgData name="Henry Jammes" userId="5f22554b-fd15-4676-8c82-dc6122af2a80" providerId="ADAL" clId="{A3A6ABF9-8563-404A-BEC3-1E0B3CC340AC}" dt="2023-08-10T14:02:07.459" v="263" actId="2711"/>
          <ac:spMkLst>
            <pc:docMk/>
            <pc:sldMk cId="1094870920" sldId="10219"/>
            <ac:spMk id="37" creationId="{8B351E31-66D6-15A7-BE54-1AEADCFD0155}"/>
          </ac:spMkLst>
        </pc:spChg>
        <pc:spChg chg="mod">
          <ac:chgData name="Henry Jammes" userId="5f22554b-fd15-4676-8c82-dc6122af2a80" providerId="ADAL" clId="{A3A6ABF9-8563-404A-BEC3-1E0B3CC340AC}" dt="2023-08-10T14:02:07.459" v="263" actId="2711"/>
          <ac:spMkLst>
            <pc:docMk/>
            <pc:sldMk cId="1094870920" sldId="10219"/>
            <ac:spMk id="39" creationId="{3F72A3DA-F463-FC01-A46F-45950938D0D7}"/>
          </ac:spMkLst>
        </pc:spChg>
        <pc:spChg chg="mod">
          <ac:chgData name="Henry Jammes" userId="5f22554b-fd15-4676-8c82-dc6122af2a80" providerId="ADAL" clId="{A3A6ABF9-8563-404A-BEC3-1E0B3CC340AC}" dt="2023-08-10T14:01:56.674" v="262" actId="2711"/>
          <ac:spMkLst>
            <pc:docMk/>
            <pc:sldMk cId="1094870920" sldId="10219"/>
            <ac:spMk id="40" creationId="{8550DF09-0D7B-4F8E-8ACF-13567A221AF3}"/>
          </ac:spMkLst>
        </pc:spChg>
        <pc:spChg chg="mod">
          <ac:chgData name="Henry Jammes" userId="5f22554b-fd15-4676-8c82-dc6122af2a80" providerId="ADAL" clId="{A3A6ABF9-8563-404A-BEC3-1E0B3CC340AC}" dt="2023-09-05T00:10:25.604" v="35619" actId="20577"/>
          <ac:spMkLst>
            <pc:docMk/>
            <pc:sldMk cId="1094870920" sldId="10219"/>
            <ac:spMk id="41" creationId="{177907F9-2172-46A3-AEA0-8DD4122F217B}"/>
          </ac:spMkLst>
        </pc:spChg>
        <pc:spChg chg="mod">
          <ac:chgData name="Henry Jammes" userId="5f22554b-fd15-4676-8c82-dc6122af2a80" providerId="ADAL" clId="{A3A6ABF9-8563-404A-BEC3-1E0B3CC340AC}" dt="2023-08-10T14:02:07.459" v="263" actId="2711"/>
          <ac:spMkLst>
            <pc:docMk/>
            <pc:sldMk cId="1094870920" sldId="10219"/>
            <ac:spMk id="43" creationId="{E251AC00-3DBC-8D8A-27CA-C844C1E1959D}"/>
          </ac:spMkLst>
        </pc:spChg>
        <pc:spChg chg="mod">
          <ac:chgData name="Henry Jammes" userId="5f22554b-fd15-4676-8c82-dc6122af2a80" providerId="ADAL" clId="{A3A6ABF9-8563-404A-BEC3-1E0B3CC340AC}" dt="2023-08-10T14:02:07.459" v="263" actId="2711"/>
          <ac:spMkLst>
            <pc:docMk/>
            <pc:sldMk cId="1094870920" sldId="10219"/>
            <ac:spMk id="47" creationId="{9D005DFF-F7DB-9962-1D4E-730DEE8E13CD}"/>
          </ac:spMkLst>
        </pc:spChg>
        <pc:spChg chg="mod">
          <ac:chgData name="Henry Jammes" userId="5f22554b-fd15-4676-8c82-dc6122af2a80" providerId="ADAL" clId="{A3A6ABF9-8563-404A-BEC3-1E0B3CC340AC}" dt="2023-08-10T14:02:07.459" v="263" actId="2711"/>
          <ac:spMkLst>
            <pc:docMk/>
            <pc:sldMk cId="1094870920" sldId="10219"/>
            <ac:spMk id="49" creationId="{45D36832-A33D-7CEF-CA24-3435C58ECF02}"/>
          </ac:spMkLst>
        </pc:spChg>
        <pc:spChg chg="mod">
          <ac:chgData name="Henry Jammes" userId="5f22554b-fd15-4676-8c82-dc6122af2a80" providerId="ADAL" clId="{A3A6ABF9-8563-404A-BEC3-1E0B3CC340AC}" dt="2023-08-10T14:02:07.459" v="263" actId="2711"/>
          <ac:spMkLst>
            <pc:docMk/>
            <pc:sldMk cId="1094870920" sldId="10219"/>
            <ac:spMk id="50" creationId="{786FF5C9-6511-1126-DA33-C66D82B8CAD6}"/>
          </ac:spMkLst>
        </pc:spChg>
        <pc:spChg chg="mod">
          <ac:chgData name="Henry Jammes" userId="5f22554b-fd15-4676-8c82-dc6122af2a80" providerId="ADAL" clId="{A3A6ABF9-8563-404A-BEC3-1E0B3CC340AC}" dt="2023-08-10T14:02:07.459" v="263" actId="2711"/>
          <ac:spMkLst>
            <pc:docMk/>
            <pc:sldMk cId="1094870920" sldId="10219"/>
            <ac:spMk id="52" creationId="{F07DEF84-6155-B4FC-9780-0EBAB5A20E80}"/>
          </ac:spMkLst>
        </pc:spChg>
        <pc:spChg chg="mod">
          <ac:chgData name="Henry Jammes" userId="5f22554b-fd15-4676-8c82-dc6122af2a80" providerId="ADAL" clId="{A3A6ABF9-8563-404A-BEC3-1E0B3CC340AC}" dt="2023-08-10T14:02:07.459" v="263" actId="2711"/>
          <ac:spMkLst>
            <pc:docMk/>
            <pc:sldMk cId="1094870920" sldId="10219"/>
            <ac:spMk id="54" creationId="{813C052E-F1F3-3463-1D72-CDAB02A6DAC7}"/>
          </ac:spMkLst>
        </pc:spChg>
        <pc:spChg chg="mod">
          <ac:chgData name="Henry Jammes" userId="5f22554b-fd15-4676-8c82-dc6122af2a80" providerId="ADAL" clId="{A3A6ABF9-8563-404A-BEC3-1E0B3CC340AC}" dt="2023-08-10T14:02:07.459" v="263" actId="2711"/>
          <ac:spMkLst>
            <pc:docMk/>
            <pc:sldMk cId="1094870920" sldId="10219"/>
            <ac:spMk id="55" creationId="{D909AFD3-772D-428E-8735-D3CC0F3F9928}"/>
          </ac:spMkLst>
        </pc:spChg>
        <pc:spChg chg="mod">
          <ac:chgData name="Henry Jammes" userId="5f22554b-fd15-4676-8c82-dc6122af2a80" providerId="ADAL" clId="{A3A6ABF9-8563-404A-BEC3-1E0B3CC340AC}" dt="2023-08-10T14:02:07.459" v="263" actId="2711"/>
          <ac:spMkLst>
            <pc:docMk/>
            <pc:sldMk cId="1094870920" sldId="10219"/>
            <ac:spMk id="57" creationId="{9A72F8EA-291F-4570-84D1-25DC141B48F8}"/>
          </ac:spMkLst>
        </pc:spChg>
        <pc:spChg chg="mod">
          <ac:chgData name="Henry Jammes" userId="5f22554b-fd15-4676-8c82-dc6122af2a80" providerId="ADAL" clId="{A3A6ABF9-8563-404A-BEC3-1E0B3CC340AC}" dt="2023-08-10T14:02:07.459" v="263" actId="2711"/>
          <ac:spMkLst>
            <pc:docMk/>
            <pc:sldMk cId="1094870920" sldId="10219"/>
            <ac:spMk id="58" creationId="{9A88097F-834B-41ED-84A6-F60654AB22D0}"/>
          </ac:spMkLst>
        </pc:spChg>
        <pc:spChg chg="mod">
          <ac:chgData name="Henry Jammes" userId="5f22554b-fd15-4676-8c82-dc6122af2a80" providerId="ADAL" clId="{A3A6ABF9-8563-404A-BEC3-1E0B3CC340AC}" dt="2023-08-10T14:02:07.459" v="263" actId="2711"/>
          <ac:spMkLst>
            <pc:docMk/>
            <pc:sldMk cId="1094870920" sldId="10219"/>
            <ac:spMk id="59" creationId="{8DD3CF62-5B93-ED0C-9E41-7AC8F8D226BE}"/>
          </ac:spMkLst>
        </pc:spChg>
        <pc:spChg chg="mod">
          <ac:chgData name="Henry Jammes" userId="5f22554b-fd15-4676-8c82-dc6122af2a80" providerId="ADAL" clId="{A3A6ABF9-8563-404A-BEC3-1E0B3CC340AC}" dt="2023-08-10T14:02:15.714" v="264" actId="2711"/>
          <ac:spMkLst>
            <pc:docMk/>
            <pc:sldMk cId="1094870920" sldId="10219"/>
            <ac:spMk id="91" creationId="{F71E6BB8-F6B2-4A70-9C26-62A830F5F11B}"/>
          </ac:spMkLst>
        </pc:spChg>
        <pc:spChg chg="mod">
          <ac:chgData name="Henry Jammes" userId="5f22554b-fd15-4676-8c82-dc6122af2a80" providerId="ADAL" clId="{A3A6ABF9-8563-404A-BEC3-1E0B3CC340AC}" dt="2023-08-10T14:02:15.714" v="264" actId="2711"/>
          <ac:spMkLst>
            <pc:docMk/>
            <pc:sldMk cId="1094870920" sldId="10219"/>
            <ac:spMk id="92" creationId="{6BDC5852-9503-4CDA-B807-61D5949A5EBC}"/>
          </ac:spMkLst>
        </pc:spChg>
        <pc:spChg chg="mod">
          <ac:chgData name="Henry Jammes" userId="5f22554b-fd15-4676-8c82-dc6122af2a80" providerId="ADAL" clId="{A3A6ABF9-8563-404A-BEC3-1E0B3CC340AC}" dt="2023-09-05T00:11:02.774" v="35627" actId="20577"/>
          <ac:spMkLst>
            <pc:docMk/>
            <pc:sldMk cId="1094870920" sldId="10219"/>
            <ac:spMk id="103" creationId="{58D773B7-673F-419E-B0B9-B5B66FF34DCD}"/>
          </ac:spMkLst>
        </pc:spChg>
        <pc:spChg chg="mod">
          <ac:chgData name="Henry Jammes" userId="5f22554b-fd15-4676-8c82-dc6122af2a80" providerId="ADAL" clId="{A3A6ABF9-8563-404A-BEC3-1E0B3CC340AC}" dt="2023-08-10T14:02:15.714" v="264" actId="2711"/>
          <ac:spMkLst>
            <pc:docMk/>
            <pc:sldMk cId="1094870920" sldId="10219"/>
            <ac:spMk id="104" creationId="{1F9281E3-1F1D-4B02-A80D-710A4BB90B72}"/>
          </ac:spMkLst>
        </pc:spChg>
        <pc:grpChg chg="add mod">
          <ac:chgData name="Henry Jammes" userId="5f22554b-fd15-4676-8c82-dc6122af2a80" providerId="ADAL" clId="{A3A6ABF9-8563-404A-BEC3-1E0B3CC340AC}" dt="2023-08-11T14:41:58.959" v="1908" actId="465"/>
          <ac:grpSpMkLst>
            <pc:docMk/>
            <pc:sldMk cId="1094870920" sldId="10219"/>
            <ac:grpSpMk id="3" creationId="{86752445-1626-3CD9-AE41-145C8DC47410}"/>
          </ac:grpSpMkLst>
        </pc:grpChg>
        <pc:grpChg chg="mod">
          <ac:chgData name="Henry Jammes" userId="5f22554b-fd15-4676-8c82-dc6122af2a80" providerId="ADAL" clId="{A3A6ABF9-8563-404A-BEC3-1E0B3CC340AC}" dt="2023-08-11T14:40:55.942" v="1844" actId="571"/>
          <ac:grpSpMkLst>
            <pc:docMk/>
            <pc:sldMk cId="1094870920" sldId="10219"/>
            <ac:grpSpMk id="5" creationId="{92DEC4F6-96C8-21C5-5D02-234B44A3D495}"/>
          </ac:grpSpMkLst>
        </pc:grpChg>
        <pc:grpChg chg="mod">
          <ac:chgData name="Henry Jammes" userId="5f22554b-fd15-4676-8c82-dc6122af2a80" providerId="ADAL" clId="{A3A6ABF9-8563-404A-BEC3-1E0B3CC340AC}" dt="2023-08-11T14:41:40.250" v="1881" actId="1076"/>
          <ac:grpSpMkLst>
            <pc:docMk/>
            <pc:sldMk cId="1094870920" sldId="10219"/>
            <ac:grpSpMk id="9" creationId="{DD59AE0A-666C-60CD-D011-646AF715CECC}"/>
          </ac:grpSpMkLst>
        </pc:grpChg>
        <pc:grpChg chg="mod">
          <ac:chgData name="Henry Jammes" userId="5f22554b-fd15-4676-8c82-dc6122af2a80" providerId="ADAL" clId="{A3A6ABF9-8563-404A-BEC3-1E0B3CC340AC}" dt="2023-08-11T14:41:58.959" v="1908" actId="465"/>
          <ac:grpSpMkLst>
            <pc:docMk/>
            <pc:sldMk cId="1094870920" sldId="10219"/>
            <ac:grpSpMk id="10" creationId="{2FFE75AF-6F83-62B3-B731-F2204319DA6A}"/>
          </ac:grpSpMkLst>
        </pc:grpChg>
        <pc:grpChg chg="mod">
          <ac:chgData name="Henry Jammes" userId="5f22554b-fd15-4676-8c82-dc6122af2a80" providerId="ADAL" clId="{A3A6ABF9-8563-404A-BEC3-1E0B3CC340AC}" dt="2023-08-11T14:41:58.959" v="1908" actId="465"/>
          <ac:grpSpMkLst>
            <pc:docMk/>
            <pc:sldMk cId="1094870920" sldId="10219"/>
            <ac:grpSpMk id="15" creationId="{CCE9E9B7-D2DB-928A-4E37-BD2892CE9734}"/>
          </ac:grpSpMkLst>
        </pc:grpChg>
        <pc:grpChg chg="mod">
          <ac:chgData name="Henry Jammes" userId="5f22554b-fd15-4676-8c82-dc6122af2a80" providerId="ADAL" clId="{A3A6ABF9-8563-404A-BEC3-1E0B3CC340AC}" dt="2023-08-11T14:41:58.959" v="1908" actId="465"/>
          <ac:grpSpMkLst>
            <pc:docMk/>
            <pc:sldMk cId="1094870920" sldId="10219"/>
            <ac:grpSpMk id="20" creationId="{D6732438-EDD2-0678-BB0F-11E22F9C04EF}"/>
          </ac:grpSpMkLst>
        </pc:grpChg>
        <pc:grpChg chg="mod">
          <ac:chgData name="Henry Jammes" userId="5f22554b-fd15-4676-8c82-dc6122af2a80" providerId="ADAL" clId="{A3A6ABF9-8563-404A-BEC3-1E0B3CC340AC}" dt="2023-08-11T14:41:58.959" v="1908" actId="465"/>
          <ac:grpSpMkLst>
            <pc:docMk/>
            <pc:sldMk cId="1094870920" sldId="10219"/>
            <ac:grpSpMk id="26" creationId="{3050DA67-B41F-0953-D084-4C314A8884CB}"/>
          </ac:grpSpMkLst>
        </pc:grpChg>
        <pc:grpChg chg="mod">
          <ac:chgData name="Henry Jammes" userId="5f22554b-fd15-4676-8c82-dc6122af2a80" providerId="ADAL" clId="{A3A6ABF9-8563-404A-BEC3-1E0B3CC340AC}" dt="2023-08-11T14:41:58.959" v="1908" actId="465"/>
          <ac:grpSpMkLst>
            <pc:docMk/>
            <pc:sldMk cId="1094870920" sldId="10219"/>
            <ac:grpSpMk id="31" creationId="{BB8A7496-C3E2-CCA1-0A2F-35EB9A781894}"/>
          </ac:grpSpMkLst>
        </pc:grpChg>
        <pc:grpChg chg="mod">
          <ac:chgData name="Henry Jammes" userId="5f22554b-fd15-4676-8c82-dc6122af2a80" providerId="ADAL" clId="{A3A6ABF9-8563-404A-BEC3-1E0B3CC340AC}" dt="2023-08-11T14:41:58.959" v="1908" actId="465"/>
          <ac:grpSpMkLst>
            <pc:docMk/>
            <pc:sldMk cId="1094870920" sldId="10219"/>
            <ac:grpSpMk id="36" creationId="{065DE31C-353C-0700-B4E6-33240EFFDBDB}"/>
          </ac:grpSpMkLst>
        </pc:grpChg>
        <pc:grpChg chg="mod">
          <ac:chgData name="Henry Jammes" userId="5f22554b-fd15-4676-8c82-dc6122af2a80" providerId="ADAL" clId="{A3A6ABF9-8563-404A-BEC3-1E0B3CC340AC}" dt="2023-08-11T14:41:58.959" v="1908" actId="465"/>
          <ac:grpSpMkLst>
            <pc:docMk/>
            <pc:sldMk cId="1094870920" sldId="10219"/>
            <ac:grpSpMk id="45" creationId="{55458B71-8334-8912-CAC9-7AEA2A80AAA9}"/>
          </ac:grpSpMkLst>
        </pc:grpChg>
        <pc:grpChg chg="mod">
          <ac:chgData name="Henry Jammes" userId="5f22554b-fd15-4676-8c82-dc6122af2a80" providerId="ADAL" clId="{A3A6ABF9-8563-404A-BEC3-1E0B3CC340AC}" dt="2023-08-11T14:41:47.118" v="1907" actId="1035"/>
          <ac:grpSpMkLst>
            <pc:docMk/>
            <pc:sldMk cId="1094870920" sldId="10219"/>
            <ac:grpSpMk id="51" creationId="{B05A3416-EDE7-742F-DE63-5329861EF587}"/>
          </ac:grpSpMkLst>
        </pc:grpChg>
        <pc:cxnChg chg="mod">
          <ac:chgData name="Henry Jammes" userId="5f22554b-fd15-4676-8c82-dc6122af2a80" providerId="ADAL" clId="{A3A6ABF9-8563-404A-BEC3-1E0B3CC340AC}" dt="2023-08-11T14:41:22.071" v="1879" actId="1076"/>
          <ac:cxnSpMkLst>
            <pc:docMk/>
            <pc:sldMk cId="1094870920" sldId="10219"/>
            <ac:cxnSpMk id="44" creationId="{4A8E8564-839D-4D78-B946-D71D10D7FB42}"/>
          </ac:cxnSpMkLst>
        </pc:cxnChg>
        <pc:extLst>
          <p:ext xmlns:p="http://schemas.openxmlformats.org/presentationml/2006/main" uri="{D6D511B9-2390-475A-947B-AFAB55BFBCF1}">
            <pc226:cmChg xmlns:pc226="http://schemas.microsoft.com/office/powerpoint/2022/06/main/command" chg="del">
              <pc226:chgData name="Henry Jammes" userId="5f22554b-fd15-4676-8c82-dc6122af2a80" providerId="ADAL" clId="{A3A6ABF9-8563-404A-BEC3-1E0B3CC340AC}" dt="2023-08-15T19:19:57.582" v="11303"/>
              <pc2:cmMkLst xmlns:pc2="http://schemas.microsoft.com/office/powerpoint/2019/9/main/command">
                <pc:docMk/>
                <pc:sldMk cId="1094870920" sldId="10219"/>
                <pc2:cmMk id="{15A3EB28-D31B-40E3-901D-7EEC885CA5CA}"/>
              </pc2:cmMkLst>
            </pc226:cmChg>
            <pc226:cmChg xmlns:pc226="http://schemas.microsoft.com/office/powerpoint/2022/06/main/command" chg="del">
              <pc226:chgData name="Henry Jammes" userId="5f22554b-fd15-4676-8c82-dc6122af2a80" providerId="ADAL" clId="{A3A6ABF9-8563-404A-BEC3-1E0B3CC340AC}" dt="2023-08-15T19:23:48.212" v="11312"/>
              <pc2:cmMkLst xmlns:pc2="http://schemas.microsoft.com/office/powerpoint/2019/9/main/command">
                <pc:docMk/>
                <pc:sldMk cId="1094870920" sldId="10219"/>
                <pc2:cmMk id="{7DC81362-0E6C-448C-A6C4-7FD307EDE6B3}"/>
              </pc2:cmMkLst>
            </pc226:cmChg>
            <pc226:cmChg xmlns:pc226="http://schemas.microsoft.com/office/powerpoint/2022/06/main/command" chg="del">
              <pc226:chgData name="Henry Jammes" userId="5f22554b-fd15-4676-8c82-dc6122af2a80" providerId="ADAL" clId="{A3A6ABF9-8563-404A-BEC3-1E0B3CC340AC}" dt="2023-08-15T19:21:31.396" v="11308"/>
              <pc2:cmMkLst xmlns:pc2="http://schemas.microsoft.com/office/powerpoint/2019/9/main/command">
                <pc:docMk/>
                <pc:sldMk cId="1094870920" sldId="10219"/>
                <pc2:cmMk id="{7BFF1C8A-CCF3-4D70-96BC-2138584E79F8}"/>
              </pc2:cmMkLst>
            </pc226:cmChg>
            <pc226:cmChg xmlns:pc226="http://schemas.microsoft.com/office/powerpoint/2022/06/main/command" chg="del">
              <pc226:chgData name="Henry Jammes" userId="5f22554b-fd15-4676-8c82-dc6122af2a80" providerId="ADAL" clId="{A3A6ABF9-8563-404A-BEC3-1E0B3CC340AC}" dt="2023-08-15T19:20:01.644" v="11304"/>
              <pc2:cmMkLst xmlns:pc2="http://schemas.microsoft.com/office/powerpoint/2019/9/main/command">
                <pc:docMk/>
                <pc:sldMk cId="1094870920" sldId="10219"/>
                <pc2:cmMk id="{F674DABB-92C0-48CE-A189-33B6FA0A67C5}"/>
              </pc2:cmMkLst>
            </pc226:cmChg>
            <pc226:cmChg xmlns:pc226="http://schemas.microsoft.com/office/powerpoint/2022/06/main/command" chg="del">
              <pc226:chgData name="Henry Jammes" userId="5f22554b-fd15-4676-8c82-dc6122af2a80" providerId="ADAL" clId="{A3A6ABF9-8563-404A-BEC3-1E0B3CC340AC}" dt="2023-08-15T19:22:21.829" v="11310"/>
              <pc2:cmMkLst xmlns:pc2="http://schemas.microsoft.com/office/powerpoint/2019/9/main/command">
                <pc:docMk/>
                <pc:sldMk cId="1094870920" sldId="10219"/>
                <pc2:cmMk id="{B67304E4-8D4D-4090-82FE-2BE744AADDC2}"/>
              </pc2:cmMkLst>
            </pc226:cmChg>
          </p:ext>
        </pc:extLst>
      </pc:sldChg>
      <pc:sldChg chg="delSp modSp mod">
        <pc:chgData name="Henry Jammes" userId="5f22554b-fd15-4676-8c82-dc6122af2a80" providerId="ADAL" clId="{A3A6ABF9-8563-404A-BEC3-1E0B3CC340AC}" dt="2023-08-11T18:24:34.674" v="6927" actId="6549"/>
        <pc:sldMkLst>
          <pc:docMk/>
          <pc:sldMk cId="3650881495" sldId="2147477614"/>
        </pc:sldMkLst>
        <pc:spChg chg="mod">
          <ac:chgData name="Henry Jammes" userId="5f22554b-fd15-4676-8c82-dc6122af2a80" providerId="ADAL" clId="{A3A6ABF9-8563-404A-BEC3-1E0B3CC340AC}" dt="2023-08-11T18:24:34.674" v="6927" actId="6549"/>
          <ac:spMkLst>
            <pc:docMk/>
            <pc:sldMk cId="3650881495" sldId="2147477614"/>
            <ac:spMk id="2" creationId="{2971EE3D-5416-4275-9430-391606B78F29}"/>
          </ac:spMkLst>
        </pc:spChg>
        <pc:spChg chg="mod">
          <ac:chgData name="Henry Jammes" userId="5f22554b-fd15-4676-8c82-dc6122af2a80" providerId="ADAL" clId="{A3A6ABF9-8563-404A-BEC3-1E0B3CC340AC}" dt="2023-08-10T14:01:33.748" v="261" actId="2711"/>
          <ac:spMkLst>
            <pc:docMk/>
            <pc:sldMk cId="3650881495" sldId="2147477614"/>
            <ac:spMk id="14" creationId="{C88B2CFD-B0CC-F109-15EA-C4D4072122B4}"/>
          </ac:spMkLst>
        </pc:spChg>
        <pc:spChg chg="mod">
          <ac:chgData name="Henry Jammes" userId="5f22554b-fd15-4676-8c82-dc6122af2a80" providerId="ADAL" clId="{A3A6ABF9-8563-404A-BEC3-1E0B3CC340AC}" dt="2023-08-10T14:01:16.439" v="258" actId="2711"/>
          <ac:spMkLst>
            <pc:docMk/>
            <pc:sldMk cId="3650881495" sldId="2147477614"/>
            <ac:spMk id="15" creationId="{8B46780E-C953-4BCE-BA52-4AED41B62683}"/>
          </ac:spMkLst>
        </pc:spChg>
        <pc:spChg chg="mod">
          <ac:chgData name="Henry Jammes" userId="5f22554b-fd15-4676-8c82-dc6122af2a80" providerId="ADAL" clId="{A3A6ABF9-8563-404A-BEC3-1E0B3CC340AC}" dt="2023-08-10T14:01:33.748" v="261" actId="2711"/>
          <ac:spMkLst>
            <pc:docMk/>
            <pc:sldMk cId="3650881495" sldId="2147477614"/>
            <ac:spMk id="17" creationId="{3DEC0AA3-6C61-2519-EF16-A15007964B47}"/>
          </ac:spMkLst>
        </pc:spChg>
        <pc:spChg chg="mod">
          <ac:chgData name="Henry Jammes" userId="5f22554b-fd15-4676-8c82-dc6122af2a80" providerId="ADAL" clId="{A3A6ABF9-8563-404A-BEC3-1E0B3CC340AC}" dt="2023-08-10T14:01:33.748" v="261" actId="2711"/>
          <ac:spMkLst>
            <pc:docMk/>
            <pc:sldMk cId="3650881495" sldId="2147477614"/>
            <ac:spMk id="18" creationId="{05CA981D-E0CD-19CF-6325-589F4025038C}"/>
          </ac:spMkLst>
        </pc:spChg>
        <pc:spChg chg="mod">
          <ac:chgData name="Henry Jammes" userId="5f22554b-fd15-4676-8c82-dc6122af2a80" providerId="ADAL" clId="{A3A6ABF9-8563-404A-BEC3-1E0B3CC340AC}" dt="2023-08-10T14:01:33.748" v="261" actId="2711"/>
          <ac:spMkLst>
            <pc:docMk/>
            <pc:sldMk cId="3650881495" sldId="2147477614"/>
            <ac:spMk id="19" creationId="{21ED1855-4822-6DB5-3EAE-6BC82A48364F}"/>
          </ac:spMkLst>
        </pc:spChg>
        <pc:spChg chg="mod">
          <ac:chgData name="Henry Jammes" userId="5f22554b-fd15-4676-8c82-dc6122af2a80" providerId="ADAL" clId="{A3A6ABF9-8563-404A-BEC3-1E0B3CC340AC}" dt="2023-08-10T14:01:33.748" v="261" actId="2711"/>
          <ac:spMkLst>
            <pc:docMk/>
            <pc:sldMk cId="3650881495" sldId="2147477614"/>
            <ac:spMk id="20" creationId="{6A3E0D55-91EB-77E7-93C3-E24C46C70F1A}"/>
          </ac:spMkLst>
        </pc:spChg>
        <pc:spChg chg="mod">
          <ac:chgData name="Henry Jammes" userId="5f22554b-fd15-4676-8c82-dc6122af2a80" providerId="ADAL" clId="{A3A6ABF9-8563-404A-BEC3-1E0B3CC340AC}" dt="2023-08-10T14:01:33.748" v="261" actId="2711"/>
          <ac:spMkLst>
            <pc:docMk/>
            <pc:sldMk cId="3650881495" sldId="2147477614"/>
            <ac:spMk id="21" creationId="{FD7419E0-FCF8-56EB-82DA-1357CA07723B}"/>
          </ac:spMkLst>
        </pc:spChg>
        <pc:spChg chg="mod">
          <ac:chgData name="Henry Jammes" userId="5f22554b-fd15-4676-8c82-dc6122af2a80" providerId="ADAL" clId="{A3A6ABF9-8563-404A-BEC3-1E0B3CC340AC}" dt="2023-08-10T14:01:33.748" v="261" actId="2711"/>
          <ac:spMkLst>
            <pc:docMk/>
            <pc:sldMk cId="3650881495" sldId="2147477614"/>
            <ac:spMk id="22" creationId="{284736E7-7592-2322-5006-A04772CE48C3}"/>
          </ac:spMkLst>
        </pc:spChg>
        <pc:spChg chg="mod">
          <ac:chgData name="Henry Jammes" userId="5f22554b-fd15-4676-8c82-dc6122af2a80" providerId="ADAL" clId="{A3A6ABF9-8563-404A-BEC3-1E0B3CC340AC}" dt="2023-08-10T14:01:33.748" v="261" actId="2711"/>
          <ac:spMkLst>
            <pc:docMk/>
            <pc:sldMk cId="3650881495" sldId="2147477614"/>
            <ac:spMk id="23" creationId="{191765BB-1CF1-B729-12E1-D3041B0BF20A}"/>
          </ac:spMkLst>
        </pc:spChg>
        <pc:spChg chg="mod">
          <ac:chgData name="Henry Jammes" userId="5f22554b-fd15-4676-8c82-dc6122af2a80" providerId="ADAL" clId="{A3A6ABF9-8563-404A-BEC3-1E0B3CC340AC}" dt="2023-08-10T14:01:33.748" v="261" actId="2711"/>
          <ac:spMkLst>
            <pc:docMk/>
            <pc:sldMk cId="3650881495" sldId="2147477614"/>
            <ac:spMk id="24" creationId="{CE6630F1-FB56-1CBB-5619-A3D474B288BE}"/>
          </ac:spMkLst>
        </pc:spChg>
        <pc:spChg chg="mod">
          <ac:chgData name="Henry Jammes" userId="5f22554b-fd15-4676-8c82-dc6122af2a80" providerId="ADAL" clId="{A3A6ABF9-8563-404A-BEC3-1E0B3CC340AC}" dt="2023-08-10T14:01:33.748" v="261" actId="2711"/>
          <ac:spMkLst>
            <pc:docMk/>
            <pc:sldMk cId="3650881495" sldId="2147477614"/>
            <ac:spMk id="25" creationId="{7676F7E0-EDCC-0FE2-B996-3C7825FD3B38}"/>
          </ac:spMkLst>
        </pc:spChg>
        <pc:spChg chg="mod">
          <ac:chgData name="Henry Jammes" userId="5f22554b-fd15-4676-8c82-dc6122af2a80" providerId="ADAL" clId="{A3A6ABF9-8563-404A-BEC3-1E0B3CC340AC}" dt="2023-08-10T14:01:33.748" v="261" actId="2711"/>
          <ac:spMkLst>
            <pc:docMk/>
            <pc:sldMk cId="3650881495" sldId="2147477614"/>
            <ac:spMk id="26" creationId="{504FD693-48F4-7D5A-9E4A-3FCF05D8ED2C}"/>
          </ac:spMkLst>
        </pc:spChg>
        <pc:spChg chg="mod">
          <ac:chgData name="Henry Jammes" userId="5f22554b-fd15-4676-8c82-dc6122af2a80" providerId="ADAL" clId="{A3A6ABF9-8563-404A-BEC3-1E0B3CC340AC}" dt="2023-08-10T14:01:33.748" v="261" actId="2711"/>
          <ac:spMkLst>
            <pc:docMk/>
            <pc:sldMk cId="3650881495" sldId="2147477614"/>
            <ac:spMk id="27" creationId="{21E21B7A-8731-CEF9-9425-05CB0402BBCF}"/>
          </ac:spMkLst>
        </pc:spChg>
        <pc:spChg chg="mod">
          <ac:chgData name="Henry Jammes" userId="5f22554b-fd15-4676-8c82-dc6122af2a80" providerId="ADAL" clId="{A3A6ABF9-8563-404A-BEC3-1E0B3CC340AC}" dt="2023-08-10T14:01:33.748" v="261" actId="2711"/>
          <ac:spMkLst>
            <pc:docMk/>
            <pc:sldMk cId="3650881495" sldId="2147477614"/>
            <ac:spMk id="28" creationId="{01F451A8-04C1-3BFB-0F80-3A9AAE0CD2D1}"/>
          </ac:spMkLst>
        </pc:spChg>
        <pc:spChg chg="mod">
          <ac:chgData name="Henry Jammes" userId="5f22554b-fd15-4676-8c82-dc6122af2a80" providerId="ADAL" clId="{A3A6ABF9-8563-404A-BEC3-1E0B3CC340AC}" dt="2023-08-10T14:01:33.748" v="261" actId="2711"/>
          <ac:spMkLst>
            <pc:docMk/>
            <pc:sldMk cId="3650881495" sldId="2147477614"/>
            <ac:spMk id="29" creationId="{9F671E37-01A9-0C53-76D5-B9D61374FAD7}"/>
          </ac:spMkLst>
        </pc:spChg>
        <pc:spChg chg="mod">
          <ac:chgData name="Henry Jammes" userId="5f22554b-fd15-4676-8c82-dc6122af2a80" providerId="ADAL" clId="{A3A6ABF9-8563-404A-BEC3-1E0B3CC340AC}" dt="2023-08-10T14:01:33.748" v="261" actId="2711"/>
          <ac:spMkLst>
            <pc:docMk/>
            <pc:sldMk cId="3650881495" sldId="2147477614"/>
            <ac:spMk id="30" creationId="{833490D8-33F5-CCDB-2405-929D8B367DE5}"/>
          </ac:spMkLst>
        </pc:spChg>
        <pc:spChg chg="mod">
          <ac:chgData name="Henry Jammes" userId="5f22554b-fd15-4676-8c82-dc6122af2a80" providerId="ADAL" clId="{A3A6ABF9-8563-404A-BEC3-1E0B3CC340AC}" dt="2023-08-10T14:01:33.748" v="261" actId="2711"/>
          <ac:spMkLst>
            <pc:docMk/>
            <pc:sldMk cId="3650881495" sldId="2147477614"/>
            <ac:spMk id="31" creationId="{BB34C1E8-B850-C914-4227-9CBAD1FB621A}"/>
          </ac:spMkLst>
        </pc:spChg>
        <pc:spChg chg="mod">
          <ac:chgData name="Henry Jammes" userId="5f22554b-fd15-4676-8c82-dc6122af2a80" providerId="ADAL" clId="{A3A6ABF9-8563-404A-BEC3-1E0B3CC340AC}" dt="2023-08-10T14:01:33.748" v="261" actId="2711"/>
          <ac:spMkLst>
            <pc:docMk/>
            <pc:sldMk cId="3650881495" sldId="2147477614"/>
            <ac:spMk id="38" creationId="{2A6555B3-9C38-EC4E-0A4F-1497AC9A1ABF}"/>
          </ac:spMkLst>
        </pc:spChg>
        <pc:spChg chg="mod">
          <ac:chgData name="Henry Jammes" userId="5f22554b-fd15-4676-8c82-dc6122af2a80" providerId="ADAL" clId="{A3A6ABF9-8563-404A-BEC3-1E0B3CC340AC}" dt="2023-08-10T14:01:33.748" v="261" actId="2711"/>
          <ac:spMkLst>
            <pc:docMk/>
            <pc:sldMk cId="3650881495" sldId="2147477614"/>
            <ac:spMk id="39" creationId="{FF988A4F-0E46-BB4A-3CBF-B4BBF3443955}"/>
          </ac:spMkLst>
        </pc:spChg>
        <pc:spChg chg="mod">
          <ac:chgData name="Henry Jammes" userId="5f22554b-fd15-4676-8c82-dc6122af2a80" providerId="ADAL" clId="{A3A6ABF9-8563-404A-BEC3-1E0B3CC340AC}" dt="2023-08-10T14:01:33.748" v="261" actId="2711"/>
          <ac:spMkLst>
            <pc:docMk/>
            <pc:sldMk cId="3650881495" sldId="2147477614"/>
            <ac:spMk id="64" creationId="{0494293F-5EF1-7837-BB69-17487716645E}"/>
          </ac:spMkLst>
        </pc:spChg>
        <pc:spChg chg="mod">
          <ac:chgData name="Henry Jammes" userId="5f22554b-fd15-4676-8c82-dc6122af2a80" providerId="ADAL" clId="{A3A6ABF9-8563-404A-BEC3-1E0B3CC340AC}" dt="2023-08-10T14:01:33.748" v="261" actId="2711"/>
          <ac:spMkLst>
            <pc:docMk/>
            <pc:sldMk cId="3650881495" sldId="2147477614"/>
            <ac:spMk id="106" creationId="{E56D00D8-D6DB-FBBD-53F9-B0CE321357EA}"/>
          </ac:spMkLst>
        </pc:spChg>
        <pc:spChg chg="mod">
          <ac:chgData name="Henry Jammes" userId="5f22554b-fd15-4676-8c82-dc6122af2a80" providerId="ADAL" clId="{A3A6ABF9-8563-404A-BEC3-1E0B3CC340AC}" dt="2023-08-10T14:01:33.748" v="261" actId="2711"/>
          <ac:spMkLst>
            <pc:docMk/>
            <pc:sldMk cId="3650881495" sldId="2147477614"/>
            <ac:spMk id="109" creationId="{856E5977-5A08-50F4-D7A5-D3118E7B02A6}"/>
          </ac:spMkLst>
        </pc:spChg>
        <pc:spChg chg="mod">
          <ac:chgData name="Henry Jammes" userId="5f22554b-fd15-4676-8c82-dc6122af2a80" providerId="ADAL" clId="{A3A6ABF9-8563-404A-BEC3-1E0B3CC340AC}" dt="2023-08-10T14:01:27.607" v="260" actId="2711"/>
          <ac:spMkLst>
            <pc:docMk/>
            <pc:sldMk cId="3650881495" sldId="2147477614"/>
            <ac:spMk id="120" creationId="{CCB9D694-FDE1-43F1-B350-859E69544E7D}"/>
          </ac:spMkLst>
        </pc:spChg>
        <pc:spChg chg="mod">
          <ac:chgData name="Henry Jammes" userId="5f22554b-fd15-4676-8c82-dc6122af2a80" providerId="ADAL" clId="{A3A6ABF9-8563-404A-BEC3-1E0B3CC340AC}" dt="2023-08-10T14:01:27.607" v="260" actId="2711"/>
          <ac:spMkLst>
            <pc:docMk/>
            <pc:sldMk cId="3650881495" sldId="2147477614"/>
            <ac:spMk id="121" creationId="{46C94A43-F0EB-4323-98AC-C137B50B6F44}"/>
          </ac:spMkLst>
        </pc:spChg>
        <pc:spChg chg="mod">
          <ac:chgData name="Henry Jammes" userId="5f22554b-fd15-4676-8c82-dc6122af2a80" providerId="ADAL" clId="{A3A6ABF9-8563-404A-BEC3-1E0B3CC340AC}" dt="2023-08-10T14:01:27.607" v="260" actId="2711"/>
          <ac:spMkLst>
            <pc:docMk/>
            <pc:sldMk cId="3650881495" sldId="2147477614"/>
            <ac:spMk id="122" creationId="{615113FB-1DFA-491C-972F-ED68F7634BAA}"/>
          </ac:spMkLst>
        </pc:spChg>
        <pc:spChg chg="mod">
          <ac:chgData name="Henry Jammes" userId="5f22554b-fd15-4676-8c82-dc6122af2a80" providerId="ADAL" clId="{A3A6ABF9-8563-404A-BEC3-1E0B3CC340AC}" dt="2023-08-10T14:01:27.607" v="260" actId="2711"/>
          <ac:spMkLst>
            <pc:docMk/>
            <pc:sldMk cId="3650881495" sldId="2147477614"/>
            <ac:spMk id="127" creationId="{0CC0E609-7B65-4D51-9BF3-2E85C11D39F9}"/>
          </ac:spMkLst>
        </pc:spChg>
        <pc:spChg chg="mod">
          <ac:chgData name="Henry Jammes" userId="5f22554b-fd15-4676-8c82-dc6122af2a80" providerId="ADAL" clId="{A3A6ABF9-8563-404A-BEC3-1E0B3CC340AC}" dt="2023-08-10T14:01:27.607" v="260" actId="2711"/>
          <ac:spMkLst>
            <pc:docMk/>
            <pc:sldMk cId="3650881495" sldId="2147477614"/>
            <ac:spMk id="128" creationId="{B958CC9B-D9B4-433A-A7D0-2F8E1BF3EFEA}"/>
          </ac:spMkLst>
        </pc:spChg>
        <pc:spChg chg="mod">
          <ac:chgData name="Henry Jammes" userId="5f22554b-fd15-4676-8c82-dc6122af2a80" providerId="ADAL" clId="{A3A6ABF9-8563-404A-BEC3-1E0B3CC340AC}" dt="2023-08-10T14:01:16.439" v="258" actId="2711"/>
          <ac:spMkLst>
            <pc:docMk/>
            <pc:sldMk cId="3650881495" sldId="2147477614"/>
            <ac:spMk id="131" creationId="{9C10748E-BD0C-4011-8EE8-6D3E39183240}"/>
          </ac:spMkLst>
        </pc:spChg>
        <pc:spChg chg="mod">
          <ac:chgData name="Henry Jammes" userId="5f22554b-fd15-4676-8c82-dc6122af2a80" providerId="ADAL" clId="{A3A6ABF9-8563-404A-BEC3-1E0B3CC340AC}" dt="2023-08-10T14:01:16.439" v="258" actId="2711"/>
          <ac:spMkLst>
            <pc:docMk/>
            <pc:sldMk cId="3650881495" sldId="2147477614"/>
            <ac:spMk id="132" creationId="{8B180A5A-9045-4311-85C3-194342ECA99C}"/>
          </ac:spMkLst>
        </pc:spChg>
        <pc:spChg chg="mod">
          <ac:chgData name="Henry Jammes" userId="5f22554b-fd15-4676-8c82-dc6122af2a80" providerId="ADAL" clId="{A3A6ABF9-8563-404A-BEC3-1E0B3CC340AC}" dt="2023-08-10T14:01:16.439" v="258" actId="2711"/>
          <ac:spMkLst>
            <pc:docMk/>
            <pc:sldMk cId="3650881495" sldId="2147477614"/>
            <ac:spMk id="142" creationId="{380BEE67-DFAE-4895-8960-EF2A15A2EF8A}"/>
          </ac:spMkLst>
        </pc:spChg>
        <pc:spChg chg="mod">
          <ac:chgData name="Henry Jammes" userId="5f22554b-fd15-4676-8c82-dc6122af2a80" providerId="ADAL" clId="{A3A6ABF9-8563-404A-BEC3-1E0B3CC340AC}" dt="2023-08-10T14:01:16.439" v="258" actId="2711"/>
          <ac:spMkLst>
            <pc:docMk/>
            <pc:sldMk cId="3650881495" sldId="2147477614"/>
            <ac:spMk id="145" creationId="{4494A931-CBDF-4DF5-B1C8-F368D1F8F352}"/>
          </ac:spMkLst>
        </pc:spChg>
        <pc:spChg chg="mod">
          <ac:chgData name="Henry Jammes" userId="5f22554b-fd15-4676-8c82-dc6122af2a80" providerId="ADAL" clId="{A3A6ABF9-8563-404A-BEC3-1E0B3CC340AC}" dt="2023-08-10T14:01:16.439" v="258" actId="2711"/>
          <ac:spMkLst>
            <pc:docMk/>
            <pc:sldMk cId="3650881495" sldId="2147477614"/>
            <ac:spMk id="153" creationId="{C5D83481-6D55-47D4-9609-EFE839EEC338}"/>
          </ac:spMkLst>
        </pc:spChg>
        <pc:spChg chg="mod">
          <ac:chgData name="Henry Jammes" userId="5f22554b-fd15-4676-8c82-dc6122af2a80" providerId="ADAL" clId="{A3A6ABF9-8563-404A-BEC3-1E0B3CC340AC}" dt="2023-08-10T14:01:16.439" v="258" actId="2711"/>
          <ac:spMkLst>
            <pc:docMk/>
            <pc:sldMk cId="3650881495" sldId="2147477614"/>
            <ac:spMk id="154" creationId="{321FC369-0662-45F0-BF23-B59606B9B907}"/>
          </ac:spMkLst>
        </pc:spChg>
        <pc:spChg chg="mod">
          <ac:chgData name="Henry Jammes" userId="5f22554b-fd15-4676-8c82-dc6122af2a80" providerId="ADAL" clId="{A3A6ABF9-8563-404A-BEC3-1E0B3CC340AC}" dt="2023-08-10T14:01:16.439" v="258" actId="2711"/>
          <ac:spMkLst>
            <pc:docMk/>
            <pc:sldMk cId="3650881495" sldId="2147477614"/>
            <ac:spMk id="157" creationId="{4F775C03-2D7A-4D0E-B838-CCBE09DD8E54}"/>
          </ac:spMkLst>
        </pc:spChg>
        <pc:spChg chg="mod">
          <ac:chgData name="Henry Jammes" userId="5f22554b-fd15-4676-8c82-dc6122af2a80" providerId="ADAL" clId="{A3A6ABF9-8563-404A-BEC3-1E0B3CC340AC}" dt="2023-08-10T14:01:33.748" v="261" actId="2711"/>
          <ac:spMkLst>
            <pc:docMk/>
            <pc:sldMk cId="3650881495" sldId="2147477614"/>
            <ac:spMk id="210" creationId="{11A42D5B-3EAE-47BC-926E-2CCA43CDC038}"/>
          </ac:spMkLst>
        </pc:spChg>
        <pc:spChg chg="mod">
          <ac:chgData name="Henry Jammes" userId="5f22554b-fd15-4676-8c82-dc6122af2a80" providerId="ADAL" clId="{A3A6ABF9-8563-404A-BEC3-1E0B3CC340AC}" dt="2023-08-10T14:01:33.748" v="261" actId="2711"/>
          <ac:spMkLst>
            <pc:docMk/>
            <pc:sldMk cId="3650881495" sldId="2147477614"/>
            <ac:spMk id="211" creationId="{AE2F74D0-30BB-4EEB-B016-2B40946349F8}"/>
          </ac:spMkLst>
        </pc:spChg>
        <pc:spChg chg="mod">
          <ac:chgData name="Henry Jammes" userId="5f22554b-fd15-4676-8c82-dc6122af2a80" providerId="ADAL" clId="{A3A6ABF9-8563-404A-BEC3-1E0B3CC340AC}" dt="2023-08-10T14:01:33.748" v="261" actId="2711"/>
          <ac:spMkLst>
            <pc:docMk/>
            <pc:sldMk cId="3650881495" sldId="2147477614"/>
            <ac:spMk id="218" creationId="{17CAE501-3C14-47ED-94C4-38355AA4B32E}"/>
          </ac:spMkLst>
        </pc:spChg>
        <pc:spChg chg="mod">
          <ac:chgData name="Henry Jammes" userId="5f22554b-fd15-4676-8c82-dc6122af2a80" providerId="ADAL" clId="{A3A6ABF9-8563-404A-BEC3-1E0B3CC340AC}" dt="2023-08-10T14:01:33.748" v="261" actId="2711"/>
          <ac:spMkLst>
            <pc:docMk/>
            <pc:sldMk cId="3650881495" sldId="2147477614"/>
            <ac:spMk id="219" creationId="{3AAFB296-D278-41B9-837B-1550574BCF18}"/>
          </ac:spMkLst>
        </pc:spChg>
        <pc:spChg chg="mod">
          <ac:chgData name="Henry Jammes" userId="5f22554b-fd15-4676-8c82-dc6122af2a80" providerId="ADAL" clId="{A3A6ABF9-8563-404A-BEC3-1E0B3CC340AC}" dt="2023-08-10T14:01:33.748" v="261" actId="2711"/>
          <ac:spMkLst>
            <pc:docMk/>
            <pc:sldMk cId="3650881495" sldId="2147477614"/>
            <ac:spMk id="221" creationId="{31485E75-045D-4BCC-B8B7-F9EA0A94D117}"/>
          </ac:spMkLst>
        </pc:spChg>
        <pc:spChg chg="mod">
          <ac:chgData name="Henry Jammes" userId="5f22554b-fd15-4676-8c82-dc6122af2a80" providerId="ADAL" clId="{A3A6ABF9-8563-404A-BEC3-1E0B3CC340AC}" dt="2023-08-10T14:01:33.748" v="261" actId="2711"/>
          <ac:spMkLst>
            <pc:docMk/>
            <pc:sldMk cId="3650881495" sldId="2147477614"/>
            <ac:spMk id="222" creationId="{825A06E0-8D5A-43E2-90D1-D5E7942870D8}"/>
          </ac:spMkLst>
        </pc:spChg>
        <pc:spChg chg="mod">
          <ac:chgData name="Henry Jammes" userId="5f22554b-fd15-4676-8c82-dc6122af2a80" providerId="ADAL" clId="{A3A6ABF9-8563-404A-BEC3-1E0B3CC340AC}" dt="2023-08-10T14:01:33.748" v="261" actId="2711"/>
          <ac:spMkLst>
            <pc:docMk/>
            <pc:sldMk cId="3650881495" sldId="2147477614"/>
            <ac:spMk id="224" creationId="{CCBC4333-1CAC-4909-9601-59FC5853D25B}"/>
          </ac:spMkLst>
        </pc:spChg>
        <pc:spChg chg="mod">
          <ac:chgData name="Henry Jammes" userId="5f22554b-fd15-4676-8c82-dc6122af2a80" providerId="ADAL" clId="{A3A6ABF9-8563-404A-BEC3-1E0B3CC340AC}" dt="2023-08-10T14:01:33.748" v="261" actId="2711"/>
          <ac:spMkLst>
            <pc:docMk/>
            <pc:sldMk cId="3650881495" sldId="2147477614"/>
            <ac:spMk id="225" creationId="{01814F09-19F7-4042-83A6-121B123F1B1C}"/>
          </ac:spMkLst>
        </pc:spChg>
        <pc:spChg chg="mod">
          <ac:chgData name="Henry Jammes" userId="5f22554b-fd15-4676-8c82-dc6122af2a80" providerId="ADAL" clId="{A3A6ABF9-8563-404A-BEC3-1E0B3CC340AC}" dt="2023-08-10T14:01:33.748" v="261" actId="2711"/>
          <ac:spMkLst>
            <pc:docMk/>
            <pc:sldMk cId="3650881495" sldId="2147477614"/>
            <ac:spMk id="226" creationId="{8CE44831-16E2-4C36-971D-736CE83F2D74}"/>
          </ac:spMkLst>
        </pc:spChg>
        <pc:spChg chg="mod">
          <ac:chgData name="Henry Jammes" userId="5f22554b-fd15-4676-8c82-dc6122af2a80" providerId="ADAL" clId="{A3A6ABF9-8563-404A-BEC3-1E0B3CC340AC}" dt="2023-08-10T14:01:33.748" v="261" actId="2711"/>
          <ac:spMkLst>
            <pc:docMk/>
            <pc:sldMk cId="3650881495" sldId="2147477614"/>
            <ac:spMk id="232" creationId="{84419F13-E7C8-4577-826D-DBC6C302B437}"/>
          </ac:spMkLst>
        </pc:spChg>
        <pc:spChg chg="mod">
          <ac:chgData name="Henry Jammes" userId="5f22554b-fd15-4676-8c82-dc6122af2a80" providerId="ADAL" clId="{A3A6ABF9-8563-404A-BEC3-1E0B3CC340AC}" dt="2023-08-10T14:01:33.748" v="261" actId="2711"/>
          <ac:spMkLst>
            <pc:docMk/>
            <pc:sldMk cId="3650881495" sldId="2147477614"/>
            <ac:spMk id="233" creationId="{AC3A5146-30B4-4CB1-BFEC-6D5D28EF1AB0}"/>
          </ac:spMkLst>
        </pc:spChg>
        <pc:spChg chg="mod">
          <ac:chgData name="Henry Jammes" userId="5f22554b-fd15-4676-8c82-dc6122af2a80" providerId="ADAL" clId="{A3A6ABF9-8563-404A-BEC3-1E0B3CC340AC}" dt="2023-08-10T14:01:33.748" v="261" actId="2711"/>
          <ac:spMkLst>
            <pc:docMk/>
            <pc:sldMk cId="3650881495" sldId="2147477614"/>
            <ac:spMk id="235" creationId="{0B47B301-32E1-445A-A705-B090C171F340}"/>
          </ac:spMkLst>
        </pc:spChg>
        <pc:spChg chg="mod">
          <ac:chgData name="Henry Jammes" userId="5f22554b-fd15-4676-8c82-dc6122af2a80" providerId="ADAL" clId="{A3A6ABF9-8563-404A-BEC3-1E0B3CC340AC}" dt="2023-08-10T14:01:33.748" v="261" actId="2711"/>
          <ac:spMkLst>
            <pc:docMk/>
            <pc:sldMk cId="3650881495" sldId="2147477614"/>
            <ac:spMk id="236" creationId="{533D897C-6BD7-4120-8210-EDC2B60C6464}"/>
          </ac:spMkLst>
        </pc:spChg>
        <pc:spChg chg="mod">
          <ac:chgData name="Henry Jammes" userId="5f22554b-fd15-4676-8c82-dc6122af2a80" providerId="ADAL" clId="{A3A6ABF9-8563-404A-BEC3-1E0B3CC340AC}" dt="2023-08-10T14:01:33.748" v="261" actId="2711"/>
          <ac:spMkLst>
            <pc:docMk/>
            <pc:sldMk cId="3650881495" sldId="2147477614"/>
            <ac:spMk id="237" creationId="{C6795B8C-E623-4281-AB6C-32C08237073A}"/>
          </ac:spMkLst>
        </pc:spChg>
        <pc:spChg chg="mod">
          <ac:chgData name="Henry Jammes" userId="5f22554b-fd15-4676-8c82-dc6122af2a80" providerId="ADAL" clId="{A3A6ABF9-8563-404A-BEC3-1E0B3CC340AC}" dt="2023-08-10T14:01:33.748" v="261" actId="2711"/>
          <ac:spMkLst>
            <pc:docMk/>
            <pc:sldMk cId="3650881495" sldId="2147477614"/>
            <ac:spMk id="238" creationId="{4A5DEDD1-D8BF-4A5F-3641-897F4177420F}"/>
          </ac:spMkLst>
        </pc:spChg>
        <pc:spChg chg="mod">
          <ac:chgData name="Henry Jammes" userId="5f22554b-fd15-4676-8c82-dc6122af2a80" providerId="ADAL" clId="{A3A6ABF9-8563-404A-BEC3-1E0B3CC340AC}" dt="2023-08-10T14:01:33.748" v="261" actId="2711"/>
          <ac:spMkLst>
            <pc:docMk/>
            <pc:sldMk cId="3650881495" sldId="2147477614"/>
            <ac:spMk id="241" creationId="{AF16BD43-E14B-3054-B3E8-62D86FD375CB}"/>
          </ac:spMkLst>
        </pc:spChg>
        <pc:spChg chg="mod">
          <ac:chgData name="Henry Jammes" userId="5f22554b-fd15-4676-8c82-dc6122af2a80" providerId="ADAL" clId="{A3A6ABF9-8563-404A-BEC3-1E0B3CC340AC}" dt="2023-08-10T14:01:33.748" v="261" actId="2711"/>
          <ac:spMkLst>
            <pc:docMk/>
            <pc:sldMk cId="3650881495" sldId="2147477614"/>
            <ac:spMk id="244" creationId="{6EC0C67E-D6C7-3564-D99F-0ADB81B80862}"/>
          </ac:spMkLst>
        </pc:spChg>
        <pc:spChg chg="mod">
          <ac:chgData name="Henry Jammes" userId="5f22554b-fd15-4676-8c82-dc6122af2a80" providerId="ADAL" clId="{A3A6ABF9-8563-404A-BEC3-1E0B3CC340AC}" dt="2023-08-10T14:01:33.748" v="261" actId="2711"/>
          <ac:spMkLst>
            <pc:docMk/>
            <pc:sldMk cId="3650881495" sldId="2147477614"/>
            <ac:spMk id="245" creationId="{4B0E60D3-BDF0-5654-CB62-D6C9D660B641}"/>
          </ac:spMkLst>
        </pc:spChg>
        <pc:spChg chg="mod">
          <ac:chgData name="Henry Jammes" userId="5f22554b-fd15-4676-8c82-dc6122af2a80" providerId="ADAL" clId="{A3A6ABF9-8563-404A-BEC3-1E0B3CC340AC}" dt="2023-08-10T14:01:33.748" v="261" actId="2711"/>
          <ac:spMkLst>
            <pc:docMk/>
            <pc:sldMk cId="3650881495" sldId="2147477614"/>
            <ac:spMk id="246" creationId="{BDE0AF6A-AF7E-494E-94EB-32664EE53261}"/>
          </ac:spMkLst>
        </pc:spChg>
        <pc:spChg chg="mod">
          <ac:chgData name="Henry Jammes" userId="5f22554b-fd15-4676-8c82-dc6122af2a80" providerId="ADAL" clId="{A3A6ABF9-8563-404A-BEC3-1E0B3CC340AC}" dt="2023-08-10T14:01:33.748" v="261" actId="2711"/>
          <ac:spMkLst>
            <pc:docMk/>
            <pc:sldMk cId="3650881495" sldId="2147477614"/>
            <ac:spMk id="247" creationId="{1F3C8E28-351B-6618-B491-70C3A3E40E49}"/>
          </ac:spMkLst>
        </pc:spChg>
        <pc:spChg chg="del">
          <ac:chgData name="Henry Jammes" userId="5f22554b-fd15-4676-8c82-dc6122af2a80" providerId="ADAL" clId="{A3A6ABF9-8563-404A-BEC3-1E0B3CC340AC}" dt="2023-08-10T14:01:22.704" v="259" actId="478"/>
          <ac:spMkLst>
            <pc:docMk/>
            <pc:sldMk cId="3650881495" sldId="2147477614"/>
            <ac:spMk id="253" creationId="{1CFEBDCF-B0E8-469D-BFFF-8841E4DCE54D}"/>
          </ac:spMkLst>
        </pc:spChg>
        <pc:spChg chg="mod">
          <ac:chgData name="Henry Jammes" userId="5f22554b-fd15-4676-8c82-dc6122af2a80" providerId="ADAL" clId="{A3A6ABF9-8563-404A-BEC3-1E0B3CC340AC}" dt="2023-08-10T14:01:33.748" v="261" actId="2711"/>
          <ac:spMkLst>
            <pc:docMk/>
            <pc:sldMk cId="3650881495" sldId="2147477614"/>
            <ac:spMk id="277" creationId="{7C2D25DA-52BD-4E70-8A79-F03A9A0A4DF4}"/>
          </ac:spMkLst>
        </pc:spChg>
        <pc:spChg chg="mod">
          <ac:chgData name="Henry Jammes" userId="5f22554b-fd15-4676-8c82-dc6122af2a80" providerId="ADAL" clId="{A3A6ABF9-8563-404A-BEC3-1E0B3CC340AC}" dt="2023-08-10T14:01:33.748" v="261" actId="2711"/>
          <ac:spMkLst>
            <pc:docMk/>
            <pc:sldMk cId="3650881495" sldId="2147477614"/>
            <ac:spMk id="279" creationId="{71026675-566A-4E07-B36C-7A9846BC8FA0}"/>
          </ac:spMkLst>
        </pc:spChg>
        <pc:spChg chg="mod">
          <ac:chgData name="Henry Jammes" userId="5f22554b-fd15-4676-8c82-dc6122af2a80" providerId="ADAL" clId="{A3A6ABF9-8563-404A-BEC3-1E0B3CC340AC}" dt="2023-08-10T14:01:33.748" v="261" actId="2711"/>
          <ac:spMkLst>
            <pc:docMk/>
            <pc:sldMk cId="3650881495" sldId="2147477614"/>
            <ac:spMk id="280" creationId="{D14926C7-23CF-44C4-9227-0AA0D13115A1}"/>
          </ac:spMkLst>
        </pc:spChg>
        <pc:spChg chg="mod">
          <ac:chgData name="Henry Jammes" userId="5f22554b-fd15-4676-8c82-dc6122af2a80" providerId="ADAL" clId="{A3A6ABF9-8563-404A-BEC3-1E0B3CC340AC}" dt="2023-08-10T14:01:33.748" v="261" actId="2711"/>
          <ac:spMkLst>
            <pc:docMk/>
            <pc:sldMk cId="3650881495" sldId="2147477614"/>
            <ac:spMk id="284" creationId="{A347FA43-1F18-4FDB-AD97-55BDF30E1D5E}"/>
          </ac:spMkLst>
        </pc:spChg>
        <pc:picChg chg="mod">
          <ac:chgData name="Henry Jammes" userId="5f22554b-fd15-4676-8c82-dc6122af2a80" providerId="ADAL" clId="{A3A6ABF9-8563-404A-BEC3-1E0B3CC340AC}" dt="2023-08-10T14:01:33.748" v="261" actId="2711"/>
          <ac:picMkLst>
            <pc:docMk/>
            <pc:sldMk cId="3650881495" sldId="2147477614"/>
            <ac:picMk id="5" creationId="{CC3F6464-3BB7-305A-41D3-D0DE6872D137}"/>
          </ac:picMkLst>
        </pc:picChg>
        <pc:picChg chg="mod">
          <ac:chgData name="Henry Jammes" userId="5f22554b-fd15-4676-8c82-dc6122af2a80" providerId="ADAL" clId="{A3A6ABF9-8563-404A-BEC3-1E0B3CC340AC}" dt="2023-08-10T14:01:33.748" v="261" actId="2711"/>
          <ac:picMkLst>
            <pc:docMk/>
            <pc:sldMk cId="3650881495" sldId="2147477614"/>
            <ac:picMk id="37" creationId="{CCA243F3-0340-B08C-1724-B8393CBECC5A}"/>
          </ac:picMkLst>
        </pc:picChg>
        <pc:picChg chg="mod">
          <ac:chgData name="Henry Jammes" userId="5f22554b-fd15-4676-8c82-dc6122af2a80" providerId="ADAL" clId="{A3A6ABF9-8563-404A-BEC3-1E0B3CC340AC}" dt="2023-08-10T14:01:33.748" v="261" actId="2711"/>
          <ac:picMkLst>
            <pc:docMk/>
            <pc:sldMk cId="3650881495" sldId="2147477614"/>
            <ac:picMk id="46" creationId="{A8169C4C-A24D-B566-AD40-B88FB2A05F9E}"/>
          </ac:picMkLst>
        </pc:picChg>
        <pc:picChg chg="mod">
          <ac:chgData name="Henry Jammes" userId="5f22554b-fd15-4676-8c82-dc6122af2a80" providerId="ADAL" clId="{A3A6ABF9-8563-404A-BEC3-1E0B3CC340AC}" dt="2023-08-10T14:01:33.748" v="261" actId="2711"/>
          <ac:picMkLst>
            <pc:docMk/>
            <pc:sldMk cId="3650881495" sldId="2147477614"/>
            <ac:picMk id="51" creationId="{505587DE-A273-7CD1-C280-677775C589CD}"/>
          </ac:picMkLst>
        </pc:picChg>
        <pc:picChg chg="mod">
          <ac:chgData name="Henry Jammes" userId="5f22554b-fd15-4676-8c82-dc6122af2a80" providerId="ADAL" clId="{A3A6ABF9-8563-404A-BEC3-1E0B3CC340AC}" dt="2023-08-10T14:01:33.748" v="261" actId="2711"/>
          <ac:picMkLst>
            <pc:docMk/>
            <pc:sldMk cId="3650881495" sldId="2147477614"/>
            <ac:picMk id="54" creationId="{4DE027A3-41B9-FB05-FED9-58D8E358D721}"/>
          </ac:picMkLst>
        </pc:picChg>
        <pc:picChg chg="mod">
          <ac:chgData name="Henry Jammes" userId="5f22554b-fd15-4676-8c82-dc6122af2a80" providerId="ADAL" clId="{A3A6ABF9-8563-404A-BEC3-1E0B3CC340AC}" dt="2023-08-10T14:01:33.748" v="261" actId="2711"/>
          <ac:picMkLst>
            <pc:docMk/>
            <pc:sldMk cId="3650881495" sldId="2147477614"/>
            <ac:picMk id="56" creationId="{027708AA-FE9B-D1D2-0FF6-8E6EE2AF9471}"/>
          </ac:picMkLst>
        </pc:picChg>
        <pc:picChg chg="mod">
          <ac:chgData name="Henry Jammes" userId="5f22554b-fd15-4676-8c82-dc6122af2a80" providerId="ADAL" clId="{A3A6ABF9-8563-404A-BEC3-1E0B3CC340AC}" dt="2023-08-10T14:01:33.748" v="261" actId="2711"/>
          <ac:picMkLst>
            <pc:docMk/>
            <pc:sldMk cId="3650881495" sldId="2147477614"/>
            <ac:picMk id="59" creationId="{50C9073F-A411-6486-AE71-07F131CF8AE6}"/>
          </ac:picMkLst>
        </pc:picChg>
        <pc:picChg chg="mod">
          <ac:chgData name="Henry Jammes" userId="5f22554b-fd15-4676-8c82-dc6122af2a80" providerId="ADAL" clId="{A3A6ABF9-8563-404A-BEC3-1E0B3CC340AC}" dt="2023-08-10T14:01:33.748" v="261" actId="2711"/>
          <ac:picMkLst>
            <pc:docMk/>
            <pc:sldMk cId="3650881495" sldId="2147477614"/>
            <ac:picMk id="61" creationId="{48B203C9-22C9-34DD-083B-ADE932C775DB}"/>
          </ac:picMkLst>
        </pc:picChg>
        <pc:picChg chg="mod">
          <ac:chgData name="Henry Jammes" userId="5f22554b-fd15-4676-8c82-dc6122af2a80" providerId="ADAL" clId="{A3A6ABF9-8563-404A-BEC3-1E0B3CC340AC}" dt="2023-08-10T14:01:33.748" v="261" actId="2711"/>
          <ac:picMkLst>
            <pc:docMk/>
            <pc:sldMk cId="3650881495" sldId="2147477614"/>
            <ac:picMk id="1026" creationId="{D42A248B-25DF-5383-4844-E52376781345}"/>
          </ac:picMkLst>
        </pc:picChg>
        <pc:cxnChg chg="mod">
          <ac:chgData name="Henry Jammes" userId="5f22554b-fd15-4676-8c82-dc6122af2a80" providerId="ADAL" clId="{A3A6ABF9-8563-404A-BEC3-1E0B3CC340AC}" dt="2023-08-10T14:01:33.748" v="261" actId="2711"/>
          <ac:cxnSpMkLst>
            <pc:docMk/>
            <pc:sldMk cId="3650881495" sldId="2147477614"/>
            <ac:cxnSpMk id="11" creationId="{A2301782-B5E5-DBAF-1FDC-CBF1DD129400}"/>
          </ac:cxnSpMkLst>
        </pc:cxnChg>
        <pc:cxnChg chg="mod">
          <ac:chgData name="Henry Jammes" userId="5f22554b-fd15-4676-8c82-dc6122af2a80" providerId="ADAL" clId="{A3A6ABF9-8563-404A-BEC3-1E0B3CC340AC}" dt="2023-08-10T14:01:33.748" v="261" actId="2711"/>
          <ac:cxnSpMkLst>
            <pc:docMk/>
            <pc:sldMk cId="3650881495" sldId="2147477614"/>
            <ac:cxnSpMk id="13" creationId="{730E8753-853F-1400-172B-3F2E9F232A91}"/>
          </ac:cxnSpMkLst>
        </pc:cxnChg>
        <pc:cxnChg chg="mod">
          <ac:chgData name="Henry Jammes" userId="5f22554b-fd15-4676-8c82-dc6122af2a80" providerId="ADAL" clId="{A3A6ABF9-8563-404A-BEC3-1E0B3CC340AC}" dt="2023-08-10T14:01:33.748" v="261" actId="2711"/>
          <ac:cxnSpMkLst>
            <pc:docMk/>
            <pc:sldMk cId="3650881495" sldId="2147477614"/>
            <ac:cxnSpMk id="40" creationId="{9EFD5717-9E62-D6F2-990D-4FD45861785B}"/>
          </ac:cxnSpMkLst>
        </pc:cxnChg>
        <pc:cxnChg chg="mod">
          <ac:chgData name="Henry Jammes" userId="5f22554b-fd15-4676-8c82-dc6122af2a80" providerId="ADAL" clId="{A3A6ABF9-8563-404A-BEC3-1E0B3CC340AC}" dt="2023-08-10T14:01:33.748" v="261" actId="2711"/>
          <ac:cxnSpMkLst>
            <pc:docMk/>
            <pc:sldMk cId="3650881495" sldId="2147477614"/>
            <ac:cxnSpMk id="43" creationId="{FE968076-06F5-F6AD-78DE-0EA8EDFB5FE6}"/>
          </ac:cxnSpMkLst>
        </pc:cxnChg>
        <pc:cxnChg chg="mod">
          <ac:chgData name="Henry Jammes" userId="5f22554b-fd15-4676-8c82-dc6122af2a80" providerId="ADAL" clId="{A3A6ABF9-8563-404A-BEC3-1E0B3CC340AC}" dt="2023-08-10T14:01:33.748" v="261" actId="2711"/>
          <ac:cxnSpMkLst>
            <pc:docMk/>
            <pc:sldMk cId="3650881495" sldId="2147477614"/>
            <ac:cxnSpMk id="58" creationId="{2B6CAFB5-E4DE-47CF-B456-018A2FB4320A}"/>
          </ac:cxnSpMkLst>
        </pc:cxnChg>
        <pc:cxnChg chg="mod">
          <ac:chgData name="Henry Jammes" userId="5f22554b-fd15-4676-8c82-dc6122af2a80" providerId="ADAL" clId="{A3A6ABF9-8563-404A-BEC3-1E0B3CC340AC}" dt="2023-08-10T14:01:33.748" v="261" actId="2711"/>
          <ac:cxnSpMkLst>
            <pc:docMk/>
            <pc:sldMk cId="3650881495" sldId="2147477614"/>
            <ac:cxnSpMk id="254" creationId="{74FB8611-1545-4B1A-92EB-B7C6CBA9633A}"/>
          </ac:cxnSpMkLst>
        </pc:cxnChg>
      </pc:sldChg>
      <pc:sldChg chg="addSp delSp modSp mod">
        <pc:chgData name="Henry Jammes" userId="5f22554b-fd15-4676-8c82-dc6122af2a80" providerId="ADAL" clId="{A3A6ABF9-8563-404A-BEC3-1E0B3CC340AC}" dt="2023-09-28T17:45:45.297" v="51138" actId="20577"/>
        <pc:sldMkLst>
          <pc:docMk/>
          <pc:sldMk cId="2288237846" sldId="2147478584"/>
        </pc:sldMkLst>
        <pc:spChg chg="mod">
          <ac:chgData name="Henry Jammes" userId="5f22554b-fd15-4676-8c82-dc6122af2a80" providerId="ADAL" clId="{A3A6ABF9-8563-404A-BEC3-1E0B3CC340AC}" dt="2023-09-28T17:45:45.297" v="51138" actId="20577"/>
          <ac:spMkLst>
            <pc:docMk/>
            <pc:sldMk cId="2288237846" sldId="2147478584"/>
            <ac:spMk id="2" creationId="{03E05BC7-FDFD-3087-A2E9-233604002B0C}"/>
          </ac:spMkLst>
        </pc:spChg>
        <pc:spChg chg="mod">
          <ac:chgData name="Henry Jammes" userId="5f22554b-fd15-4676-8c82-dc6122af2a80" providerId="ADAL" clId="{A3A6ABF9-8563-404A-BEC3-1E0B3CC340AC}" dt="2023-08-11T14:38:55.700" v="1836" actId="14100"/>
          <ac:spMkLst>
            <pc:docMk/>
            <pc:sldMk cId="2288237846" sldId="2147478584"/>
            <ac:spMk id="4" creationId="{695D9E13-D2A8-70D0-35B7-E481EBB4AF11}"/>
          </ac:spMkLst>
        </pc:spChg>
        <pc:spChg chg="mod">
          <ac:chgData name="Henry Jammes" userId="5f22554b-fd15-4676-8c82-dc6122af2a80" providerId="ADAL" clId="{A3A6ABF9-8563-404A-BEC3-1E0B3CC340AC}" dt="2023-08-10T12:54:53.471" v="221" actId="2711"/>
          <ac:spMkLst>
            <pc:docMk/>
            <pc:sldMk cId="2288237846" sldId="2147478584"/>
            <ac:spMk id="5" creationId="{0A916E71-C834-40D7-F59C-D27CAEE98EC0}"/>
          </ac:spMkLst>
        </pc:spChg>
        <pc:picChg chg="mod">
          <ac:chgData name="Henry Jammes" userId="5f22554b-fd15-4676-8c82-dc6122af2a80" providerId="ADAL" clId="{A3A6ABF9-8563-404A-BEC3-1E0B3CC340AC}" dt="2023-09-08T13:35:32.517" v="41015" actId="1076"/>
          <ac:picMkLst>
            <pc:docMk/>
            <pc:sldMk cId="2288237846" sldId="2147478584"/>
            <ac:picMk id="6" creationId="{E501DF8D-E12E-64A3-4655-E433A31DA4AF}"/>
          </ac:picMkLst>
        </pc:picChg>
        <pc:picChg chg="add mod">
          <ac:chgData name="Henry Jammes" userId="5f22554b-fd15-4676-8c82-dc6122af2a80" providerId="ADAL" clId="{A3A6ABF9-8563-404A-BEC3-1E0B3CC340AC}" dt="2023-09-08T13:35:22.316" v="41013" actId="1076"/>
          <ac:picMkLst>
            <pc:docMk/>
            <pc:sldMk cId="2288237846" sldId="2147478584"/>
            <ac:picMk id="7" creationId="{9FA8BA67-9AE9-5428-53B4-1670B499134A}"/>
          </ac:picMkLst>
        </pc:picChg>
        <pc:picChg chg="add del mod">
          <ac:chgData name="Henry Jammes" userId="5f22554b-fd15-4676-8c82-dc6122af2a80" providerId="ADAL" clId="{A3A6ABF9-8563-404A-BEC3-1E0B3CC340AC}" dt="2023-09-08T13:33:26.539" v="40937" actId="478"/>
          <ac:picMkLst>
            <pc:docMk/>
            <pc:sldMk cId="2288237846" sldId="2147478584"/>
            <ac:picMk id="9" creationId="{A1C5EE32-4E1F-A364-C56C-E623BE968D45}"/>
          </ac:picMkLst>
        </pc:picChg>
      </pc:sldChg>
      <pc:sldChg chg="addSp modSp mod modCm">
        <pc:chgData name="Henry Jammes" userId="5f22554b-fd15-4676-8c82-dc6122af2a80" providerId="ADAL" clId="{A3A6ABF9-8563-404A-BEC3-1E0B3CC340AC}" dt="2023-09-08T21:31:30.741" v="45292" actId="6549"/>
        <pc:sldMkLst>
          <pc:docMk/>
          <pc:sldMk cId="2004031996" sldId="2147478588"/>
        </pc:sldMkLst>
        <pc:spChg chg="mod">
          <ac:chgData name="Henry Jammes" userId="5f22554b-fd15-4676-8c82-dc6122af2a80" providerId="ADAL" clId="{A3A6ABF9-8563-404A-BEC3-1E0B3CC340AC}" dt="2023-09-08T21:31:13.477" v="45286" actId="5793"/>
          <ac:spMkLst>
            <pc:docMk/>
            <pc:sldMk cId="2004031996" sldId="2147478588"/>
            <ac:spMk id="4" creationId="{BD162D39-25AA-9CF9-400C-31163C0603F9}"/>
          </ac:spMkLst>
        </pc:spChg>
        <pc:spChg chg="mod">
          <ac:chgData name="Henry Jammes" userId="5f22554b-fd15-4676-8c82-dc6122af2a80" providerId="ADAL" clId="{A3A6ABF9-8563-404A-BEC3-1E0B3CC340AC}" dt="2023-08-15T18:10:32.781" v="9012" actId="404"/>
          <ac:spMkLst>
            <pc:docMk/>
            <pc:sldMk cId="2004031996" sldId="2147478588"/>
            <ac:spMk id="5" creationId="{A8689823-38D4-73B1-091D-BAD68ED662CE}"/>
          </ac:spMkLst>
        </pc:spChg>
        <pc:spChg chg="add mod">
          <ac:chgData name="Henry Jammes" userId="5f22554b-fd15-4676-8c82-dc6122af2a80" providerId="ADAL" clId="{A3A6ABF9-8563-404A-BEC3-1E0B3CC340AC}" dt="2023-09-08T21:31:30.741" v="45292" actId="6549"/>
          <ac:spMkLst>
            <pc:docMk/>
            <pc:sldMk cId="2004031996" sldId="2147478588"/>
            <ac:spMk id="6" creationId="{40C52872-34B2-96B9-F2BB-23D8E80B086C}"/>
          </ac:spMkLst>
        </pc:spChg>
        <pc:extLst>
          <p:ext xmlns:p="http://schemas.openxmlformats.org/presentationml/2006/main" uri="{D6D511B9-2390-475A-947B-AFAB55BFBCF1}">
            <pc226:cmChg xmlns:pc226="http://schemas.microsoft.com/office/powerpoint/2022/06/main/command" chg="mod">
              <pc226:chgData name="Henry Jammes" userId="5f22554b-fd15-4676-8c82-dc6122af2a80" providerId="ADAL" clId="{A3A6ABF9-8563-404A-BEC3-1E0B3CC340AC}" dt="2023-09-08T21:31:30.741" v="45292" actId="6549"/>
              <pc2:cmMkLst xmlns:pc2="http://schemas.microsoft.com/office/powerpoint/2019/9/main/command">
                <pc:docMk/>
                <pc:sldMk cId="2004031996" sldId="2147478588"/>
                <pc2:cmMk id="{FF874F5F-499C-4010-A81B-2B0BB5D72280}"/>
              </pc2:cmMkLst>
            </pc226:cmChg>
          </p:ext>
        </pc:extLst>
      </pc:sldChg>
      <pc:sldChg chg="addSp delSp modSp mod">
        <pc:chgData name="Henry Jammes" userId="5f22554b-fd15-4676-8c82-dc6122af2a80" providerId="ADAL" clId="{A3A6ABF9-8563-404A-BEC3-1E0B3CC340AC}" dt="2023-09-04T21:49:13.344" v="30519" actId="14734"/>
        <pc:sldMkLst>
          <pc:docMk/>
          <pc:sldMk cId="2492724694" sldId="2147478590"/>
        </pc:sldMkLst>
        <pc:spChg chg="add del mod">
          <ac:chgData name="Henry Jammes" userId="5f22554b-fd15-4676-8c82-dc6122af2a80" providerId="ADAL" clId="{A3A6ABF9-8563-404A-BEC3-1E0B3CC340AC}" dt="2023-08-10T16:27:26.475" v="1506"/>
          <ac:spMkLst>
            <pc:docMk/>
            <pc:sldMk cId="2492724694" sldId="2147478590"/>
            <ac:spMk id="3" creationId="{80BAC747-9E73-97E3-84BF-BF03CCE05DEE}"/>
          </ac:spMkLst>
        </pc:spChg>
        <pc:spChg chg="mod">
          <ac:chgData name="Henry Jammes" userId="5f22554b-fd15-4676-8c82-dc6122af2a80" providerId="ADAL" clId="{A3A6ABF9-8563-404A-BEC3-1E0B3CC340AC}" dt="2023-08-11T15:26:17.998" v="4574" actId="108"/>
          <ac:spMkLst>
            <pc:docMk/>
            <pc:sldMk cId="2492724694" sldId="2147478590"/>
            <ac:spMk id="6" creationId="{DC2E1113-FAF5-41AE-BDD4-3FF386B21743}"/>
          </ac:spMkLst>
        </pc:spChg>
        <pc:spChg chg="mod">
          <ac:chgData name="Henry Jammes" userId="5f22554b-fd15-4676-8c82-dc6122af2a80" providerId="ADAL" clId="{A3A6ABF9-8563-404A-BEC3-1E0B3CC340AC}" dt="2023-08-11T15:24:49.022" v="4542" actId="20577"/>
          <ac:spMkLst>
            <pc:docMk/>
            <pc:sldMk cId="2492724694" sldId="2147478590"/>
            <ac:spMk id="12" creationId="{BA5291AA-063B-FB6A-AEE1-54A09CC74D0C}"/>
          </ac:spMkLst>
        </pc:spChg>
        <pc:graphicFrameChg chg="mod modGraphic">
          <ac:chgData name="Henry Jammes" userId="5f22554b-fd15-4676-8c82-dc6122af2a80" providerId="ADAL" clId="{A3A6ABF9-8563-404A-BEC3-1E0B3CC340AC}" dt="2023-09-04T21:49:13.344" v="30519" actId="14734"/>
          <ac:graphicFrameMkLst>
            <pc:docMk/>
            <pc:sldMk cId="2492724694" sldId="2147478590"/>
            <ac:graphicFrameMk id="2" creationId="{7C284612-225D-2BDE-C264-1D1A47FDD94E}"/>
          </ac:graphicFrameMkLst>
        </pc:graphicFrameChg>
      </pc:sldChg>
      <pc:sldChg chg="addSp delSp modSp mod">
        <pc:chgData name="Henry Jammes" userId="5f22554b-fd15-4676-8c82-dc6122af2a80" providerId="ADAL" clId="{A3A6ABF9-8563-404A-BEC3-1E0B3CC340AC}" dt="2023-09-05T00:22:01.880" v="36227" actId="1367"/>
        <pc:sldMkLst>
          <pc:docMk/>
          <pc:sldMk cId="1292472812" sldId="2147478591"/>
        </pc:sldMkLst>
        <pc:spChg chg="mod">
          <ac:chgData name="Henry Jammes" userId="5f22554b-fd15-4676-8c82-dc6122af2a80" providerId="ADAL" clId="{A3A6ABF9-8563-404A-BEC3-1E0B3CC340AC}" dt="2023-08-10T16:17:33.672" v="1064" actId="6549"/>
          <ac:spMkLst>
            <pc:docMk/>
            <pc:sldMk cId="1292472812" sldId="2147478591"/>
            <ac:spMk id="4" creationId="{DF484FBF-4A17-E53A-9219-56A49CD11632}"/>
          </ac:spMkLst>
        </pc:spChg>
        <pc:spChg chg="mod">
          <ac:chgData name="Henry Jammes" userId="5f22554b-fd15-4676-8c82-dc6122af2a80" providerId="ADAL" clId="{A3A6ABF9-8563-404A-BEC3-1E0B3CC340AC}" dt="2023-08-11T14:43:05.983" v="1962" actId="20577"/>
          <ac:spMkLst>
            <pc:docMk/>
            <pc:sldMk cId="1292472812" sldId="2147478591"/>
            <ac:spMk id="5" creationId="{88D91FF2-AB25-6330-35A9-10E845A0D34B}"/>
          </ac:spMkLst>
        </pc:spChg>
        <pc:spChg chg="add del mod">
          <ac:chgData name="Henry Jammes" userId="5f22554b-fd15-4676-8c82-dc6122af2a80" providerId="ADAL" clId="{A3A6ABF9-8563-404A-BEC3-1E0B3CC340AC}" dt="2023-08-15T18:28:50.053" v="9415" actId="21"/>
          <ac:spMkLst>
            <pc:docMk/>
            <pc:sldMk cId="1292472812" sldId="2147478591"/>
            <ac:spMk id="7" creationId="{7E2C9DE4-A79C-D846-F44D-2741AD9F1BE3}"/>
          </ac:spMkLst>
        </pc:spChg>
        <pc:grpChg chg="add del mod">
          <ac:chgData name="Henry Jammes" userId="5f22554b-fd15-4676-8c82-dc6122af2a80" providerId="ADAL" clId="{A3A6ABF9-8563-404A-BEC3-1E0B3CC340AC}" dt="2023-08-15T18:28:50.053" v="9415" actId="21"/>
          <ac:grpSpMkLst>
            <pc:docMk/>
            <pc:sldMk cId="1292472812" sldId="2147478591"/>
            <ac:grpSpMk id="6" creationId="{366590AE-C8B5-94EF-AE0C-BC86DBCD0B95}"/>
          </ac:grpSpMkLst>
        </pc:grpChg>
        <pc:picChg chg="add del mod">
          <ac:chgData name="Henry Jammes" userId="5f22554b-fd15-4676-8c82-dc6122af2a80" providerId="ADAL" clId="{A3A6ABF9-8563-404A-BEC3-1E0B3CC340AC}" dt="2023-08-10T16:14:03.359" v="1012" actId="478"/>
          <ac:picMkLst>
            <pc:docMk/>
            <pc:sldMk cId="1292472812" sldId="2147478591"/>
            <ac:picMk id="6" creationId="{7C2ECE5A-604B-991E-E865-25CD3065EBD8}"/>
          </ac:picMkLst>
        </pc:picChg>
        <pc:picChg chg="add del mod">
          <ac:chgData name="Henry Jammes" userId="5f22554b-fd15-4676-8c82-dc6122af2a80" providerId="ADAL" clId="{A3A6ABF9-8563-404A-BEC3-1E0B3CC340AC}" dt="2023-09-05T00:22:01.880" v="36227" actId="1367"/>
          <ac:picMkLst>
            <pc:docMk/>
            <pc:sldMk cId="1292472812" sldId="2147478591"/>
            <ac:picMk id="1026" creationId="{F55F81AE-724C-CE9A-F839-69FAC33355C3}"/>
          </ac:picMkLst>
        </pc:picChg>
      </pc:sldChg>
      <pc:sldChg chg="addSp delSp modSp mod">
        <pc:chgData name="Henry Jammes" userId="5f22554b-fd15-4676-8c82-dc6122af2a80" providerId="ADAL" clId="{A3A6ABF9-8563-404A-BEC3-1E0B3CC340AC}" dt="2023-08-11T15:26:13.025" v="4573" actId="108"/>
        <pc:sldMkLst>
          <pc:docMk/>
          <pc:sldMk cId="1128778430" sldId="2147478592"/>
        </pc:sldMkLst>
        <pc:spChg chg="mod">
          <ac:chgData name="Henry Jammes" userId="5f22554b-fd15-4676-8c82-dc6122af2a80" providerId="ADAL" clId="{A3A6ABF9-8563-404A-BEC3-1E0B3CC340AC}" dt="2023-08-10T16:26:30.760" v="1495" actId="21"/>
          <ac:spMkLst>
            <pc:docMk/>
            <pc:sldMk cId="1128778430" sldId="2147478592"/>
            <ac:spMk id="4" creationId="{DF484FBF-4A17-E53A-9219-56A49CD11632}"/>
          </ac:spMkLst>
        </pc:spChg>
        <pc:spChg chg="mod">
          <ac:chgData name="Henry Jammes" userId="5f22554b-fd15-4676-8c82-dc6122af2a80" providerId="ADAL" clId="{A3A6ABF9-8563-404A-BEC3-1E0B3CC340AC}" dt="2023-08-11T15:26:13.025" v="4573" actId="108"/>
          <ac:spMkLst>
            <pc:docMk/>
            <pc:sldMk cId="1128778430" sldId="2147478592"/>
            <ac:spMk id="5" creationId="{88D91FF2-AB25-6330-35A9-10E845A0D34B}"/>
          </ac:spMkLst>
        </pc:spChg>
        <pc:spChg chg="add del mod">
          <ac:chgData name="Henry Jammes" userId="5f22554b-fd15-4676-8c82-dc6122af2a80" providerId="ADAL" clId="{A3A6ABF9-8563-404A-BEC3-1E0B3CC340AC}" dt="2023-08-11T14:55:36.722" v="2998" actId="478"/>
          <ac:spMkLst>
            <pc:docMk/>
            <pc:sldMk cId="1128778430" sldId="2147478592"/>
            <ac:spMk id="6" creationId="{8CEA2CB7-E4F9-099E-E07E-DEBD5E273A54}"/>
          </ac:spMkLst>
        </pc:spChg>
        <pc:spChg chg="add mod">
          <ac:chgData name="Henry Jammes" userId="5f22554b-fd15-4676-8c82-dc6122af2a80" providerId="ADAL" clId="{A3A6ABF9-8563-404A-BEC3-1E0B3CC340AC}" dt="2023-08-11T15:11:58.238" v="4483" actId="6549"/>
          <ac:spMkLst>
            <pc:docMk/>
            <pc:sldMk cId="1128778430" sldId="2147478592"/>
            <ac:spMk id="7" creationId="{F2F02836-6F74-79B7-3942-0BC15A0542E2}"/>
          </ac:spMkLst>
        </pc:spChg>
      </pc:sldChg>
      <pc:sldChg chg="addSp delSp modSp mod">
        <pc:chgData name="Henry Jammes" userId="5f22554b-fd15-4676-8c82-dc6122af2a80" providerId="ADAL" clId="{A3A6ABF9-8563-404A-BEC3-1E0B3CC340AC}" dt="2023-08-21T15:55:55.593" v="11554" actId="478"/>
        <pc:sldMkLst>
          <pc:docMk/>
          <pc:sldMk cId="912133152" sldId="2147478593"/>
        </pc:sldMkLst>
        <pc:spChg chg="mod">
          <ac:chgData name="Henry Jammes" userId="5f22554b-fd15-4676-8c82-dc6122af2a80" providerId="ADAL" clId="{A3A6ABF9-8563-404A-BEC3-1E0B3CC340AC}" dt="2023-08-10T16:06:06.420" v="1010" actId="20577"/>
          <ac:spMkLst>
            <pc:docMk/>
            <pc:sldMk cId="912133152" sldId="2147478593"/>
            <ac:spMk id="2" creationId="{862C6C7D-2D53-367B-D84F-06E8A0D4F008}"/>
          </ac:spMkLst>
        </pc:spChg>
        <pc:spChg chg="mod">
          <ac:chgData name="Henry Jammes" userId="5f22554b-fd15-4676-8c82-dc6122af2a80" providerId="ADAL" clId="{A3A6ABF9-8563-404A-BEC3-1E0B3CC340AC}" dt="2023-08-11T15:29:17.570" v="4583" actId="6549"/>
          <ac:spMkLst>
            <pc:docMk/>
            <pc:sldMk cId="912133152" sldId="2147478593"/>
            <ac:spMk id="4" creationId="{0BEB4714-C061-A67C-00AD-E55F560939CC}"/>
          </ac:spMkLst>
        </pc:spChg>
        <pc:spChg chg="mod">
          <ac:chgData name="Henry Jammes" userId="5f22554b-fd15-4676-8c82-dc6122af2a80" providerId="ADAL" clId="{A3A6ABF9-8563-404A-BEC3-1E0B3CC340AC}" dt="2023-08-11T17:24:44.625" v="5154" actId="20577"/>
          <ac:spMkLst>
            <pc:docMk/>
            <pc:sldMk cId="912133152" sldId="2147478593"/>
            <ac:spMk id="5" creationId="{DCD4E98D-B84C-8637-C0C2-96DA0EB4405A}"/>
          </ac:spMkLst>
        </pc:spChg>
        <pc:spChg chg="add mod">
          <ac:chgData name="Henry Jammes" userId="5f22554b-fd15-4676-8c82-dc6122af2a80" providerId="ADAL" clId="{A3A6ABF9-8563-404A-BEC3-1E0B3CC340AC}" dt="2023-08-11T17:21:57.699" v="4942" actId="20577"/>
          <ac:spMkLst>
            <pc:docMk/>
            <pc:sldMk cId="912133152" sldId="2147478593"/>
            <ac:spMk id="6" creationId="{7A166709-F0B9-6C1A-A62F-E6E11EC46989}"/>
          </ac:spMkLst>
        </pc:spChg>
        <pc:grpChg chg="add del mod">
          <ac:chgData name="Henry Jammes" userId="5f22554b-fd15-4676-8c82-dc6122af2a80" providerId="ADAL" clId="{A3A6ABF9-8563-404A-BEC3-1E0B3CC340AC}" dt="2023-08-21T15:55:55.593" v="11554" actId="478"/>
          <ac:grpSpMkLst>
            <pc:docMk/>
            <pc:sldMk cId="912133152" sldId="2147478593"/>
            <ac:grpSpMk id="9" creationId="{32E83203-1096-0F7E-7253-0B841821DAAE}"/>
          </ac:grpSpMkLst>
        </pc:grpChg>
        <pc:picChg chg="add mod">
          <ac:chgData name="Henry Jammes" userId="5f22554b-fd15-4676-8c82-dc6122af2a80" providerId="ADAL" clId="{A3A6ABF9-8563-404A-BEC3-1E0B3CC340AC}" dt="2023-08-11T17:22:15.408" v="4959" actId="1035"/>
          <ac:picMkLst>
            <pc:docMk/>
            <pc:sldMk cId="912133152" sldId="2147478593"/>
            <ac:picMk id="8" creationId="{A43B9603-2BA8-D10C-FD05-73D5184F8128}"/>
          </ac:picMkLst>
        </pc:picChg>
      </pc:sldChg>
      <pc:sldChg chg="addSp delSp modSp mod">
        <pc:chgData name="Henry Jammes" userId="5f22554b-fd15-4676-8c82-dc6122af2a80" providerId="ADAL" clId="{A3A6ABF9-8563-404A-BEC3-1E0B3CC340AC}" dt="2023-08-31T22:31:16.602" v="11563" actId="207"/>
        <pc:sldMkLst>
          <pc:docMk/>
          <pc:sldMk cId="76006162" sldId="2147478594"/>
        </pc:sldMkLst>
        <pc:spChg chg="mod">
          <ac:chgData name="Henry Jammes" userId="5f22554b-fd15-4676-8c82-dc6122af2a80" providerId="ADAL" clId="{A3A6ABF9-8563-404A-BEC3-1E0B3CC340AC}" dt="2023-08-11T18:03:58.153" v="6871" actId="20577"/>
          <ac:spMkLst>
            <pc:docMk/>
            <pc:sldMk cId="76006162" sldId="2147478594"/>
            <ac:spMk id="5" creationId="{DCD4E98D-B84C-8637-C0C2-96DA0EB4405A}"/>
          </ac:spMkLst>
        </pc:spChg>
        <pc:spChg chg="add mod">
          <ac:chgData name="Henry Jammes" userId="5f22554b-fd15-4676-8c82-dc6122af2a80" providerId="ADAL" clId="{A3A6ABF9-8563-404A-BEC3-1E0B3CC340AC}" dt="2023-08-18T22:21:35.599" v="11330" actId="14861"/>
          <ac:spMkLst>
            <pc:docMk/>
            <pc:sldMk cId="76006162" sldId="2147478594"/>
            <ac:spMk id="6" creationId="{7F6F9F8B-020B-E4A3-916C-26735A59EE45}"/>
          </ac:spMkLst>
        </pc:spChg>
        <pc:grpChg chg="add del mod">
          <ac:chgData name="Henry Jammes" userId="5f22554b-fd15-4676-8c82-dc6122af2a80" providerId="ADAL" clId="{A3A6ABF9-8563-404A-BEC3-1E0B3CC340AC}" dt="2023-08-31T08:26:54.227" v="11558" actId="478"/>
          <ac:grpSpMkLst>
            <pc:docMk/>
            <pc:sldMk cId="76006162" sldId="2147478594"/>
            <ac:grpSpMk id="23" creationId="{9DC043CE-B490-3373-097C-2AD9F38C4469}"/>
          </ac:grpSpMkLst>
        </pc:grpChg>
        <pc:picChg chg="add mod">
          <ac:chgData name="Henry Jammes" userId="5f22554b-fd15-4676-8c82-dc6122af2a80" providerId="ADAL" clId="{A3A6ABF9-8563-404A-BEC3-1E0B3CC340AC}" dt="2023-08-31T22:31:15.651" v="11562" actId="207"/>
          <ac:picMkLst>
            <pc:docMk/>
            <pc:sldMk cId="76006162" sldId="2147478594"/>
            <ac:picMk id="8" creationId="{A465EB70-07F4-FCB5-3177-F2C3B548870C}"/>
          </ac:picMkLst>
        </pc:picChg>
        <pc:picChg chg="add del mod">
          <ac:chgData name="Henry Jammes" userId="5f22554b-fd15-4676-8c82-dc6122af2a80" providerId="ADAL" clId="{A3A6ABF9-8563-404A-BEC3-1E0B3CC340AC}" dt="2023-08-31T22:31:09.365" v="11559" actId="207"/>
          <ac:picMkLst>
            <pc:docMk/>
            <pc:sldMk cId="76006162" sldId="2147478594"/>
            <ac:picMk id="10" creationId="{2A2A0638-1166-A49A-B782-176C4448C217}"/>
          </ac:picMkLst>
        </pc:picChg>
        <pc:picChg chg="add del mod">
          <ac:chgData name="Henry Jammes" userId="5f22554b-fd15-4676-8c82-dc6122af2a80" providerId="ADAL" clId="{A3A6ABF9-8563-404A-BEC3-1E0B3CC340AC}" dt="2023-08-11T17:56:25.553" v="6235" actId="478"/>
          <ac:picMkLst>
            <pc:docMk/>
            <pc:sldMk cId="76006162" sldId="2147478594"/>
            <ac:picMk id="12" creationId="{911BD586-852B-BBAC-7EEE-8ECC7854B83D}"/>
          </ac:picMkLst>
        </pc:picChg>
        <pc:picChg chg="add mod">
          <ac:chgData name="Henry Jammes" userId="5f22554b-fd15-4676-8c82-dc6122af2a80" providerId="ADAL" clId="{A3A6ABF9-8563-404A-BEC3-1E0B3CC340AC}" dt="2023-08-31T22:31:16.602" v="11563" actId="207"/>
          <ac:picMkLst>
            <pc:docMk/>
            <pc:sldMk cId="76006162" sldId="2147478594"/>
            <ac:picMk id="14" creationId="{A249CA4B-0904-67AF-0B89-381D671E18A4}"/>
          </ac:picMkLst>
        </pc:picChg>
        <pc:picChg chg="add mod">
          <ac:chgData name="Henry Jammes" userId="5f22554b-fd15-4676-8c82-dc6122af2a80" providerId="ADAL" clId="{A3A6ABF9-8563-404A-BEC3-1E0B3CC340AC}" dt="2023-08-31T22:31:11.916" v="11560" actId="207"/>
          <ac:picMkLst>
            <pc:docMk/>
            <pc:sldMk cId="76006162" sldId="2147478594"/>
            <ac:picMk id="16" creationId="{F5F0687F-60AE-B2F5-17EE-5F32E4F31245}"/>
          </ac:picMkLst>
        </pc:picChg>
        <pc:picChg chg="add del mod">
          <ac:chgData name="Henry Jammes" userId="5f22554b-fd15-4676-8c82-dc6122af2a80" providerId="ADAL" clId="{A3A6ABF9-8563-404A-BEC3-1E0B3CC340AC}" dt="2023-08-11T17:56:26.308" v="6236" actId="478"/>
          <ac:picMkLst>
            <pc:docMk/>
            <pc:sldMk cId="76006162" sldId="2147478594"/>
            <ac:picMk id="18" creationId="{D775322A-211D-B90E-69A5-B3B79C263710}"/>
          </ac:picMkLst>
        </pc:picChg>
        <pc:picChg chg="add del mod">
          <ac:chgData name="Henry Jammes" userId="5f22554b-fd15-4676-8c82-dc6122af2a80" providerId="ADAL" clId="{A3A6ABF9-8563-404A-BEC3-1E0B3CC340AC}" dt="2023-08-11T17:57:26.822" v="6271" actId="478"/>
          <ac:picMkLst>
            <pc:docMk/>
            <pc:sldMk cId="76006162" sldId="2147478594"/>
            <ac:picMk id="20" creationId="{C3374D0F-85FE-93ED-12DF-AC3D13C28956}"/>
          </ac:picMkLst>
        </pc:picChg>
        <pc:picChg chg="add mod">
          <ac:chgData name="Henry Jammes" userId="5f22554b-fd15-4676-8c82-dc6122af2a80" providerId="ADAL" clId="{A3A6ABF9-8563-404A-BEC3-1E0B3CC340AC}" dt="2023-08-31T22:31:13.377" v="11561" actId="207"/>
          <ac:picMkLst>
            <pc:docMk/>
            <pc:sldMk cId="76006162" sldId="2147478594"/>
            <ac:picMk id="22" creationId="{1A97CE06-AD69-41DC-DAB0-F2764CAB4176}"/>
          </ac:picMkLst>
        </pc:picChg>
      </pc:sldChg>
      <pc:sldChg chg="addSp delSp modSp mod ord delAnim modAnim">
        <pc:chgData name="Henry Jammes" userId="5f22554b-fd15-4676-8c82-dc6122af2a80" providerId="ADAL" clId="{A3A6ABF9-8563-404A-BEC3-1E0B3CC340AC}" dt="2023-09-08T01:32:46.928" v="40061"/>
        <pc:sldMkLst>
          <pc:docMk/>
          <pc:sldMk cId="810424239" sldId="2147478598"/>
        </pc:sldMkLst>
        <pc:spChg chg="mod">
          <ac:chgData name="Henry Jammes" userId="5f22554b-fd15-4676-8c82-dc6122af2a80" providerId="ADAL" clId="{A3A6ABF9-8563-404A-BEC3-1E0B3CC340AC}" dt="2023-09-08T01:28:16.974" v="39761" actId="20577"/>
          <ac:spMkLst>
            <pc:docMk/>
            <pc:sldMk cId="810424239" sldId="2147478598"/>
            <ac:spMk id="2" creationId="{CEF3C980-82C0-0EAD-EA82-555306C7F1A5}"/>
          </ac:spMkLst>
        </pc:spChg>
        <pc:spChg chg="mod">
          <ac:chgData name="Henry Jammes" userId="5f22554b-fd15-4676-8c82-dc6122af2a80" providerId="ADAL" clId="{A3A6ABF9-8563-404A-BEC3-1E0B3CC340AC}" dt="2023-09-08T01:31:05.228" v="40049" actId="20577"/>
          <ac:spMkLst>
            <pc:docMk/>
            <pc:sldMk cId="810424239" sldId="2147478598"/>
            <ac:spMk id="3" creationId="{ADF97978-77A3-65F8-52CE-6AE9A3C013CA}"/>
          </ac:spMkLst>
        </pc:spChg>
        <pc:spChg chg="del mod">
          <ac:chgData name="Henry Jammes" userId="5f22554b-fd15-4676-8c82-dc6122af2a80" providerId="ADAL" clId="{A3A6ABF9-8563-404A-BEC3-1E0B3CC340AC}" dt="2023-09-08T01:24:41.417" v="39695" actId="478"/>
          <ac:spMkLst>
            <pc:docMk/>
            <pc:sldMk cId="810424239" sldId="2147478598"/>
            <ac:spMk id="4" creationId="{3E60BF59-0168-9891-450A-7C6D77FEE5C5}"/>
          </ac:spMkLst>
        </pc:spChg>
        <pc:spChg chg="add del mod">
          <ac:chgData name="Henry Jammes" userId="5f22554b-fd15-4676-8c82-dc6122af2a80" providerId="ADAL" clId="{A3A6ABF9-8563-404A-BEC3-1E0B3CC340AC}" dt="2023-08-15T17:42:55.203" v="6929"/>
          <ac:spMkLst>
            <pc:docMk/>
            <pc:sldMk cId="810424239" sldId="2147478598"/>
            <ac:spMk id="5" creationId="{7D0E1095-B41E-8A99-003C-9833D014DC66}"/>
          </ac:spMkLst>
        </pc:spChg>
        <pc:spChg chg="del">
          <ac:chgData name="Henry Jammes" userId="5f22554b-fd15-4676-8c82-dc6122af2a80" providerId="ADAL" clId="{A3A6ABF9-8563-404A-BEC3-1E0B3CC340AC}" dt="2023-08-11T17:25:39.873" v="5163" actId="478"/>
          <ac:spMkLst>
            <pc:docMk/>
            <pc:sldMk cId="810424239" sldId="2147478598"/>
            <ac:spMk id="5" creationId="{FD7AE57B-60EC-FDB5-FA89-3BC561C444F3}"/>
          </ac:spMkLst>
        </pc:spChg>
        <pc:spChg chg="add mod topLvl">
          <ac:chgData name="Henry Jammes" userId="5f22554b-fd15-4676-8c82-dc6122af2a80" providerId="ADAL" clId="{A3A6ABF9-8563-404A-BEC3-1E0B3CC340AC}" dt="2023-08-15T18:58:36.911" v="10341" actId="14100"/>
          <ac:spMkLst>
            <pc:docMk/>
            <pc:sldMk cId="810424239" sldId="2147478598"/>
            <ac:spMk id="6" creationId="{37A09F63-F58D-24AE-D1D6-2B5A577454B8}"/>
          </ac:spMkLst>
        </pc:spChg>
        <pc:spChg chg="add del mod">
          <ac:chgData name="Henry Jammes" userId="5f22554b-fd15-4676-8c82-dc6122af2a80" providerId="ADAL" clId="{A3A6ABF9-8563-404A-BEC3-1E0B3CC340AC}" dt="2023-08-15T18:25:19.430" v="9310"/>
          <ac:spMkLst>
            <pc:docMk/>
            <pc:sldMk cId="810424239" sldId="2147478598"/>
            <ac:spMk id="7" creationId="{8E732B72-D849-AA8C-433C-AB631FC20031}"/>
          </ac:spMkLst>
        </pc:spChg>
        <pc:spChg chg="add del mod">
          <ac:chgData name="Henry Jammes" userId="5f22554b-fd15-4676-8c82-dc6122af2a80" providerId="ADAL" clId="{A3A6ABF9-8563-404A-BEC3-1E0B3CC340AC}" dt="2023-08-11T17:25:42.225" v="5164"/>
          <ac:spMkLst>
            <pc:docMk/>
            <pc:sldMk cId="810424239" sldId="2147478598"/>
            <ac:spMk id="7" creationId="{ACF2D8C7-D171-2614-1DDC-0EE0BCE16D93}"/>
          </ac:spMkLst>
        </pc:spChg>
        <pc:spChg chg="add mod">
          <ac:chgData name="Henry Jammes" userId="5f22554b-fd15-4676-8c82-dc6122af2a80" providerId="ADAL" clId="{A3A6ABF9-8563-404A-BEC3-1E0B3CC340AC}" dt="2023-09-08T01:29:36.197" v="40000" actId="20577"/>
          <ac:spMkLst>
            <pc:docMk/>
            <pc:sldMk cId="810424239" sldId="2147478598"/>
            <ac:spMk id="8" creationId="{DCFA4BF5-17A5-DE1F-DCBC-86A1FBD75912}"/>
          </ac:spMkLst>
        </pc:spChg>
        <pc:spChg chg="add del mod">
          <ac:chgData name="Henry Jammes" userId="5f22554b-fd15-4676-8c82-dc6122af2a80" providerId="ADAL" clId="{A3A6ABF9-8563-404A-BEC3-1E0B3CC340AC}" dt="2023-08-15T18:25:19.430" v="9310"/>
          <ac:spMkLst>
            <pc:docMk/>
            <pc:sldMk cId="810424239" sldId="2147478598"/>
            <ac:spMk id="9" creationId="{74E91567-19AF-C12C-4988-77A1E260D795}"/>
          </ac:spMkLst>
        </pc:spChg>
        <pc:spChg chg="mod">
          <ac:chgData name="Henry Jammes" userId="5f22554b-fd15-4676-8c82-dc6122af2a80" providerId="ADAL" clId="{A3A6ABF9-8563-404A-BEC3-1E0B3CC340AC}" dt="2023-09-08T01:25:13.823" v="39701" actId="207"/>
          <ac:spMkLst>
            <pc:docMk/>
            <pc:sldMk cId="810424239" sldId="2147478598"/>
            <ac:spMk id="9" creationId="{7D902650-7984-7B0F-B02D-99711F05B5A3}"/>
          </ac:spMkLst>
        </pc:spChg>
        <pc:spChg chg="add del mod">
          <ac:chgData name="Henry Jammes" userId="5f22554b-fd15-4676-8c82-dc6122af2a80" providerId="ADAL" clId="{A3A6ABF9-8563-404A-BEC3-1E0B3CC340AC}" dt="2023-08-15T18:25:19.430" v="9310"/>
          <ac:spMkLst>
            <pc:docMk/>
            <pc:sldMk cId="810424239" sldId="2147478598"/>
            <ac:spMk id="10" creationId="{221D24F9-D763-88A1-2180-F0455D1E36D1}"/>
          </ac:spMkLst>
        </pc:spChg>
        <pc:spChg chg="mod">
          <ac:chgData name="Henry Jammes" userId="5f22554b-fd15-4676-8c82-dc6122af2a80" providerId="ADAL" clId="{A3A6ABF9-8563-404A-BEC3-1E0B3CC340AC}" dt="2023-09-08T01:25:13.823" v="39701" actId="207"/>
          <ac:spMkLst>
            <pc:docMk/>
            <pc:sldMk cId="810424239" sldId="2147478598"/>
            <ac:spMk id="10" creationId="{4627074B-3070-53B5-7116-DAFD24F54B24}"/>
          </ac:spMkLst>
        </pc:spChg>
        <pc:spChg chg="add del mod">
          <ac:chgData name="Henry Jammes" userId="5f22554b-fd15-4676-8c82-dc6122af2a80" providerId="ADAL" clId="{A3A6ABF9-8563-404A-BEC3-1E0B3CC340AC}" dt="2023-08-15T18:25:19.430" v="9310"/>
          <ac:spMkLst>
            <pc:docMk/>
            <pc:sldMk cId="810424239" sldId="2147478598"/>
            <ac:spMk id="11" creationId="{06F20748-8800-7DED-FBF8-6D859C630EAF}"/>
          </ac:spMkLst>
        </pc:spChg>
        <pc:spChg chg="add del mod">
          <ac:chgData name="Henry Jammes" userId="5f22554b-fd15-4676-8c82-dc6122af2a80" providerId="ADAL" clId="{A3A6ABF9-8563-404A-BEC3-1E0B3CC340AC}" dt="2023-08-15T18:25:19.430" v="9310"/>
          <ac:spMkLst>
            <pc:docMk/>
            <pc:sldMk cId="810424239" sldId="2147478598"/>
            <ac:spMk id="12" creationId="{50E63C05-AB36-5F69-46F3-32EC0BE7C18A}"/>
          </ac:spMkLst>
        </pc:spChg>
        <pc:spChg chg="mod">
          <ac:chgData name="Henry Jammes" userId="5f22554b-fd15-4676-8c82-dc6122af2a80" providerId="ADAL" clId="{A3A6ABF9-8563-404A-BEC3-1E0B3CC340AC}" dt="2023-09-08T01:25:13.823" v="39701" actId="207"/>
          <ac:spMkLst>
            <pc:docMk/>
            <pc:sldMk cId="810424239" sldId="2147478598"/>
            <ac:spMk id="12" creationId="{58FEEC11-5CA2-EFC2-14F9-96AB82CD83B9}"/>
          </ac:spMkLst>
        </pc:spChg>
        <pc:spChg chg="mod">
          <ac:chgData name="Henry Jammes" userId="5f22554b-fd15-4676-8c82-dc6122af2a80" providerId="ADAL" clId="{A3A6ABF9-8563-404A-BEC3-1E0B3CC340AC}" dt="2023-09-08T01:25:13.823" v="39701" actId="207"/>
          <ac:spMkLst>
            <pc:docMk/>
            <pc:sldMk cId="810424239" sldId="2147478598"/>
            <ac:spMk id="13" creationId="{721522DA-41A2-D4F1-DE05-24580139E0E0}"/>
          </ac:spMkLst>
        </pc:spChg>
        <pc:spChg chg="mod">
          <ac:chgData name="Henry Jammes" userId="5f22554b-fd15-4676-8c82-dc6122af2a80" providerId="ADAL" clId="{A3A6ABF9-8563-404A-BEC3-1E0B3CC340AC}" dt="2023-09-08T01:25:13.823" v="39701" actId="207"/>
          <ac:spMkLst>
            <pc:docMk/>
            <pc:sldMk cId="810424239" sldId="2147478598"/>
            <ac:spMk id="15" creationId="{1824E842-1BD2-0111-EB9B-104A040B99EB}"/>
          </ac:spMkLst>
        </pc:spChg>
        <pc:spChg chg="mod">
          <ac:chgData name="Henry Jammes" userId="5f22554b-fd15-4676-8c82-dc6122af2a80" providerId="ADAL" clId="{A3A6ABF9-8563-404A-BEC3-1E0B3CC340AC}" dt="2023-09-08T01:25:13.823" v="39701" actId="207"/>
          <ac:spMkLst>
            <pc:docMk/>
            <pc:sldMk cId="810424239" sldId="2147478598"/>
            <ac:spMk id="16" creationId="{241FD943-C7A2-BDED-2EA7-AADF8E9A15AB}"/>
          </ac:spMkLst>
        </pc:spChg>
        <pc:spChg chg="add del mod">
          <ac:chgData name="Henry Jammes" userId="5f22554b-fd15-4676-8c82-dc6122af2a80" providerId="ADAL" clId="{A3A6ABF9-8563-404A-BEC3-1E0B3CC340AC}" dt="2023-08-15T18:25:19.430" v="9310"/>
          <ac:spMkLst>
            <pc:docMk/>
            <pc:sldMk cId="810424239" sldId="2147478598"/>
            <ac:spMk id="16" creationId="{7C0D2F49-1FDD-7661-B3CD-AC130B6E51D6}"/>
          </ac:spMkLst>
        </pc:spChg>
        <pc:spChg chg="add del mod">
          <ac:chgData name="Henry Jammes" userId="5f22554b-fd15-4676-8c82-dc6122af2a80" providerId="ADAL" clId="{A3A6ABF9-8563-404A-BEC3-1E0B3CC340AC}" dt="2023-08-15T18:25:19.430" v="9310"/>
          <ac:spMkLst>
            <pc:docMk/>
            <pc:sldMk cId="810424239" sldId="2147478598"/>
            <ac:spMk id="18" creationId="{0F28B3B6-3EC7-7419-7C49-A832E4593E24}"/>
          </ac:spMkLst>
        </pc:spChg>
        <pc:spChg chg="mod">
          <ac:chgData name="Henry Jammes" userId="5f22554b-fd15-4676-8c82-dc6122af2a80" providerId="ADAL" clId="{A3A6ABF9-8563-404A-BEC3-1E0B3CC340AC}" dt="2023-09-08T01:25:13.823" v="39701" actId="207"/>
          <ac:spMkLst>
            <pc:docMk/>
            <pc:sldMk cId="810424239" sldId="2147478598"/>
            <ac:spMk id="18" creationId="{43642B94-23FC-544E-7E09-0C5334C20A49}"/>
          </ac:spMkLst>
        </pc:spChg>
        <pc:spChg chg="mod">
          <ac:chgData name="Henry Jammes" userId="5f22554b-fd15-4676-8c82-dc6122af2a80" providerId="ADAL" clId="{A3A6ABF9-8563-404A-BEC3-1E0B3CC340AC}" dt="2023-09-08T01:25:13.823" v="39701" actId="207"/>
          <ac:spMkLst>
            <pc:docMk/>
            <pc:sldMk cId="810424239" sldId="2147478598"/>
            <ac:spMk id="19" creationId="{2C4A78EE-9133-9206-C989-5682ECB8E7B3}"/>
          </ac:spMkLst>
        </pc:spChg>
        <pc:spChg chg="add del mod">
          <ac:chgData name="Henry Jammes" userId="5f22554b-fd15-4676-8c82-dc6122af2a80" providerId="ADAL" clId="{A3A6ABF9-8563-404A-BEC3-1E0B3CC340AC}" dt="2023-08-15T18:25:19.430" v="9310"/>
          <ac:spMkLst>
            <pc:docMk/>
            <pc:sldMk cId="810424239" sldId="2147478598"/>
            <ac:spMk id="19" creationId="{4F1D71DB-244E-E6CC-6E31-9654332BA4E3}"/>
          </ac:spMkLst>
        </pc:spChg>
        <pc:spChg chg="mod">
          <ac:chgData name="Henry Jammes" userId="5f22554b-fd15-4676-8c82-dc6122af2a80" providerId="ADAL" clId="{A3A6ABF9-8563-404A-BEC3-1E0B3CC340AC}" dt="2023-09-08T01:25:13.823" v="39701" actId="207"/>
          <ac:spMkLst>
            <pc:docMk/>
            <pc:sldMk cId="810424239" sldId="2147478598"/>
            <ac:spMk id="21" creationId="{B2965A89-A7F1-F611-59DA-301E4D5EE530}"/>
          </ac:spMkLst>
        </pc:spChg>
        <pc:spChg chg="mod">
          <ac:chgData name="Henry Jammes" userId="5f22554b-fd15-4676-8c82-dc6122af2a80" providerId="ADAL" clId="{A3A6ABF9-8563-404A-BEC3-1E0B3CC340AC}" dt="2023-09-08T01:25:13.823" v="39701" actId="207"/>
          <ac:spMkLst>
            <pc:docMk/>
            <pc:sldMk cId="810424239" sldId="2147478598"/>
            <ac:spMk id="22" creationId="{C49B8DFB-00FD-D830-240C-3BB2E0CADB81}"/>
          </ac:spMkLst>
        </pc:spChg>
        <pc:spChg chg="mod">
          <ac:chgData name="Henry Jammes" userId="5f22554b-fd15-4676-8c82-dc6122af2a80" providerId="ADAL" clId="{A3A6ABF9-8563-404A-BEC3-1E0B3CC340AC}" dt="2023-09-08T01:25:13.823" v="39701" actId="207"/>
          <ac:spMkLst>
            <pc:docMk/>
            <pc:sldMk cId="810424239" sldId="2147478598"/>
            <ac:spMk id="24" creationId="{2BF44337-87CC-BD45-2C33-48473D6BD41F}"/>
          </ac:spMkLst>
        </pc:spChg>
        <pc:spChg chg="add del mod">
          <ac:chgData name="Henry Jammes" userId="5f22554b-fd15-4676-8c82-dc6122af2a80" providerId="ADAL" clId="{A3A6ABF9-8563-404A-BEC3-1E0B3CC340AC}" dt="2023-08-15T18:25:19.430" v="9310"/>
          <ac:spMkLst>
            <pc:docMk/>
            <pc:sldMk cId="810424239" sldId="2147478598"/>
            <ac:spMk id="25" creationId="{5916D4F5-5381-13B3-6815-0CECCA6ACF14}"/>
          </ac:spMkLst>
        </pc:spChg>
        <pc:spChg chg="mod">
          <ac:chgData name="Henry Jammes" userId="5f22554b-fd15-4676-8c82-dc6122af2a80" providerId="ADAL" clId="{A3A6ABF9-8563-404A-BEC3-1E0B3CC340AC}" dt="2023-09-08T01:25:13.823" v="39701" actId="207"/>
          <ac:spMkLst>
            <pc:docMk/>
            <pc:sldMk cId="810424239" sldId="2147478598"/>
            <ac:spMk id="25" creationId="{96C965D0-4BAF-345B-B856-1BBBB18304FA}"/>
          </ac:spMkLst>
        </pc:spChg>
        <pc:spChg chg="add del mod">
          <ac:chgData name="Henry Jammes" userId="5f22554b-fd15-4676-8c82-dc6122af2a80" providerId="ADAL" clId="{A3A6ABF9-8563-404A-BEC3-1E0B3CC340AC}" dt="2023-09-08T01:25:16.060" v="39703"/>
          <ac:spMkLst>
            <pc:docMk/>
            <pc:sldMk cId="810424239" sldId="2147478598"/>
            <ac:spMk id="26" creationId="{6002D405-C212-D5FB-3F20-BD4C89511E81}"/>
          </ac:spMkLst>
        </pc:spChg>
        <pc:spChg chg="add del mod">
          <ac:chgData name="Henry Jammes" userId="5f22554b-fd15-4676-8c82-dc6122af2a80" providerId="ADAL" clId="{A3A6ABF9-8563-404A-BEC3-1E0B3CC340AC}" dt="2023-08-15T18:25:19.430" v="9310"/>
          <ac:spMkLst>
            <pc:docMk/>
            <pc:sldMk cId="810424239" sldId="2147478598"/>
            <ac:spMk id="27" creationId="{5BE8D27B-8097-513F-3DF7-BAA59EBA856C}"/>
          </ac:spMkLst>
        </pc:spChg>
        <pc:spChg chg="add del mod">
          <ac:chgData name="Henry Jammes" userId="5f22554b-fd15-4676-8c82-dc6122af2a80" providerId="ADAL" clId="{A3A6ABF9-8563-404A-BEC3-1E0B3CC340AC}" dt="2023-09-08T01:25:16.060" v="39703"/>
          <ac:spMkLst>
            <pc:docMk/>
            <pc:sldMk cId="810424239" sldId="2147478598"/>
            <ac:spMk id="27" creationId="{AD38D5F4-0764-87C1-1A60-7E4F33369D3F}"/>
          </ac:spMkLst>
        </pc:spChg>
        <pc:spChg chg="add del mod">
          <ac:chgData name="Henry Jammes" userId="5f22554b-fd15-4676-8c82-dc6122af2a80" providerId="ADAL" clId="{A3A6ABF9-8563-404A-BEC3-1E0B3CC340AC}" dt="2023-09-08T01:25:16.060" v="39703"/>
          <ac:spMkLst>
            <pc:docMk/>
            <pc:sldMk cId="810424239" sldId="2147478598"/>
            <ac:spMk id="28" creationId="{E0BF7E64-9A29-4D18-72D9-9740E236E34E}"/>
          </ac:spMkLst>
        </pc:spChg>
        <pc:spChg chg="add del mod">
          <ac:chgData name="Henry Jammes" userId="5f22554b-fd15-4676-8c82-dc6122af2a80" providerId="ADAL" clId="{A3A6ABF9-8563-404A-BEC3-1E0B3CC340AC}" dt="2023-09-08T01:25:16.060" v="39703"/>
          <ac:spMkLst>
            <pc:docMk/>
            <pc:sldMk cId="810424239" sldId="2147478598"/>
            <ac:spMk id="29" creationId="{2F0907EF-E6B7-16E4-C01B-67B4106A8E13}"/>
          </ac:spMkLst>
        </pc:spChg>
        <pc:spChg chg="add del mod">
          <ac:chgData name="Henry Jammes" userId="5f22554b-fd15-4676-8c82-dc6122af2a80" providerId="ADAL" clId="{A3A6ABF9-8563-404A-BEC3-1E0B3CC340AC}" dt="2023-08-15T18:25:19.430" v="9310"/>
          <ac:spMkLst>
            <pc:docMk/>
            <pc:sldMk cId="810424239" sldId="2147478598"/>
            <ac:spMk id="29" creationId="{573A1D1D-CF12-3CCE-9F8F-A6B3A5E03F97}"/>
          </ac:spMkLst>
        </pc:spChg>
        <pc:spChg chg="add del mod">
          <ac:chgData name="Henry Jammes" userId="5f22554b-fd15-4676-8c82-dc6122af2a80" providerId="ADAL" clId="{A3A6ABF9-8563-404A-BEC3-1E0B3CC340AC}" dt="2023-08-15T18:25:19.430" v="9310"/>
          <ac:spMkLst>
            <pc:docMk/>
            <pc:sldMk cId="810424239" sldId="2147478598"/>
            <ac:spMk id="30" creationId="{4CBEBF50-2106-66B3-3BB1-32D4514F4351}"/>
          </ac:spMkLst>
        </pc:spChg>
        <pc:spChg chg="add del mod">
          <ac:chgData name="Henry Jammes" userId="5f22554b-fd15-4676-8c82-dc6122af2a80" providerId="ADAL" clId="{A3A6ABF9-8563-404A-BEC3-1E0B3CC340AC}" dt="2023-09-08T01:25:16.060" v="39703"/>
          <ac:spMkLst>
            <pc:docMk/>
            <pc:sldMk cId="810424239" sldId="2147478598"/>
            <ac:spMk id="30" creationId="{700B7548-5DAD-AC53-D475-6E0729588046}"/>
          </ac:spMkLst>
        </pc:spChg>
        <pc:spChg chg="add del mod">
          <ac:chgData name="Henry Jammes" userId="5f22554b-fd15-4676-8c82-dc6122af2a80" providerId="ADAL" clId="{A3A6ABF9-8563-404A-BEC3-1E0B3CC340AC}" dt="2023-08-15T18:25:19.430" v="9310"/>
          <ac:spMkLst>
            <pc:docMk/>
            <pc:sldMk cId="810424239" sldId="2147478598"/>
            <ac:spMk id="31" creationId="{0383B2C7-278B-DE9A-7EFF-64E3CF6250AC}"/>
          </ac:spMkLst>
        </pc:spChg>
        <pc:spChg chg="add del mod">
          <ac:chgData name="Henry Jammes" userId="5f22554b-fd15-4676-8c82-dc6122af2a80" providerId="ADAL" clId="{A3A6ABF9-8563-404A-BEC3-1E0B3CC340AC}" dt="2023-09-08T01:25:16.060" v="39703"/>
          <ac:spMkLst>
            <pc:docMk/>
            <pc:sldMk cId="810424239" sldId="2147478598"/>
            <ac:spMk id="31" creationId="{9475F8AA-5A25-3F9F-1DD8-F4334698325C}"/>
          </ac:spMkLst>
        </pc:spChg>
        <pc:spChg chg="add del mod">
          <ac:chgData name="Henry Jammes" userId="5f22554b-fd15-4676-8c82-dc6122af2a80" providerId="ADAL" clId="{A3A6ABF9-8563-404A-BEC3-1E0B3CC340AC}" dt="2023-09-08T01:25:16.060" v="39703"/>
          <ac:spMkLst>
            <pc:docMk/>
            <pc:sldMk cId="810424239" sldId="2147478598"/>
            <ac:spMk id="32" creationId="{84351A45-515C-1279-C529-0AA5FD4C3DDC}"/>
          </ac:spMkLst>
        </pc:spChg>
        <pc:spChg chg="add del mod">
          <ac:chgData name="Henry Jammes" userId="5f22554b-fd15-4676-8c82-dc6122af2a80" providerId="ADAL" clId="{A3A6ABF9-8563-404A-BEC3-1E0B3CC340AC}" dt="2023-08-15T18:25:19.430" v="9310"/>
          <ac:spMkLst>
            <pc:docMk/>
            <pc:sldMk cId="810424239" sldId="2147478598"/>
            <ac:spMk id="33" creationId="{59ED30A4-F557-8DF5-CCFA-742B6983F971}"/>
          </ac:spMkLst>
        </pc:spChg>
        <pc:spChg chg="add del mod">
          <ac:chgData name="Henry Jammes" userId="5f22554b-fd15-4676-8c82-dc6122af2a80" providerId="ADAL" clId="{A3A6ABF9-8563-404A-BEC3-1E0B3CC340AC}" dt="2023-09-08T01:25:16.060" v="39703"/>
          <ac:spMkLst>
            <pc:docMk/>
            <pc:sldMk cId="810424239" sldId="2147478598"/>
            <ac:spMk id="33" creationId="{CEA75E2D-E164-4CC2-47FB-9F520C8A7EB5}"/>
          </ac:spMkLst>
        </pc:spChg>
        <pc:spChg chg="add del mod">
          <ac:chgData name="Henry Jammes" userId="5f22554b-fd15-4676-8c82-dc6122af2a80" providerId="ADAL" clId="{A3A6ABF9-8563-404A-BEC3-1E0B3CC340AC}" dt="2023-09-08T01:25:16.060" v="39703"/>
          <ac:spMkLst>
            <pc:docMk/>
            <pc:sldMk cId="810424239" sldId="2147478598"/>
            <ac:spMk id="34" creationId="{13652EF1-B7DA-33AA-3ABA-08B8E24C7C22}"/>
          </ac:spMkLst>
        </pc:spChg>
        <pc:spChg chg="add del mod">
          <ac:chgData name="Henry Jammes" userId="5f22554b-fd15-4676-8c82-dc6122af2a80" providerId="ADAL" clId="{A3A6ABF9-8563-404A-BEC3-1E0B3CC340AC}" dt="2023-08-15T18:25:19.430" v="9310"/>
          <ac:spMkLst>
            <pc:docMk/>
            <pc:sldMk cId="810424239" sldId="2147478598"/>
            <ac:spMk id="34" creationId="{ADEE795E-8375-8F21-590C-93C3165B5318}"/>
          </ac:spMkLst>
        </pc:spChg>
        <pc:spChg chg="add del mod">
          <ac:chgData name="Henry Jammes" userId="5f22554b-fd15-4676-8c82-dc6122af2a80" providerId="ADAL" clId="{A3A6ABF9-8563-404A-BEC3-1E0B3CC340AC}" dt="2023-09-08T01:25:16.060" v="39703"/>
          <ac:spMkLst>
            <pc:docMk/>
            <pc:sldMk cId="810424239" sldId="2147478598"/>
            <ac:spMk id="35" creationId="{351EF3E6-F09B-D592-49FC-B4D5F3EC9242}"/>
          </ac:spMkLst>
        </pc:spChg>
        <pc:spChg chg="add del mod">
          <ac:chgData name="Henry Jammes" userId="5f22554b-fd15-4676-8c82-dc6122af2a80" providerId="ADAL" clId="{A3A6ABF9-8563-404A-BEC3-1E0B3CC340AC}" dt="2023-08-15T18:25:19.430" v="9310"/>
          <ac:spMkLst>
            <pc:docMk/>
            <pc:sldMk cId="810424239" sldId="2147478598"/>
            <ac:spMk id="35" creationId="{87547077-9C98-8052-DA5A-601784C4FA90}"/>
          </ac:spMkLst>
        </pc:spChg>
        <pc:spChg chg="add del mod">
          <ac:chgData name="Henry Jammes" userId="5f22554b-fd15-4676-8c82-dc6122af2a80" providerId="ADAL" clId="{A3A6ABF9-8563-404A-BEC3-1E0B3CC340AC}" dt="2023-08-15T18:25:19.430" v="9310"/>
          <ac:spMkLst>
            <pc:docMk/>
            <pc:sldMk cId="810424239" sldId="2147478598"/>
            <ac:spMk id="36" creationId="{4047077D-B38C-5B47-810A-48AA4CCD88DC}"/>
          </ac:spMkLst>
        </pc:spChg>
        <pc:spChg chg="add del mod">
          <ac:chgData name="Henry Jammes" userId="5f22554b-fd15-4676-8c82-dc6122af2a80" providerId="ADAL" clId="{A3A6ABF9-8563-404A-BEC3-1E0B3CC340AC}" dt="2023-09-08T01:25:16.060" v="39703"/>
          <ac:spMkLst>
            <pc:docMk/>
            <pc:sldMk cId="810424239" sldId="2147478598"/>
            <ac:spMk id="36" creationId="{C23BBCD5-BBE7-CCDB-E65C-02B12FE049A5}"/>
          </ac:spMkLst>
        </pc:spChg>
        <pc:spChg chg="add del mod">
          <ac:chgData name="Henry Jammes" userId="5f22554b-fd15-4676-8c82-dc6122af2a80" providerId="ADAL" clId="{A3A6ABF9-8563-404A-BEC3-1E0B3CC340AC}" dt="2023-08-15T18:25:19.430" v="9310"/>
          <ac:spMkLst>
            <pc:docMk/>
            <pc:sldMk cId="810424239" sldId="2147478598"/>
            <ac:spMk id="37" creationId="{43EA54B8-93B7-39B9-8DA7-5AD54B19824F}"/>
          </ac:spMkLst>
        </pc:spChg>
        <pc:spChg chg="add del mod">
          <ac:chgData name="Henry Jammes" userId="5f22554b-fd15-4676-8c82-dc6122af2a80" providerId="ADAL" clId="{A3A6ABF9-8563-404A-BEC3-1E0B3CC340AC}" dt="2023-09-08T01:25:16.060" v="39703"/>
          <ac:spMkLst>
            <pc:docMk/>
            <pc:sldMk cId="810424239" sldId="2147478598"/>
            <ac:spMk id="37" creationId="{DE888923-B42A-AFB0-ACCA-6245E3B4E239}"/>
          </ac:spMkLst>
        </pc:spChg>
        <pc:spChg chg="add del mod">
          <ac:chgData name="Henry Jammes" userId="5f22554b-fd15-4676-8c82-dc6122af2a80" providerId="ADAL" clId="{A3A6ABF9-8563-404A-BEC3-1E0B3CC340AC}" dt="2023-09-08T01:25:16.060" v="39703"/>
          <ac:spMkLst>
            <pc:docMk/>
            <pc:sldMk cId="810424239" sldId="2147478598"/>
            <ac:spMk id="38" creationId="{9DDC03DD-E6CA-0FCF-12BA-034FD5B8B347}"/>
          </ac:spMkLst>
        </pc:spChg>
        <pc:spChg chg="add del mod">
          <ac:chgData name="Henry Jammes" userId="5f22554b-fd15-4676-8c82-dc6122af2a80" providerId="ADAL" clId="{A3A6ABF9-8563-404A-BEC3-1E0B3CC340AC}" dt="2023-08-15T18:25:19.430" v="9310"/>
          <ac:spMkLst>
            <pc:docMk/>
            <pc:sldMk cId="810424239" sldId="2147478598"/>
            <ac:spMk id="38" creationId="{DD3BA7C5-8695-A6F1-12C3-DFB169553598}"/>
          </ac:spMkLst>
        </pc:spChg>
        <pc:spChg chg="add del mod">
          <ac:chgData name="Henry Jammes" userId="5f22554b-fd15-4676-8c82-dc6122af2a80" providerId="ADAL" clId="{A3A6ABF9-8563-404A-BEC3-1E0B3CC340AC}" dt="2023-09-08T01:25:16.060" v="39703"/>
          <ac:spMkLst>
            <pc:docMk/>
            <pc:sldMk cId="810424239" sldId="2147478598"/>
            <ac:spMk id="39" creationId="{BE876F89-8B22-906D-97F3-AED03FDEADA0}"/>
          </ac:spMkLst>
        </pc:spChg>
        <pc:spChg chg="add del mod">
          <ac:chgData name="Henry Jammes" userId="5f22554b-fd15-4676-8c82-dc6122af2a80" providerId="ADAL" clId="{A3A6ABF9-8563-404A-BEC3-1E0B3CC340AC}" dt="2023-08-15T18:25:19.430" v="9310"/>
          <ac:spMkLst>
            <pc:docMk/>
            <pc:sldMk cId="810424239" sldId="2147478598"/>
            <ac:spMk id="39" creationId="{C63E87BE-C9BE-7CC0-87F0-DFD520BFB6CE}"/>
          </ac:spMkLst>
        </pc:spChg>
        <pc:spChg chg="add del mod">
          <ac:chgData name="Henry Jammes" userId="5f22554b-fd15-4676-8c82-dc6122af2a80" providerId="ADAL" clId="{A3A6ABF9-8563-404A-BEC3-1E0B3CC340AC}" dt="2023-09-08T01:25:16.060" v="39703"/>
          <ac:spMkLst>
            <pc:docMk/>
            <pc:sldMk cId="810424239" sldId="2147478598"/>
            <ac:spMk id="40" creationId="{5CE023DB-FEED-4864-3C24-12DB8C094B8C}"/>
          </ac:spMkLst>
        </pc:spChg>
        <pc:spChg chg="add mod">
          <ac:chgData name="Henry Jammes" userId="5f22554b-fd15-4676-8c82-dc6122af2a80" providerId="ADAL" clId="{A3A6ABF9-8563-404A-BEC3-1E0B3CC340AC}" dt="2023-08-15T18:58:29.421" v="10340" actId="1036"/>
          <ac:spMkLst>
            <pc:docMk/>
            <pc:sldMk cId="810424239" sldId="2147478598"/>
            <ac:spMk id="41" creationId="{1E95E1FF-4F5E-89E3-E9F9-27963640E470}"/>
          </ac:spMkLst>
        </pc:spChg>
        <pc:spChg chg="add mod">
          <ac:chgData name="Henry Jammes" userId="5f22554b-fd15-4676-8c82-dc6122af2a80" providerId="ADAL" clId="{A3A6ABF9-8563-404A-BEC3-1E0B3CC340AC}" dt="2023-08-15T18:58:29.421" v="10340" actId="1036"/>
          <ac:spMkLst>
            <pc:docMk/>
            <pc:sldMk cId="810424239" sldId="2147478598"/>
            <ac:spMk id="42" creationId="{3AD2A2F6-2EA7-6DAC-22D8-95DF408B354C}"/>
          </ac:spMkLst>
        </pc:spChg>
        <pc:spChg chg="add mod">
          <ac:chgData name="Henry Jammes" userId="5f22554b-fd15-4676-8c82-dc6122af2a80" providerId="ADAL" clId="{A3A6ABF9-8563-404A-BEC3-1E0B3CC340AC}" dt="2023-08-15T18:58:29.421" v="10340" actId="1036"/>
          <ac:spMkLst>
            <pc:docMk/>
            <pc:sldMk cId="810424239" sldId="2147478598"/>
            <ac:spMk id="43" creationId="{078E9FAA-E17C-F28E-6BC6-CB94C64E09BB}"/>
          </ac:spMkLst>
        </pc:spChg>
        <pc:spChg chg="add mod">
          <ac:chgData name="Henry Jammes" userId="5f22554b-fd15-4676-8c82-dc6122af2a80" providerId="ADAL" clId="{A3A6ABF9-8563-404A-BEC3-1E0B3CC340AC}" dt="2023-08-15T18:58:29.421" v="10340" actId="1036"/>
          <ac:spMkLst>
            <pc:docMk/>
            <pc:sldMk cId="810424239" sldId="2147478598"/>
            <ac:spMk id="44" creationId="{3075CA2E-7130-000B-33BA-1C7B1108E2AA}"/>
          </ac:spMkLst>
        </pc:spChg>
        <pc:spChg chg="add mod">
          <ac:chgData name="Henry Jammes" userId="5f22554b-fd15-4676-8c82-dc6122af2a80" providerId="ADAL" clId="{A3A6ABF9-8563-404A-BEC3-1E0B3CC340AC}" dt="2023-08-15T18:58:29.421" v="10340" actId="1036"/>
          <ac:spMkLst>
            <pc:docMk/>
            <pc:sldMk cId="810424239" sldId="2147478598"/>
            <ac:spMk id="45" creationId="{3756D779-FE49-08BB-6E7E-A024D9748FA4}"/>
          </ac:spMkLst>
        </pc:spChg>
        <pc:spChg chg="add mod">
          <ac:chgData name="Henry Jammes" userId="5f22554b-fd15-4676-8c82-dc6122af2a80" providerId="ADAL" clId="{A3A6ABF9-8563-404A-BEC3-1E0B3CC340AC}" dt="2023-08-15T18:58:29.421" v="10340" actId="1036"/>
          <ac:spMkLst>
            <pc:docMk/>
            <pc:sldMk cId="810424239" sldId="2147478598"/>
            <ac:spMk id="49" creationId="{56A285E4-E9A5-E44B-0AF4-17A1313BD7E9}"/>
          </ac:spMkLst>
        </pc:spChg>
        <pc:spChg chg="add mod">
          <ac:chgData name="Henry Jammes" userId="5f22554b-fd15-4676-8c82-dc6122af2a80" providerId="ADAL" clId="{A3A6ABF9-8563-404A-BEC3-1E0B3CC340AC}" dt="2023-08-15T18:58:29.421" v="10340" actId="1036"/>
          <ac:spMkLst>
            <pc:docMk/>
            <pc:sldMk cId="810424239" sldId="2147478598"/>
            <ac:spMk id="51" creationId="{0F1B2CF4-2606-D362-9946-1FD7101218F8}"/>
          </ac:spMkLst>
        </pc:spChg>
        <pc:spChg chg="add mod">
          <ac:chgData name="Henry Jammes" userId="5f22554b-fd15-4676-8c82-dc6122af2a80" providerId="ADAL" clId="{A3A6ABF9-8563-404A-BEC3-1E0B3CC340AC}" dt="2023-08-15T18:58:29.421" v="10340" actId="1036"/>
          <ac:spMkLst>
            <pc:docMk/>
            <pc:sldMk cId="810424239" sldId="2147478598"/>
            <ac:spMk id="52" creationId="{B9C6A49C-522A-E9FE-8783-6B40D8F5B01C}"/>
          </ac:spMkLst>
        </pc:spChg>
        <pc:spChg chg="add mod">
          <ac:chgData name="Henry Jammes" userId="5f22554b-fd15-4676-8c82-dc6122af2a80" providerId="ADAL" clId="{A3A6ABF9-8563-404A-BEC3-1E0B3CC340AC}" dt="2023-08-15T18:58:29.421" v="10340" actId="1036"/>
          <ac:spMkLst>
            <pc:docMk/>
            <pc:sldMk cId="810424239" sldId="2147478598"/>
            <ac:spMk id="58" creationId="{812498CD-5E60-3268-5843-9174E63C1903}"/>
          </ac:spMkLst>
        </pc:spChg>
        <pc:spChg chg="add mod">
          <ac:chgData name="Henry Jammes" userId="5f22554b-fd15-4676-8c82-dc6122af2a80" providerId="ADAL" clId="{A3A6ABF9-8563-404A-BEC3-1E0B3CC340AC}" dt="2023-08-15T18:58:29.421" v="10340" actId="1036"/>
          <ac:spMkLst>
            <pc:docMk/>
            <pc:sldMk cId="810424239" sldId="2147478598"/>
            <ac:spMk id="60" creationId="{AA08B1B0-E853-E612-F278-E229888ED835}"/>
          </ac:spMkLst>
        </pc:spChg>
        <pc:spChg chg="add mod">
          <ac:chgData name="Henry Jammes" userId="5f22554b-fd15-4676-8c82-dc6122af2a80" providerId="ADAL" clId="{A3A6ABF9-8563-404A-BEC3-1E0B3CC340AC}" dt="2023-08-15T18:58:29.421" v="10340" actId="1036"/>
          <ac:spMkLst>
            <pc:docMk/>
            <pc:sldMk cId="810424239" sldId="2147478598"/>
            <ac:spMk id="62" creationId="{517C70D3-0155-B640-F376-9F30C76FBF9D}"/>
          </ac:spMkLst>
        </pc:spChg>
        <pc:spChg chg="add mod">
          <ac:chgData name="Henry Jammes" userId="5f22554b-fd15-4676-8c82-dc6122af2a80" providerId="ADAL" clId="{A3A6ABF9-8563-404A-BEC3-1E0B3CC340AC}" dt="2023-08-15T18:58:29.421" v="10340" actId="1036"/>
          <ac:spMkLst>
            <pc:docMk/>
            <pc:sldMk cId="810424239" sldId="2147478598"/>
            <ac:spMk id="63" creationId="{B8D63060-4761-DA4C-0C3D-666A54A8A3A4}"/>
          </ac:spMkLst>
        </pc:spChg>
        <pc:spChg chg="add mod">
          <ac:chgData name="Henry Jammes" userId="5f22554b-fd15-4676-8c82-dc6122af2a80" providerId="ADAL" clId="{A3A6ABF9-8563-404A-BEC3-1E0B3CC340AC}" dt="2023-08-15T18:58:29.421" v="10340" actId="1036"/>
          <ac:spMkLst>
            <pc:docMk/>
            <pc:sldMk cId="810424239" sldId="2147478598"/>
            <ac:spMk id="64" creationId="{BBF69F17-6A97-972D-067D-4ED6FA54D704}"/>
          </ac:spMkLst>
        </pc:spChg>
        <pc:spChg chg="add mod">
          <ac:chgData name="Henry Jammes" userId="5f22554b-fd15-4676-8c82-dc6122af2a80" providerId="ADAL" clId="{A3A6ABF9-8563-404A-BEC3-1E0B3CC340AC}" dt="2023-08-15T18:58:29.421" v="10340" actId="1036"/>
          <ac:spMkLst>
            <pc:docMk/>
            <pc:sldMk cId="810424239" sldId="2147478598"/>
            <ac:spMk id="66" creationId="{5296851D-FC76-EB30-C6B2-2D37C7D9F9F3}"/>
          </ac:spMkLst>
        </pc:spChg>
        <pc:spChg chg="add mod">
          <ac:chgData name="Henry Jammes" userId="5f22554b-fd15-4676-8c82-dc6122af2a80" providerId="ADAL" clId="{A3A6ABF9-8563-404A-BEC3-1E0B3CC340AC}" dt="2023-08-15T18:58:29.421" v="10340" actId="1036"/>
          <ac:spMkLst>
            <pc:docMk/>
            <pc:sldMk cId="810424239" sldId="2147478598"/>
            <ac:spMk id="67" creationId="{F72A708A-103C-663B-1E46-4D4F1C88C6AD}"/>
          </ac:spMkLst>
        </pc:spChg>
        <pc:spChg chg="add mod">
          <ac:chgData name="Henry Jammes" userId="5f22554b-fd15-4676-8c82-dc6122af2a80" providerId="ADAL" clId="{A3A6ABF9-8563-404A-BEC3-1E0B3CC340AC}" dt="2023-08-15T18:58:29.421" v="10340" actId="1036"/>
          <ac:spMkLst>
            <pc:docMk/>
            <pc:sldMk cId="810424239" sldId="2147478598"/>
            <ac:spMk id="68" creationId="{73ADE254-1A28-7770-D492-9DF8ED90817D}"/>
          </ac:spMkLst>
        </pc:spChg>
        <pc:spChg chg="add mod">
          <ac:chgData name="Henry Jammes" userId="5f22554b-fd15-4676-8c82-dc6122af2a80" providerId="ADAL" clId="{A3A6ABF9-8563-404A-BEC3-1E0B3CC340AC}" dt="2023-08-15T18:58:29.421" v="10340" actId="1036"/>
          <ac:spMkLst>
            <pc:docMk/>
            <pc:sldMk cId="810424239" sldId="2147478598"/>
            <ac:spMk id="69" creationId="{791A8A9E-BA26-85B7-4ED1-4264ADC31E18}"/>
          </ac:spMkLst>
        </pc:spChg>
        <pc:spChg chg="add mod">
          <ac:chgData name="Henry Jammes" userId="5f22554b-fd15-4676-8c82-dc6122af2a80" providerId="ADAL" clId="{A3A6ABF9-8563-404A-BEC3-1E0B3CC340AC}" dt="2023-08-15T18:58:29.421" v="10340" actId="1036"/>
          <ac:spMkLst>
            <pc:docMk/>
            <pc:sldMk cId="810424239" sldId="2147478598"/>
            <ac:spMk id="70" creationId="{FD088728-9222-B8F6-585B-AEF5F63E2426}"/>
          </ac:spMkLst>
        </pc:spChg>
        <pc:spChg chg="add mod">
          <ac:chgData name="Henry Jammes" userId="5f22554b-fd15-4676-8c82-dc6122af2a80" providerId="ADAL" clId="{A3A6ABF9-8563-404A-BEC3-1E0B3CC340AC}" dt="2023-08-15T18:58:29.421" v="10340" actId="1036"/>
          <ac:spMkLst>
            <pc:docMk/>
            <pc:sldMk cId="810424239" sldId="2147478598"/>
            <ac:spMk id="71" creationId="{1C30BDAC-FFD6-8EF7-2B2F-1DEEF75071CB}"/>
          </ac:spMkLst>
        </pc:spChg>
        <pc:spChg chg="add mod">
          <ac:chgData name="Henry Jammes" userId="5f22554b-fd15-4676-8c82-dc6122af2a80" providerId="ADAL" clId="{A3A6ABF9-8563-404A-BEC3-1E0B3CC340AC}" dt="2023-08-15T18:58:29.421" v="10340" actId="1036"/>
          <ac:spMkLst>
            <pc:docMk/>
            <pc:sldMk cId="810424239" sldId="2147478598"/>
            <ac:spMk id="72" creationId="{EF03DB25-2043-5711-B3E1-F69921FBB9E0}"/>
          </ac:spMkLst>
        </pc:spChg>
        <pc:spChg chg="add del mod">
          <ac:chgData name="Henry Jammes" userId="5f22554b-fd15-4676-8c82-dc6122af2a80" providerId="ADAL" clId="{A3A6ABF9-8563-404A-BEC3-1E0B3CC340AC}" dt="2023-09-08T01:25:16.060" v="39703"/>
          <ac:spMkLst>
            <pc:docMk/>
            <pc:sldMk cId="810424239" sldId="2147478598"/>
            <ac:spMk id="73" creationId="{36170406-B189-FE2A-B441-8C336445F2A4}"/>
          </ac:spMkLst>
        </pc:spChg>
        <pc:spChg chg="add del mod">
          <ac:chgData name="Henry Jammes" userId="5f22554b-fd15-4676-8c82-dc6122af2a80" providerId="ADAL" clId="{A3A6ABF9-8563-404A-BEC3-1E0B3CC340AC}" dt="2023-09-08T01:25:16.060" v="39703"/>
          <ac:spMkLst>
            <pc:docMk/>
            <pc:sldMk cId="810424239" sldId="2147478598"/>
            <ac:spMk id="74" creationId="{7A8E0132-7513-1682-106B-41C15CD97354}"/>
          </ac:spMkLst>
        </pc:spChg>
        <pc:spChg chg="add mod">
          <ac:chgData name="Henry Jammes" userId="5f22554b-fd15-4676-8c82-dc6122af2a80" providerId="ADAL" clId="{A3A6ABF9-8563-404A-BEC3-1E0B3CC340AC}" dt="2023-08-15T18:58:29.421" v="10340" actId="1036"/>
          <ac:spMkLst>
            <pc:docMk/>
            <pc:sldMk cId="810424239" sldId="2147478598"/>
            <ac:spMk id="76" creationId="{19246765-23B1-17CD-1DCA-408B8E5E73FF}"/>
          </ac:spMkLst>
        </pc:spChg>
        <pc:spChg chg="add del mod">
          <ac:chgData name="Henry Jammes" userId="5f22554b-fd15-4676-8c82-dc6122af2a80" providerId="ADAL" clId="{A3A6ABF9-8563-404A-BEC3-1E0B3CC340AC}" dt="2023-09-08T01:25:16.060" v="39703"/>
          <ac:spMkLst>
            <pc:docMk/>
            <pc:sldMk cId="810424239" sldId="2147478598"/>
            <ac:spMk id="79" creationId="{A2967BEA-766C-6BB7-A9FD-0FE2D32B361D}"/>
          </ac:spMkLst>
        </pc:spChg>
        <pc:spChg chg="add del mod">
          <ac:chgData name="Henry Jammes" userId="5f22554b-fd15-4676-8c82-dc6122af2a80" providerId="ADAL" clId="{A3A6ABF9-8563-404A-BEC3-1E0B3CC340AC}" dt="2023-09-08T01:25:16.060" v="39703"/>
          <ac:spMkLst>
            <pc:docMk/>
            <pc:sldMk cId="810424239" sldId="2147478598"/>
            <ac:spMk id="80" creationId="{8C2CA29B-0C72-9B2F-DC8D-A88EF132D2D8}"/>
          </ac:spMkLst>
        </pc:spChg>
        <pc:spChg chg="add mod topLvl">
          <ac:chgData name="Henry Jammes" userId="5f22554b-fd15-4676-8c82-dc6122af2a80" providerId="ADAL" clId="{A3A6ABF9-8563-404A-BEC3-1E0B3CC340AC}" dt="2023-08-16T17:15:50.100" v="11315" actId="1036"/>
          <ac:spMkLst>
            <pc:docMk/>
            <pc:sldMk cId="810424239" sldId="2147478598"/>
            <ac:spMk id="81" creationId="{C8182A00-2FE5-E97E-B8FC-69BA44E92F17}"/>
          </ac:spMkLst>
        </pc:spChg>
        <pc:spChg chg="add del mod">
          <ac:chgData name="Henry Jammes" userId="5f22554b-fd15-4676-8c82-dc6122af2a80" providerId="ADAL" clId="{A3A6ABF9-8563-404A-BEC3-1E0B3CC340AC}" dt="2023-09-08T01:25:16.060" v="39703"/>
          <ac:spMkLst>
            <pc:docMk/>
            <pc:sldMk cId="810424239" sldId="2147478598"/>
            <ac:spMk id="82" creationId="{0FDD12C7-3995-2413-35FC-B660E2727B71}"/>
          </ac:spMkLst>
        </pc:spChg>
        <pc:spChg chg="add del mod">
          <ac:chgData name="Henry Jammes" userId="5f22554b-fd15-4676-8c82-dc6122af2a80" providerId="ADAL" clId="{A3A6ABF9-8563-404A-BEC3-1E0B3CC340AC}" dt="2023-09-08T01:25:16.060" v="39703"/>
          <ac:spMkLst>
            <pc:docMk/>
            <pc:sldMk cId="810424239" sldId="2147478598"/>
            <ac:spMk id="84" creationId="{6205A178-DDAE-D1D9-5DE1-1E28EFABF3E4}"/>
          </ac:spMkLst>
        </pc:spChg>
        <pc:spChg chg="add del mod">
          <ac:chgData name="Henry Jammes" userId="5f22554b-fd15-4676-8c82-dc6122af2a80" providerId="ADAL" clId="{A3A6ABF9-8563-404A-BEC3-1E0B3CC340AC}" dt="2023-09-08T01:25:16.060" v="39703"/>
          <ac:spMkLst>
            <pc:docMk/>
            <pc:sldMk cId="810424239" sldId="2147478598"/>
            <ac:spMk id="85" creationId="{ECE9BC72-A536-844C-3F91-0B7602D24969}"/>
          </ac:spMkLst>
        </pc:spChg>
        <pc:spChg chg="add del mod">
          <ac:chgData name="Henry Jammes" userId="5f22554b-fd15-4676-8c82-dc6122af2a80" providerId="ADAL" clId="{A3A6ABF9-8563-404A-BEC3-1E0B3CC340AC}" dt="2023-09-08T01:25:16.060" v="39703"/>
          <ac:spMkLst>
            <pc:docMk/>
            <pc:sldMk cId="810424239" sldId="2147478598"/>
            <ac:spMk id="86" creationId="{9E54A3E3-8D14-5202-5695-B8EDA48B0F9B}"/>
          </ac:spMkLst>
        </pc:spChg>
        <pc:spChg chg="add del mod">
          <ac:chgData name="Henry Jammes" userId="5f22554b-fd15-4676-8c82-dc6122af2a80" providerId="ADAL" clId="{A3A6ABF9-8563-404A-BEC3-1E0B3CC340AC}" dt="2023-09-08T01:25:16.060" v="39703"/>
          <ac:spMkLst>
            <pc:docMk/>
            <pc:sldMk cId="810424239" sldId="2147478598"/>
            <ac:spMk id="87" creationId="{E7DE9F91-B396-6C1F-9F15-5F14B04F4905}"/>
          </ac:spMkLst>
        </pc:spChg>
        <pc:spChg chg="add del mod">
          <ac:chgData name="Henry Jammes" userId="5f22554b-fd15-4676-8c82-dc6122af2a80" providerId="ADAL" clId="{A3A6ABF9-8563-404A-BEC3-1E0B3CC340AC}" dt="2023-09-08T01:25:16.060" v="39703"/>
          <ac:spMkLst>
            <pc:docMk/>
            <pc:sldMk cId="810424239" sldId="2147478598"/>
            <ac:spMk id="88" creationId="{B7C55BDF-892D-ECEC-A7D6-9C8B130F4F5C}"/>
          </ac:spMkLst>
        </pc:spChg>
        <pc:spChg chg="add del mod">
          <ac:chgData name="Henry Jammes" userId="5f22554b-fd15-4676-8c82-dc6122af2a80" providerId="ADAL" clId="{A3A6ABF9-8563-404A-BEC3-1E0B3CC340AC}" dt="2023-09-08T01:25:16.060" v="39703"/>
          <ac:spMkLst>
            <pc:docMk/>
            <pc:sldMk cId="810424239" sldId="2147478598"/>
            <ac:spMk id="89" creationId="{002DDC00-CF62-229D-E7BB-6093A8D4C6CA}"/>
          </ac:spMkLst>
        </pc:spChg>
        <pc:spChg chg="add del mod">
          <ac:chgData name="Henry Jammes" userId="5f22554b-fd15-4676-8c82-dc6122af2a80" providerId="ADAL" clId="{A3A6ABF9-8563-404A-BEC3-1E0B3CC340AC}" dt="2023-09-08T01:25:16.060" v="39703"/>
          <ac:spMkLst>
            <pc:docMk/>
            <pc:sldMk cId="810424239" sldId="2147478598"/>
            <ac:spMk id="90" creationId="{5CC883C7-118D-9614-3747-0679E82488F4}"/>
          </ac:spMkLst>
        </pc:spChg>
        <pc:spChg chg="mod">
          <ac:chgData name="Henry Jammes" userId="5f22554b-fd15-4676-8c82-dc6122af2a80" providerId="ADAL" clId="{A3A6ABF9-8563-404A-BEC3-1E0B3CC340AC}" dt="2023-09-08T01:25:13.823" v="39701" actId="207"/>
          <ac:spMkLst>
            <pc:docMk/>
            <pc:sldMk cId="810424239" sldId="2147478598"/>
            <ac:spMk id="98" creationId="{E0923117-16CD-7A02-36D1-1DD3C893922F}"/>
          </ac:spMkLst>
        </pc:spChg>
        <pc:spChg chg="mod">
          <ac:chgData name="Henry Jammes" userId="5f22554b-fd15-4676-8c82-dc6122af2a80" providerId="ADAL" clId="{A3A6ABF9-8563-404A-BEC3-1E0B3CC340AC}" dt="2023-09-08T01:25:13.823" v="39701" actId="207"/>
          <ac:spMkLst>
            <pc:docMk/>
            <pc:sldMk cId="810424239" sldId="2147478598"/>
            <ac:spMk id="99" creationId="{7C0FB44A-C1C0-295E-6DE1-007CE2ACC52D}"/>
          </ac:spMkLst>
        </pc:spChg>
        <pc:spChg chg="mod">
          <ac:chgData name="Henry Jammes" userId="5f22554b-fd15-4676-8c82-dc6122af2a80" providerId="ADAL" clId="{A3A6ABF9-8563-404A-BEC3-1E0B3CC340AC}" dt="2023-09-08T01:25:13.823" v="39701" actId="207"/>
          <ac:spMkLst>
            <pc:docMk/>
            <pc:sldMk cId="810424239" sldId="2147478598"/>
            <ac:spMk id="101" creationId="{9FCCE590-02AC-FCDB-8D16-830547F6B3AB}"/>
          </ac:spMkLst>
        </pc:spChg>
        <pc:spChg chg="mod">
          <ac:chgData name="Henry Jammes" userId="5f22554b-fd15-4676-8c82-dc6122af2a80" providerId="ADAL" clId="{A3A6ABF9-8563-404A-BEC3-1E0B3CC340AC}" dt="2023-09-08T01:25:13.823" v="39701" actId="207"/>
          <ac:spMkLst>
            <pc:docMk/>
            <pc:sldMk cId="810424239" sldId="2147478598"/>
            <ac:spMk id="102" creationId="{0C333DE4-F552-8514-C72D-739E49A42377}"/>
          </ac:spMkLst>
        </pc:spChg>
        <pc:spChg chg="mod">
          <ac:chgData name="Henry Jammes" userId="5f22554b-fd15-4676-8c82-dc6122af2a80" providerId="ADAL" clId="{A3A6ABF9-8563-404A-BEC3-1E0B3CC340AC}" dt="2023-09-08T01:25:13.823" v="39701" actId="207"/>
          <ac:spMkLst>
            <pc:docMk/>
            <pc:sldMk cId="810424239" sldId="2147478598"/>
            <ac:spMk id="103" creationId="{B2610C71-C653-23C0-ADBA-341181C6AD68}"/>
          </ac:spMkLst>
        </pc:spChg>
        <pc:spChg chg="mod">
          <ac:chgData name="Henry Jammes" userId="5f22554b-fd15-4676-8c82-dc6122af2a80" providerId="ADAL" clId="{A3A6ABF9-8563-404A-BEC3-1E0B3CC340AC}" dt="2023-09-08T01:25:13.823" v="39701" actId="207"/>
          <ac:spMkLst>
            <pc:docMk/>
            <pc:sldMk cId="810424239" sldId="2147478598"/>
            <ac:spMk id="104" creationId="{1E73F013-C684-33B9-70CD-B0341CA5F279}"/>
          </ac:spMkLst>
        </pc:spChg>
        <pc:spChg chg="mod">
          <ac:chgData name="Henry Jammes" userId="5f22554b-fd15-4676-8c82-dc6122af2a80" providerId="ADAL" clId="{A3A6ABF9-8563-404A-BEC3-1E0B3CC340AC}" dt="2023-09-08T01:25:13.823" v="39701" actId="207"/>
          <ac:spMkLst>
            <pc:docMk/>
            <pc:sldMk cId="810424239" sldId="2147478598"/>
            <ac:spMk id="106" creationId="{999D37C5-C59D-B853-B52C-C15F119C3AD7}"/>
          </ac:spMkLst>
        </pc:spChg>
        <pc:spChg chg="mod">
          <ac:chgData name="Henry Jammes" userId="5f22554b-fd15-4676-8c82-dc6122af2a80" providerId="ADAL" clId="{A3A6ABF9-8563-404A-BEC3-1E0B3CC340AC}" dt="2023-09-08T01:25:13.823" v="39701" actId="207"/>
          <ac:spMkLst>
            <pc:docMk/>
            <pc:sldMk cId="810424239" sldId="2147478598"/>
            <ac:spMk id="109" creationId="{E8E88F38-D0CD-4952-7A8E-C5C44C6A064B}"/>
          </ac:spMkLst>
        </pc:spChg>
        <pc:spChg chg="mod">
          <ac:chgData name="Henry Jammes" userId="5f22554b-fd15-4676-8c82-dc6122af2a80" providerId="ADAL" clId="{A3A6ABF9-8563-404A-BEC3-1E0B3CC340AC}" dt="2023-09-08T01:25:13.823" v="39701" actId="207"/>
          <ac:spMkLst>
            <pc:docMk/>
            <pc:sldMk cId="810424239" sldId="2147478598"/>
            <ac:spMk id="110" creationId="{D0C1A9F7-C3D8-A711-2585-3900C080C990}"/>
          </ac:spMkLst>
        </pc:spChg>
        <pc:spChg chg="mod">
          <ac:chgData name="Henry Jammes" userId="5f22554b-fd15-4676-8c82-dc6122af2a80" providerId="ADAL" clId="{A3A6ABF9-8563-404A-BEC3-1E0B3CC340AC}" dt="2023-09-08T01:25:13.823" v="39701" actId="207"/>
          <ac:spMkLst>
            <pc:docMk/>
            <pc:sldMk cId="810424239" sldId="2147478598"/>
            <ac:spMk id="112" creationId="{58EA7A66-2C3E-AAA7-952F-7CB5794D943D}"/>
          </ac:spMkLst>
        </pc:spChg>
        <pc:spChg chg="mod">
          <ac:chgData name="Henry Jammes" userId="5f22554b-fd15-4676-8c82-dc6122af2a80" providerId="ADAL" clId="{A3A6ABF9-8563-404A-BEC3-1E0B3CC340AC}" dt="2023-09-08T01:25:13.823" v="39701" actId="207"/>
          <ac:spMkLst>
            <pc:docMk/>
            <pc:sldMk cId="810424239" sldId="2147478598"/>
            <ac:spMk id="113" creationId="{678F389E-7625-DB29-4B00-5D237070EE4B}"/>
          </ac:spMkLst>
        </pc:spChg>
        <pc:spChg chg="mod">
          <ac:chgData name="Henry Jammes" userId="5f22554b-fd15-4676-8c82-dc6122af2a80" providerId="ADAL" clId="{A3A6ABF9-8563-404A-BEC3-1E0B3CC340AC}" dt="2023-09-08T01:25:13.823" v="39701" actId="207"/>
          <ac:spMkLst>
            <pc:docMk/>
            <pc:sldMk cId="810424239" sldId="2147478598"/>
            <ac:spMk id="114" creationId="{A7EF5AA9-BB65-E405-6F1A-F377A2EEA987}"/>
          </ac:spMkLst>
        </pc:spChg>
        <pc:spChg chg="mod">
          <ac:chgData name="Henry Jammes" userId="5f22554b-fd15-4676-8c82-dc6122af2a80" providerId="ADAL" clId="{A3A6ABF9-8563-404A-BEC3-1E0B3CC340AC}" dt="2023-09-08T01:25:13.823" v="39701" actId="207"/>
          <ac:spMkLst>
            <pc:docMk/>
            <pc:sldMk cId="810424239" sldId="2147478598"/>
            <ac:spMk id="115" creationId="{790056E8-A067-C6A8-CE81-973864B84148}"/>
          </ac:spMkLst>
        </pc:spChg>
        <pc:spChg chg="mod">
          <ac:chgData name="Henry Jammes" userId="5f22554b-fd15-4676-8c82-dc6122af2a80" providerId="ADAL" clId="{A3A6ABF9-8563-404A-BEC3-1E0B3CC340AC}" dt="2023-09-08T01:25:13.823" v="39701" actId="207"/>
          <ac:spMkLst>
            <pc:docMk/>
            <pc:sldMk cId="810424239" sldId="2147478598"/>
            <ac:spMk id="116" creationId="{693CE970-7903-63E9-934C-02C304881A78}"/>
          </ac:spMkLst>
        </pc:spChg>
        <pc:spChg chg="mod">
          <ac:chgData name="Henry Jammes" userId="5f22554b-fd15-4676-8c82-dc6122af2a80" providerId="ADAL" clId="{A3A6ABF9-8563-404A-BEC3-1E0B3CC340AC}" dt="2023-09-08T01:25:13.823" v="39701" actId="207"/>
          <ac:spMkLst>
            <pc:docMk/>
            <pc:sldMk cId="810424239" sldId="2147478598"/>
            <ac:spMk id="117" creationId="{2AB45F8C-A9EB-FDE1-7E70-499DBFFD4307}"/>
          </ac:spMkLst>
        </pc:spChg>
        <pc:spChg chg="mod">
          <ac:chgData name="Henry Jammes" userId="5f22554b-fd15-4676-8c82-dc6122af2a80" providerId="ADAL" clId="{A3A6ABF9-8563-404A-BEC3-1E0B3CC340AC}" dt="2023-09-08T01:25:13.823" v="39701" actId="207"/>
          <ac:spMkLst>
            <pc:docMk/>
            <pc:sldMk cId="810424239" sldId="2147478598"/>
            <ac:spMk id="118" creationId="{A8ADE7A1-3A67-F65A-FB0D-C807671DA3FE}"/>
          </ac:spMkLst>
        </pc:spChg>
        <pc:spChg chg="mod">
          <ac:chgData name="Henry Jammes" userId="5f22554b-fd15-4676-8c82-dc6122af2a80" providerId="ADAL" clId="{A3A6ABF9-8563-404A-BEC3-1E0B3CC340AC}" dt="2023-09-08T01:25:13.823" v="39701" actId="207"/>
          <ac:spMkLst>
            <pc:docMk/>
            <pc:sldMk cId="810424239" sldId="2147478598"/>
            <ac:spMk id="119" creationId="{98E52919-FA93-651C-C1D1-16FE90FC232C}"/>
          </ac:spMkLst>
        </pc:spChg>
        <pc:spChg chg="mod">
          <ac:chgData name="Henry Jammes" userId="5f22554b-fd15-4676-8c82-dc6122af2a80" providerId="ADAL" clId="{A3A6ABF9-8563-404A-BEC3-1E0B3CC340AC}" dt="2023-09-08T01:25:13.823" v="39701" actId="207"/>
          <ac:spMkLst>
            <pc:docMk/>
            <pc:sldMk cId="810424239" sldId="2147478598"/>
            <ac:spMk id="120" creationId="{34D07A7C-19C1-F24F-9F39-2A57339E966D}"/>
          </ac:spMkLst>
        </pc:spChg>
        <pc:spChg chg="mod">
          <ac:chgData name="Henry Jammes" userId="5f22554b-fd15-4676-8c82-dc6122af2a80" providerId="ADAL" clId="{A3A6ABF9-8563-404A-BEC3-1E0B3CC340AC}" dt="2023-09-08T01:30:09.344" v="40014" actId="2711"/>
          <ac:spMkLst>
            <pc:docMk/>
            <pc:sldMk cId="810424239" sldId="2147478598"/>
            <ac:spMk id="122" creationId="{F547D8BC-4246-CA28-13E1-0527D82EC600}"/>
          </ac:spMkLst>
        </pc:spChg>
        <pc:spChg chg="mod">
          <ac:chgData name="Henry Jammes" userId="5f22554b-fd15-4676-8c82-dc6122af2a80" providerId="ADAL" clId="{A3A6ABF9-8563-404A-BEC3-1E0B3CC340AC}" dt="2023-09-08T01:30:36.691" v="40021" actId="2711"/>
          <ac:spMkLst>
            <pc:docMk/>
            <pc:sldMk cId="810424239" sldId="2147478598"/>
            <ac:spMk id="123" creationId="{B670365D-422F-FEC8-EC41-F07A03670203}"/>
          </ac:spMkLst>
        </pc:spChg>
        <pc:spChg chg="mod">
          <ac:chgData name="Henry Jammes" userId="5f22554b-fd15-4676-8c82-dc6122af2a80" providerId="ADAL" clId="{A3A6ABF9-8563-404A-BEC3-1E0B3CC340AC}" dt="2023-09-08T01:30:09.344" v="40014" actId="2711"/>
          <ac:spMkLst>
            <pc:docMk/>
            <pc:sldMk cId="810424239" sldId="2147478598"/>
            <ac:spMk id="125" creationId="{6AE53024-F26C-FF2E-1B9C-4BF4227923F1}"/>
          </ac:spMkLst>
        </pc:spChg>
        <pc:spChg chg="mod">
          <ac:chgData name="Henry Jammes" userId="5f22554b-fd15-4676-8c82-dc6122af2a80" providerId="ADAL" clId="{A3A6ABF9-8563-404A-BEC3-1E0B3CC340AC}" dt="2023-09-08T01:30:38.522" v="40022" actId="108"/>
          <ac:spMkLst>
            <pc:docMk/>
            <pc:sldMk cId="810424239" sldId="2147478598"/>
            <ac:spMk id="126" creationId="{2EA32354-6C75-83A7-95B9-9189451A9D11}"/>
          </ac:spMkLst>
        </pc:spChg>
        <pc:spChg chg="mod">
          <ac:chgData name="Henry Jammes" userId="5f22554b-fd15-4676-8c82-dc6122af2a80" providerId="ADAL" clId="{A3A6ABF9-8563-404A-BEC3-1E0B3CC340AC}" dt="2023-09-08T01:30:09.344" v="40014" actId="2711"/>
          <ac:spMkLst>
            <pc:docMk/>
            <pc:sldMk cId="810424239" sldId="2147478598"/>
            <ac:spMk id="128" creationId="{27D54960-E6FF-5376-ECCE-1F4904D53D33}"/>
          </ac:spMkLst>
        </pc:spChg>
        <pc:spChg chg="mod">
          <ac:chgData name="Henry Jammes" userId="5f22554b-fd15-4676-8c82-dc6122af2a80" providerId="ADAL" clId="{A3A6ABF9-8563-404A-BEC3-1E0B3CC340AC}" dt="2023-09-08T01:30:40.930" v="40023" actId="108"/>
          <ac:spMkLst>
            <pc:docMk/>
            <pc:sldMk cId="810424239" sldId="2147478598"/>
            <ac:spMk id="129" creationId="{5A3FA565-CD4D-4627-6204-EE4F7AF638AC}"/>
          </ac:spMkLst>
        </pc:spChg>
        <pc:spChg chg="mod">
          <ac:chgData name="Henry Jammes" userId="5f22554b-fd15-4676-8c82-dc6122af2a80" providerId="ADAL" clId="{A3A6ABF9-8563-404A-BEC3-1E0B3CC340AC}" dt="2023-09-08T01:30:09.344" v="40014" actId="2711"/>
          <ac:spMkLst>
            <pc:docMk/>
            <pc:sldMk cId="810424239" sldId="2147478598"/>
            <ac:spMk id="131" creationId="{A24905C8-6DE3-ADBA-F26B-298DF3EBCDC3}"/>
          </ac:spMkLst>
        </pc:spChg>
        <pc:spChg chg="mod">
          <ac:chgData name="Henry Jammes" userId="5f22554b-fd15-4676-8c82-dc6122af2a80" providerId="ADAL" clId="{A3A6ABF9-8563-404A-BEC3-1E0B3CC340AC}" dt="2023-09-08T01:30:42.826" v="40024" actId="108"/>
          <ac:spMkLst>
            <pc:docMk/>
            <pc:sldMk cId="810424239" sldId="2147478598"/>
            <ac:spMk id="132" creationId="{DDC7DAD1-96BD-B383-2B73-234ED3900299}"/>
          </ac:spMkLst>
        </pc:spChg>
        <pc:spChg chg="mod">
          <ac:chgData name="Henry Jammes" userId="5f22554b-fd15-4676-8c82-dc6122af2a80" providerId="ADAL" clId="{A3A6ABF9-8563-404A-BEC3-1E0B3CC340AC}" dt="2023-09-08T01:30:09.344" v="40014" actId="2711"/>
          <ac:spMkLst>
            <pc:docMk/>
            <pc:sldMk cId="810424239" sldId="2147478598"/>
            <ac:spMk id="134" creationId="{4586E3EC-76E7-D21B-3B76-3691E5E13123}"/>
          </ac:spMkLst>
        </pc:spChg>
        <pc:spChg chg="mod">
          <ac:chgData name="Henry Jammes" userId="5f22554b-fd15-4676-8c82-dc6122af2a80" providerId="ADAL" clId="{A3A6ABF9-8563-404A-BEC3-1E0B3CC340AC}" dt="2023-09-08T01:30:44.886" v="40025" actId="108"/>
          <ac:spMkLst>
            <pc:docMk/>
            <pc:sldMk cId="810424239" sldId="2147478598"/>
            <ac:spMk id="135" creationId="{63E0FD5F-22D7-8A0E-E9EC-9C4F72F484AF}"/>
          </ac:spMkLst>
        </pc:spChg>
        <pc:spChg chg="mod">
          <ac:chgData name="Henry Jammes" userId="5f22554b-fd15-4676-8c82-dc6122af2a80" providerId="ADAL" clId="{A3A6ABF9-8563-404A-BEC3-1E0B3CC340AC}" dt="2023-09-08T01:30:09.344" v="40014" actId="2711"/>
          <ac:spMkLst>
            <pc:docMk/>
            <pc:sldMk cId="810424239" sldId="2147478598"/>
            <ac:spMk id="137" creationId="{C77FA7F0-818E-8BA5-4AD0-281B39BE0FBC}"/>
          </ac:spMkLst>
        </pc:spChg>
        <pc:spChg chg="mod">
          <ac:chgData name="Henry Jammes" userId="5f22554b-fd15-4676-8c82-dc6122af2a80" providerId="ADAL" clId="{A3A6ABF9-8563-404A-BEC3-1E0B3CC340AC}" dt="2023-09-08T01:30:47.268" v="40026" actId="108"/>
          <ac:spMkLst>
            <pc:docMk/>
            <pc:sldMk cId="810424239" sldId="2147478598"/>
            <ac:spMk id="138" creationId="{33D1A99C-9CBA-9BC9-CD78-8CB04C4B2629}"/>
          </ac:spMkLst>
        </pc:spChg>
        <pc:spChg chg="add mod topLvl">
          <ac:chgData name="Henry Jammes" userId="5f22554b-fd15-4676-8c82-dc6122af2a80" providerId="ADAL" clId="{A3A6ABF9-8563-404A-BEC3-1E0B3CC340AC}" dt="2023-09-08T01:30:51.295" v="40027" actId="2711"/>
          <ac:spMkLst>
            <pc:docMk/>
            <pc:sldMk cId="810424239" sldId="2147478598"/>
            <ac:spMk id="139" creationId="{DEFA48D5-FD8C-FA62-B1A6-FDF0134A0EFD}"/>
          </ac:spMkLst>
        </pc:spChg>
        <pc:spChg chg="add mod topLvl">
          <ac:chgData name="Henry Jammes" userId="5f22554b-fd15-4676-8c82-dc6122af2a80" providerId="ADAL" clId="{A3A6ABF9-8563-404A-BEC3-1E0B3CC340AC}" dt="2023-09-08T01:30:09.344" v="40014" actId="2711"/>
          <ac:spMkLst>
            <pc:docMk/>
            <pc:sldMk cId="810424239" sldId="2147478598"/>
            <ac:spMk id="140" creationId="{6A17066E-F62E-6D28-A83E-F56F6174EB04}"/>
          </ac:spMkLst>
        </pc:spChg>
        <pc:spChg chg="add mod topLvl">
          <ac:chgData name="Henry Jammes" userId="5f22554b-fd15-4676-8c82-dc6122af2a80" providerId="ADAL" clId="{A3A6ABF9-8563-404A-BEC3-1E0B3CC340AC}" dt="2023-09-08T01:30:09.344" v="40014" actId="2711"/>
          <ac:spMkLst>
            <pc:docMk/>
            <pc:sldMk cId="810424239" sldId="2147478598"/>
            <ac:spMk id="141" creationId="{1E407D7D-74A4-39F6-4517-3758572FB03F}"/>
          </ac:spMkLst>
        </pc:spChg>
        <pc:spChg chg="add mod topLvl">
          <ac:chgData name="Henry Jammes" userId="5f22554b-fd15-4676-8c82-dc6122af2a80" providerId="ADAL" clId="{A3A6ABF9-8563-404A-BEC3-1E0B3CC340AC}" dt="2023-09-08T01:30:09.344" v="40014" actId="2711"/>
          <ac:spMkLst>
            <pc:docMk/>
            <pc:sldMk cId="810424239" sldId="2147478598"/>
            <ac:spMk id="142" creationId="{38E87D27-A2AC-40C2-3492-B56949D82BC7}"/>
          </ac:spMkLst>
        </pc:spChg>
        <pc:spChg chg="add mod topLvl">
          <ac:chgData name="Henry Jammes" userId="5f22554b-fd15-4676-8c82-dc6122af2a80" providerId="ADAL" clId="{A3A6ABF9-8563-404A-BEC3-1E0B3CC340AC}" dt="2023-09-08T01:30:19.015" v="40017" actId="108"/>
          <ac:spMkLst>
            <pc:docMk/>
            <pc:sldMk cId="810424239" sldId="2147478598"/>
            <ac:spMk id="143" creationId="{83E5117E-1B2D-59FB-8952-42CAB9EFD422}"/>
          </ac:spMkLst>
        </pc:spChg>
        <pc:spChg chg="add mod topLvl">
          <ac:chgData name="Henry Jammes" userId="5f22554b-fd15-4676-8c82-dc6122af2a80" providerId="ADAL" clId="{A3A6ABF9-8563-404A-BEC3-1E0B3CC340AC}" dt="2023-09-08T01:30:09.344" v="40014" actId="2711"/>
          <ac:spMkLst>
            <pc:docMk/>
            <pc:sldMk cId="810424239" sldId="2147478598"/>
            <ac:spMk id="144" creationId="{1C2B436A-6DD5-B00E-456D-3AE63BA4CEB8}"/>
          </ac:spMkLst>
        </pc:spChg>
        <pc:spChg chg="add mod topLvl">
          <ac:chgData name="Henry Jammes" userId="5f22554b-fd15-4676-8c82-dc6122af2a80" providerId="ADAL" clId="{A3A6ABF9-8563-404A-BEC3-1E0B3CC340AC}" dt="2023-09-08T01:30:09.344" v="40014" actId="2711"/>
          <ac:spMkLst>
            <pc:docMk/>
            <pc:sldMk cId="810424239" sldId="2147478598"/>
            <ac:spMk id="145" creationId="{8976E30C-B22D-6ADC-0F91-3CB6C1370AAC}"/>
          </ac:spMkLst>
        </pc:spChg>
        <pc:spChg chg="add mod topLvl">
          <ac:chgData name="Henry Jammes" userId="5f22554b-fd15-4676-8c82-dc6122af2a80" providerId="ADAL" clId="{A3A6ABF9-8563-404A-BEC3-1E0B3CC340AC}" dt="2023-09-08T01:30:09.344" v="40014" actId="2711"/>
          <ac:spMkLst>
            <pc:docMk/>
            <pc:sldMk cId="810424239" sldId="2147478598"/>
            <ac:spMk id="146" creationId="{0196F538-93E2-A744-D39E-A01DD35EB7D3}"/>
          </ac:spMkLst>
        </pc:spChg>
        <pc:spChg chg="add mod topLvl">
          <ac:chgData name="Henry Jammes" userId="5f22554b-fd15-4676-8c82-dc6122af2a80" providerId="ADAL" clId="{A3A6ABF9-8563-404A-BEC3-1E0B3CC340AC}" dt="2023-09-08T01:30:14.592" v="40015" actId="2711"/>
          <ac:spMkLst>
            <pc:docMk/>
            <pc:sldMk cId="810424239" sldId="2147478598"/>
            <ac:spMk id="147" creationId="{12AD9231-CB88-2DF9-2457-A24A02AA78EF}"/>
          </ac:spMkLst>
        </pc:spChg>
        <pc:spChg chg="add mod topLvl">
          <ac:chgData name="Henry Jammes" userId="5f22554b-fd15-4676-8c82-dc6122af2a80" providerId="ADAL" clId="{A3A6ABF9-8563-404A-BEC3-1E0B3CC340AC}" dt="2023-09-08T01:30:09.344" v="40014" actId="2711"/>
          <ac:spMkLst>
            <pc:docMk/>
            <pc:sldMk cId="810424239" sldId="2147478598"/>
            <ac:spMk id="148" creationId="{44A3710F-8A65-D086-59F3-BF974D5193F6}"/>
          </ac:spMkLst>
        </pc:spChg>
        <pc:spChg chg="add mod topLvl">
          <ac:chgData name="Henry Jammes" userId="5f22554b-fd15-4676-8c82-dc6122af2a80" providerId="ADAL" clId="{A3A6ABF9-8563-404A-BEC3-1E0B3CC340AC}" dt="2023-09-08T01:30:09.344" v="40014" actId="2711"/>
          <ac:spMkLst>
            <pc:docMk/>
            <pc:sldMk cId="810424239" sldId="2147478598"/>
            <ac:spMk id="149" creationId="{486B806E-FDE2-CB7B-D771-7ABE4589771A}"/>
          </ac:spMkLst>
        </pc:spChg>
        <pc:spChg chg="add mod topLvl">
          <ac:chgData name="Henry Jammes" userId="5f22554b-fd15-4676-8c82-dc6122af2a80" providerId="ADAL" clId="{A3A6ABF9-8563-404A-BEC3-1E0B3CC340AC}" dt="2023-09-08T01:30:09.344" v="40014" actId="2711"/>
          <ac:spMkLst>
            <pc:docMk/>
            <pc:sldMk cId="810424239" sldId="2147478598"/>
            <ac:spMk id="150" creationId="{E5095681-DFBD-9225-26D8-573147E311FD}"/>
          </ac:spMkLst>
        </pc:spChg>
        <pc:spChg chg="add mod topLvl">
          <ac:chgData name="Henry Jammes" userId="5f22554b-fd15-4676-8c82-dc6122af2a80" providerId="ADAL" clId="{A3A6ABF9-8563-404A-BEC3-1E0B3CC340AC}" dt="2023-09-08T01:30:16.879" v="40016" actId="108"/>
          <ac:spMkLst>
            <pc:docMk/>
            <pc:sldMk cId="810424239" sldId="2147478598"/>
            <ac:spMk id="151" creationId="{71593E54-E5E4-09B0-0D85-853A05A5A1A5}"/>
          </ac:spMkLst>
        </pc:spChg>
        <pc:spChg chg="add mod topLvl">
          <ac:chgData name="Henry Jammes" userId="5f22554b-fd15-4676-8c82-dc6122af2a80" providerId="ADAL" clId="{A3A6ABF9-8563-404A-BEC3-1E0B3CC340AC}" dt="2023-09-08T01:30:09.344" v="40014" actId="2711"/>
          <ac:spMkLst>
            <pc:docMk/>
            <pc:sldMk cId="810424239" sldId="2147478598"/>
            <ac:spMk id="152" creationId="{96494A76-99F8-2BE8-C5FA-DECF3F59CDE0}"/>
          </ac:spMkLst>
        </pc:spChg>
        <pc:spChg chg="add mod topLvl">
          <ac:chgData name="Henry Jammes" userId="5f22554b-fd15-4676-8c82-dc6122af2a80" providerId="ADAL" clId="{A3A6ABF9-8563-404A-BEC3-1E0B3CC340AC}" dt="2023-09-08T01:30:09.344" v="40014" actId="2711"/>
          <ac:spMkLst>
            <pc:docMk/>
            <pc:sldMk cId="810424239" sldId="2147478598"/>
            <ac:spMk id="153" creationId="{BBBB6524-4B59-6B05-62E3-39FB3E4B1E59}"/>
          </ac:spMkLst>
        </pc:spChg>
        <pc:spChg chg="add mod topLvl">
          <ac:chgData name="Henry Jammes" userId="5f22554b-fd15-4676-8c82-dc6122af2a80" providerId="ADAL" clId="{A3A6ABF9-8563-404A-BEC3-1E0B3CC340AC}" dt="2023-09-08T01:30:09.344" v="40014" actId="2711"/>
          <ac:spMkLst>
            <pc:docMk/>
            <pc:sldMk cId="810424239" sldId="2147478598"/>
            <ac:spMk id="154" creationId="{C094B5C1-1CC8-DE56-D0BF-EE9E4E1BD6E2}"/>
          </ac:spMkLst>
        </pc:spChg>
        <pc:spChg chg="add mod topLvl">
          <ac:chgData name="Henry Jammes" userId="5f22554b-fd15-4676-8c82-dc6122af2a80" providerId="ADAL" clId="{A3A6ABF9-8563-404A-BEC3-1E0B3CC340AC}" dt="2023-09-08T01:30:09.344" v="40014" actId="2711"/>
          <ac:spMkLst>
            <pc:docMk/>
            <pc:sldMk cId="810424239" sldId="2147478598"/>
            <ac:spMk id="155" creationId="{D4A21BD8-AE2D-A4EC-600C-FBB5C4325DD7}"/>
          </ac:spMkLst>
        </pc:spChg>
        <pc:spChg chg="add mod topLvl">
          <ac:chgData name="Henry Jammes" userId="5f22554b-fd15-4676-8c82-dc6122af2a80" providerId="ADAL" clId="{A3A6ABF9-8563-404A-BEC3-1E0B3CC340AC}" dt="2023-09-08T01:30:09.344" v="40014" actId="2711"/>
          <ac:spMkLst>
            <pc:docMk/>
            <pc:sldMk cId="810424239" sldId="2147478598"/>
            <ac:spMk id="156" creationId="{D1481708-36FD-7D9C-AB59-DFA4B9E5FCFC}"/>
          </ac:spMkLst>
        </pc:spChg>
        <pc:spChg chg="add mod topLvl">
          <ac:chgData name="Henry Jammes" userId="5f22554b-fd15-4676-8c82-dc6122af2a80" providerId="ADAL" clId="{A3A6ABF9-8563-404A-BEC3-1E0B3CC340AC}" dt="2023-09-08T01:30:09.344" v="40014" actId="2711"/>
          <ac:spMkLst>
            <pc:docMk/>
            <pc:sldMk cId="810424239" sldId="2147478598"/>
            <ac:spMk id="157" creationId="{58FAFE8F-0DCF-D432-C13C-509FF385ED3A}"/>
          </ac:spMkLst>
        </pc:spChg>
        <pc:spChg chg="add mod topLvl">
          <ac:chgData name="Henry Jammes" userId="5f22554b-fd15-4676-8c82-dc6122af2a80" providerId="ADAL" clId="{A3A6ABF9-8563-404A-BEC3-1E0B3CC340AC}" dt="2023-09-08T01:30:09.344" v="40014" actId="2711"/>
          <ac:spMkLst>
            <pc:docMk/>
            <pc:sldMk cId="810424239" sldId="2147478598"/>
            <ac:spMk id="158" creationId="{A02FD5F9-9C30-9AA9-8BE4-A66A49A79F22}"/>
          </ac:spMkLst>
        </pc:spChg>
        <pc:spChg chg="add mod topLvl">
          <ac:chgData name="Henry Jammes" userId="5f22554b-fd15-4676-8c82-dc6122af2a80" providerId="ADAL" clId="{A3A6ABF9-8563-404A-BEC3-1E0B3CC340AC}" dt="2023-09-08T01:30:09.344" v="40014" actId="2711"/>
          <ac:spMkLst>
            <pc:docMk/>
            <pc:sldMk cId="810424239" sldId="2147478598"/>
            <ac:spMk id="159" creationId="{1063DC6C-D976-E01B-3DD8-5E5BEC6D7882}"/>
          </ac:spMkLst>
        </pc:spChg>
        <pc:spChg chg="add mod topLvl">
          <ac:chgData name="Henry Jammes" userId="5f22554b-fd15-4676-8c82-dc6122af2a80" providerId="ADAL" clId="{A3A6ABF9-8563-404A-BEC3-1E0B3CC340AC}" dt="2023-09-08T01:30:09.344" v="40014" actId="2711"/>
          <ac:spMkLst>
            <pc:docMk/>
            <pc:sldMk cId="810424239" sldId="2147478598"/>
            <ac:spMk id="160" creationId="{8EB48919-95C9-F261-574C-729177F74B78}"/>
          </ac:spMkLst>
        </pc:spChg>
        <pc:spChg chg="add mod topLvl">
          <ac:chgData name="Henry Jammes" userId="5f22554b-fd15-4676-8c82-dc6122af2a80" providerId="ADAL" clId="{A3A6ABF9-8563-404A-BEC3-1E0B3CC340AC}" dt="2023-09-08T01:30:09.344" v="40014" actId="2711"/>
          <ac:spMkLst>
            <pc:docMk/>
            <pc:sldMk cId="810424239" sldId="2147478598"/>
            <ac:spMk id="161" creationId="{ADFB0B14-7B30-1AEC-A6BF-A433869490EF}"/>
          </ac:spMkLst>
        </pc:spChg>
        <pc:spChg chg="add mod topLvl">
          <ac:chgData name="Henry Jammes" userId="5f22554b-fd15-4676-8c82-dc6122af2a80" providerId="ADAL" clId="{A3A6ABF9-8563-404A-BEC3-1E0B3CC340AC}" dt="2023-09-08T01:30:09.344" v="40014" actId="2711"/>
          <ac:spMkLst>
            <pc:docMk/>
            <pc:sldMk cId="810424239" sldId="2147478598"/>
            <ac:spMk id="162" creationId="{91A70830-9E90-3849-5BC3-45C9DF85FF25}"/>
          </ac:spMkLst>
        </pc:spChg>
        <pc:spChg chg="add mod topLvl">
          <ac:chgData name="Henry Jammes" userId="5f22554b-fd15-4676-8c82-dc6122af2a80" providerId="ADAL" clId="{A3A6ABF9-8563-404A-BEC3-1E0B3CC340AC}" dt="2023-09-08T01:30:09.344" v="40014" actId="2711"/>
          <ac:spMkLst>
            <pc:docMk/>
            <pc:sldMk cId="810424239" sldId="2147478598"/>
            <ac:spMk id="163" creationId="{0D91B21C-A5C9-105B-B51D-0A41F551285C}"/>
          </ac:spMkLst>
        </pc:spChg>
        <pc:spChg chg="add mod topLvl">
          <ac:chgData name="Henry Jammes" userId="5f22554b-fd15-4676-8c82-dc6122af2a80" providerId="ADAL" clId="{A3A6ABF9-8563-404A-BEC3-1E0B3CC340AC}" dt="2023-09-08T01:30:09.344" v="40014" actId="2711"/>
          <ac:spMkLst>
            <pc:docMk/>
            <pc:sldMk cId="810424239" sldId="2147478598"/>
            <ac:spMk id="164" creationId="{2F56AE53-6B16-8E95-A618-B9455B5C4D9B}"/>
          </ac:spMkLst>
        </pc:spChg>
        <pc:spChg chg="add mod topLvl">
          <ac:chgData name="Henry Jammes" userId="5f22554b-fd15-4676-8c82-dc6122af2a80" providerId="ADAL" clId="{A3A6ABF9-8563-404A-BEC3-1E0B3CC340AC}" dt="2023-09-08T01:30:09.344" v="40014" actId="2711"/>
          <ac:spMkLst>
            <pc:docMk/>
            <pc:sldMk cId="810424239" sldId="2147478598"/>
            <ac:spMk id="165" creationId="{5C58A22D-6335-B900-C1EE-D5FECAF6947F}"/>
          </ac:spMkLst>
        </pc:spChg>
        <pc:spChg chg="mod">
          <ac:chgData name="Henry Jammes" userId="5f22554b-fd15-4676-8c82-dc6122af2a80" providerId="ADAL" clId="{A3A6ABF9-8563-404A-BEC3-1E0B3CC340AC}" dt="2023-09-08T01:30:29.695" v="40019" actId="108"/>
          <ac:spMkLst>
            <pc:docMk/>
            <pc:sldMk cId="810424239" sldId="2147478598"/>
            <ac:spMk id="173" creationId="{04181B1C-986E-3DB9-77CE-935B2793A0A9}"/>
          </ac:spMkLst>
        </pc:spChg>
        <pc:spChg chg="mod">
          <ac:chgData name="Henry Jammes" userId="5f22554b-fd15-4676-8c82-dc6122af2a80" providerId="ADAL" clId="{A3A6ABF9-8563-404A-BEC3-1E0B3CC340AC}" dt="2023-09-08T01:30:09.344" v="40014" actId="2711"/>
          <ac:spMkLst>
            <pc:docMk/>
            <pc:sldMk cId="810424239" sldId="2147478598"/>
            <ac:spMk id="174" creationId="{A84F8F6E-82A5-BCAD-231E-C9105C11B6EF}"/>
          </ac:spMkLst>
        </pc:spChg>
        <pc:spChg chg="mod">
          <ac:chgData name="Henry Jammes" userId="5f22554b-fd15-4676-8c82-dc6122af2a80" providerId="ADAL" clId="{A3A6ABF9-8563-404A-BEC3-1E0B3CC340AC}" dt="2023-09-08T01:30:09.344" v="40014" actId="2711"/>
          <ac:spMkLst>
            <pc:docMk/>
            <pc:sldMk cId="810424239" sldId="2147478598"/>
            <ac:spMk id="176" creationId="{EFD1C4BA-521E-6A0C-234E-167BD2965500}"/>
          </ac:spMkLst>
        </pc:spChg>
        <pc:spChg chg="mod">
          <ac:chgData name="Henry Jammes" userId="5f22554b-fd15-4676-8c82-dc6122af2a80" providerId="ADAL" clId="{A3A6ABF9-8563-404A-BEC3-1E0B3CC340AC}" dt="2023-09-08T01:30:09.344" v="40014" actId="2711"/>
          <ac:spMkLst>
            <pc:docMk/>
            <pc:sldMk cId="810424239" sldId="2147478598"/>
            <ac:spMk id="177" creationId="{710A5510-3FEF-52B5-1B52-A058278138F5}"/>
          </ac:spMkLst>
        </pc:spChg>
        <pc:spChg chg="mod">
          <ac:chgData name="Henry Jammes" userId="5f22554b-fd15-4676-8c82-dc6122af2a80" providerId="ADAL" clId="{A3A6ABF9-8563-404A-BEC3-1E0B3CC340AC}" dt="2023-09-08T01:30:09.344" v="40014" actId="2711"/>
          <ac:spMkLst>
            <pc:docMk/>
            <pc:sldMk cId="810424239" sldId="2147478598"/>
            <ac:spMk id="178" creationId="{CA2EBA80-108E-DD94-E623-20A4ED0D16DC}"/>
          </ac:spMkLst>
        </pc:spChg>
        <pc:spChg chg="mod">
          <ac:chgData name="Henry Jammes" userId="5f22554b-fd15-4676-8c82-dc6122af2a80" providerId="ADAL" clId="{A3A6ABF9-8563-404A-BEC3-1E0B3CC340AC}" dt="2023-09-08T01:30:09.344" v="40014" actId="2711"/>
          <ac:spMkLst>
            <pc:docMk/>
            <pc:sldMk cId="810424239" sldId="2147478598"/>
            <ac:spMk id="179" creationId="{A9068426-3EFA-FE3D-A817-8198F1EC9B51}"/>
          </ac:spMkLst>
        </pc:spChg>
        <pc:spChg chg="mod">
          <ac:chgData name="Henry Jammes" userId="5f22554b-fd15-4676-8c82-dc6122af2a80" providerId="ADAL" clId="{A3A6ABF9-8563-404A-BEC3-1E0B3CC340AC}" dt="2023-09-08T01:30:27.425" v="40018" actId="2711"/>
          <ac:spMkLst>
            <pc:docMk/>
            <pc:sldMk cId="810424239" sldId="2147478598"/>
            <ac:spMk id="181" creationId="{2AE92983-D7BD-27DE-FB40-3A286E79557A}"/>
          </ac:spMkLst>
        </pc:spChg>
        <pc:spChg chg="mod">
          <ac:chgData name="Henry Jammes" userId="5f22554b-fd15-4676-8c82-dc6122af2a80" providerId="ADAL" clId="{A3A6ABF9-8563-404A-BEC3-1E0B3CC340AC}" dt="2023-09-08T01:30:32.050" v="40020" actId="108"/>
          <ac:spMkLst>
            <pc:docMk/>
            <pc:sldMk cId="810424239" sldId="2147478598"/>
            <ac:spMk id="184" creationId="{6AFCEE3B-A986-27EB-E14A-74DEE2C6FF78}"/>
          </ac:spMkLst>
        </pc:spChg>
        <pc:spChg chg="mod">
          <ac:chgData name="Henry Jammes" userId="5f22554b-fd15-4676-8c82-dc6122af2a80" providerId="ADAL" clId="{A3A6ABF9-8563-404A-BEC3-1E0B3CC340AC}" dt="2023-09-08T01:30:09.344" v="40014" actId="2711"/>
          <ac:spMkLst>
            <pc:docMk/>
            <pc:sldMk cId="810424239" sldId="2147478598"/>
            <ac:spMk id="185" creationId="{348DD874-6177-470C-4929-57D83E05DB72}"/>
          </ac:spMkLst>
        </pc:spChg>
        <pc:spChg chg="mod">
          <ac:chgData name="Henry Jammes" userId="5f22554b-fd15-4676-8c82-dc6122af2a80" providerId="ADAL" clId="{A3A6ABF9-8563-404A-BEC3-1E0B3CC340AC}" dt="2023-09-08T01:30:09.344" v="40014" actId="2711"/>
          <ac:spMkLst>
            <pc:docMk/>
            <pc:sldMk cId="810424239" sldId="2147478598"/>
            <ac:spMk id="187" creationId="{52F3479F-108C-0B77-A3C0-8AB2493C4DD7}"/>
          </ac:spMkLst>
        </pc:spChg>
        <pc:spChg chg="mod">
          <ac:chgData name="Henry Jammes" userId="5f22554b-fd15-4676-8c82-dc6122af2a80" providerId="ADAL" clId="{A3A6ABF9-8563-404A-BEC3-1E0B3CC340AC}" dt="2023-09-08T01:30:09.344" v="40014" actId="2711"/>
          <ac:spMkLst>
            <pc:docMk/>
            <pc:sldMk cId="810424239" sldId="2147478598"/>
            <ac:spMk id="188" creationId="{7B9EA9A8-4F62-529D-9004-12035E0DF7B2}"/>
          </ac:spMkLst>
        </pc:spChg>
        <pc:spChg chg="mod">
          <ac:chgData name="Henry Jammes" userId="5f22554b-fd15-4676-8c82-dc6122af2a80" providerId="ADAL" clId="{A3A6ABF9-8563-404A-BEC3-1E0B3CC340AC}" dt="2023-09-08T01:30:09.344" v="40014" actId="2711"/>
          <ac:spMkLst>
            <pc:docMk/>
            <pc:sldMk cId="810424239" sldId="2147478598"/>
            <ac:spMk id="189" creationId="{FABA520B-F62F-0CF9-E214-534933F293CB}"/>
          </ac:spMkLst>
        </pc:spChg>
        <pc:spChg chg="mod">
          <ac:chgData name="Henry Jammes" userId="5f22554b-fd15-4676-8c82-dc6122af2a80" providerId="ADAL" clId="{A3A6ABF9-8563-404A-BEC3-1E0B3CC340AC}" dt="2023-09-08T01:30:09.344" v="40014" actId="2711"/>
          <ac:spMkLst>
            <pc:docMk/>
            <pc:sldMk cId="810424239" sldId="2147478598"/>
            <ac:spMk id="190" creationId="{344A34FB-DF42-3A48-3DC6-58CC8A279C57}"/>
          </ac:spMkLst>
        </pc:spChg>
        <pc:spChg chg="mod">
          <ac:chgData name="Henry Jammes" userId="5f22554b-fd15-4676-8c82-dc6122af2a80" providerId="ADAL" clId="{A3A6ABF9-8563-404A-BEC3-1E0B3CC340AC}" dt="2023-09-08T01:30:09.344" v="40014" actId="2711"/>
          <ac:spMkLst>
            <pc:docMk/>
            <pc:sldMk cId="810424239" sldId="2147478598"/>
            <ac:spMk id="191" creationId="{AA9DD755-8C31-121F-07A7-391A9FA0E14B}"/>
          </ac:spMkLst>
        </pc:spChg>
        <pc:spChg chg="mod">
          <ac:chgData name="Henry Jammes" userId="5f22554b-fd15-4676-8c82-dc6122af2a80" providerId="ADAL" clId="{A3A6ABF9-8563-404A-BEC3-1E0B3CC340AC}" dt="2023-09-08T01:30:09.344" v="40014" actId="2711"/>
          <ac:spMkLst>
            <pc:docMk/>
            <pc:sldMk cId="810424239" sldId="2147478598"/>
            <ac:spMk id="192" creationId="{21AEC5AF-B4FC-43CE-B10E-40A7B7EF7F80}"/>
          </ac:spMkLst>
        </pc:spChg>
        <pc:spChg chg="mod">
          <ac:chgData name="Henry Jammes" userId="5f22554b-fd15-4676-8c82-dc6122af2a80" providerId="ADAL" clId="{A3A6ABF9-8563-404A-BEC3-1E0B3CC340AC}" dt="2023-09-08T01:30:09.344" v="40014" actId="2711"/>
          <ac:spMkLst>
            <pc:docMk/>
            <pc:sldMk cId="810424239" sldId="2147478598"/>
            <ac:spMk id="193" creationId="{44573999-B38F-CFA1-53BB-66F688BFEC50}"/>
          </ac:spMkLst>
        </pc:spChg>
        <pc:spChg chg="mod">
          <ac:chgData name="Henry Jammes" userId="5f22554b-fd15-4676-8c82-dc6122af2a80" providerId="ADAL" clId="{A3A6ABF9-8563-404A-BEC3-1E0B3CC340AC}" dt="2023-09-08T01:30:09.344" v="40014" actId="2711"/>
          <ac:spMkLst>
            <pc:docMk/>
            <pc:sldMk cId="810424239" sldId="2147478598"/>
            <ac:spMk id="194" creationId="{FC87AA0B-581B-A024-D0DA-2E92387B76DC}"/>
          </ac:spMkLst>
        </pc:spChg>
        <pc:spChg chg="mod">
          <ac:chgData name="Henry Jammes" userId="5f22554b-fd15-4676-8c82-dc6122af2a80" providerId="ADAL" clId="{A3A6ABF9-8563-404A-BEC3-1E0B3CC340AC}" dt="2023-09-08T01:30:09.344" v="40014" actId="2711"/>
          <ac:spMkLst>
            <pc:docMk/>
            <pc:sldMk cId="810424239" sldId="2147478598"/>
            <ac:spMk id="195" creationId="{C7EADBE8-A222-082B-4845-28D85CA279EB}"/>
          </ac:spMkLst>
        </pc:spChg>
        <pc:spChg chg="add del mod">
          <ac:chgData name="Henry Jammes" userId="5f22554b-fd15-4676-8c82-dc6122af2a80" providerId="ADAL" clId="{A3A6ABF9-8563-404A-BEC3-1E0B3CC340AC}" dt="2023-09-08T01:26:06.657" v="39716" actId="478"/>
          <ac:spMkLst>
            <pc:docMk/>
            <pc:sldMk cId="810424239" sldId="2147478598"/>
            <ac:spMk id="197" creationId="{FE9CDD72-C89A-AD2D-7B64-9A213FB07848}"/>
          </ac:spMkLst>
        </pc:spChg>
        <pc:spChg chg="mod">
          <ac:chgData name="Henry Jammes" userId="5f22554b-fd15-4676-8c82-dc6122af2a80" providerId="ADAL" clId="{A3A6ABF9-8563-404A-BEC3-1E0B3CC340AC}" dt="2023-09-08T01:25:56.673" v="39712"/>
          <ac:spMkLst>
            <pc:docMk/>
            <pc:sldMk cId="810424239" sldId="2147478598"/>
            <ac:spMk id="199" creationId="{0683930F-8ED4-D38B-2E32-2F91B8AF6837}"/>
          </ac:spMkLst>
        </pc:spChg>
        <pc:spChg chg="mod">
          <ac:chgData name="Henry Jammes" userId="5f22554b-fd15-4676-8c82-dc6122af2a80" providerId="ADAL" clId="{A3A6ABF9-8563-404A-BEC3-1E0B3CC340AC}" dt="2023-09-08T01:25:56.673" v="39712"/>
          <ac:spMkLst>
            <pc:docMk/>
            <pc:sldMk cId="810424239" sldId="2147478598"/>
            <ac:spMk id="200" creationId="{0FAF5707-8ADE-2781-5D63-73E958C97CF0}"/>
          </ac:spMkLst>
        </pc:spChg>
        <pc:grpChg chg="add del">
          <ac:chgData name="Henry Jammes" userId="5f22554b-fd15-4676-8c82-dc6122af2a80" providerId="ADAL" clId="{A3A6ABF9-8563-404A-BEC3-1E0B3CC340AC}" dt="2023-09-08T01:24:41.417" v="39695" actId="478"/>
          <ac:grpSpMkLst>
            <pc:docMk/>
            <pc:sldMk cId="810424239" sldId="2147478598"/>
            <ac:grpSpMk id="5" creationId="{C103FD04-F72C-9C76-F72A-6630800B51B6}"/>
          </ac:grpSpMkLst>
        </pc:grpChg>
        <pc:grpChg chg="add del mod">
          <ac:chgData name="Henry Jammes" userId="5f22554b-fd15-4676-8c82-dc6122af2a80" providerId="ADAL" clId="{A3A6ABF9-8563-404A-BEC3-1E0B3CC340AC}" dt="2023-09-08T01:25:16.060" v="39703"/>
          <ac:grpSpMkLst>
            <pc:docMk/>
            <pc:sldMk cId="810424239" sldId="2147478598"/>
            <ac:grpSpMk id="7" creationId="{93581F7E-EB55-AAA3-3290-5822EABB4AF4}"/>
          </ac:grpSpMkLst>
        </pc:grpChg>
        <pc:grpChg chg="add del mod">
          <ac:chgData name="Henry Jammes" userId="5f22554b-fd15-4676-8c82-dc6122af2a80" providerId="ADAL" clId="{A3A6ABF9-8563-404A-BEC3-1E0B3CC340AC}" dt="2023-09-08T01:25:16.060" v="39703"/>
          <ac:grpSpMkLst>
            <pc:docMk/>
            <pc:sldMk cId="810424239" sldId="2147478598"/>
            <ac:grpSpMk id="11" creationId="{BD65B98A-C1C9-567A-12D3-A23A11BA82DA}"/>
          </ac:grpSpMkLst>
        </pc:grpChg>
        <pc:grpChg chg="add del mod">
          <ac:chgData name="Henry Jammes" userId="5f22554b-fd15-4676-8c82-dc6122af2a80" providerId="ADAL" clId="{A3A6ABF9-8563-404A-BEC3-1E0B3CC340AC}" dt="2023-09-08T01:25:16.060" v="39703"/>
          <ac:grpSpMkLst>
            <pc:docMk/>
            <pc:sldMk cId="810424239" sldId="2147478598"/>
            <ac:grpSpMk id="14" creationId="{FBBE85CB-A061-377F-82F8-6958C14C7328}"/>
          </ac:grpSpMkLst>
        </pc:grpChg>
        <pc:grpChg chg="add del mod">
          <ac:chgData name="Henry Jammes" userId="5f22554b-fd15-4676-8c82-dc6122af2a80" providerId="ADAL" clId="{A3A6ABF9-8563-404A-BEC3-1E0B3CC340AC}" dt="2023-09-08T01:25:16.060" v="39703"/>
          <ac:grpSpMkLst>
            <pc:docMk/>
            <pc:sldMk cId="810424239" sldId="2147478598"/>
            <ac:grpSpMk id="17" creationId="{D010B846-65CB-F333-2C9E-0BAF89DD15ED}"/>
          </ac:grpSpMkLst>
        </pc:grpChg>
        <pc:grpChg chg="add del mod">
          <ac:chgData name="Henry Jammes" userId="5f22554b-fd15-4676-8c82-dc6122af2a80" providerId="ADAL" clId="{A3A6ABF9-8563-404A-BEC3-1E0B3CC340AC}" dt="2023-09-08T01:25:16.060" v="39703"/>
          <ac:grpSpMkLst>
            <pc:docMk/>
            <pc:sldMk cId="810424239" sldId="2147478598"/>
            <ac:grpSpMk id="20" creationId="{2243F7F3-D7CD-12D2-F392-86B3A65BC888}"/>
          </ac:grpSpMkLst>
        </pc:grpChg>
        <pc:grpChg chg="add del mod">
          <ac:chgData name="Henry Jammes" userId="5f22554b-fd15-4676-8c82-dc6122af2a80" providerId="ADAL" clId="{A3A6ABF9-8563-404A-BEC3-1E0B3CC340AC}" dt="2023-09-08T01:25:16.060" v="39703"/>
          <ac:grpSpMkLst>
            <pc:docMk/>
            <pc:sldMk cId="810424239" sldId="2147478598"/>
            <ac:grpSpMk id="23" creationId="{13147E88-3F7C-9EBF-6FA3-2BBE6AD586AE}"/>
          </ac:grpSpMkLst>
        </pc:grpChg>
        <pc:grpChg chg="add mod topLvl">
          <ac:chgData name="Henry Jammes" userId="5f22554b-fd15-4676-8c82-dc6122af2a80" providerId="ADAL" clId="{A3A6ABF9-8563-404A-BEC3-1E0B3CC340AC}" dt="2023-08-15T18:58:29.421" v="10340" actId="1036"/>
          <ac:grpSpMkLst>
            <pc:docMk/>
            <pc:sldMk cId="810424239" sldId="2147478598"/>
            <ac:grpSpMk id="78" creationId="{58C91CD5-8BBF-8E65-668E-E7C8FFD04503}"/>
          </ac:grpSpMkLst>
        </pc:grpChg>
        <pc:grpChg chg="add del mod topLvl">
          <ac:chgData name="Henry Jammes" userId="5f22554b-fd15-4676-8c82-dc6122af2a80" providerId="ADAL" clId="{A3A6ABF9-8563-404A-BEC3-1E0B3CC340AC}" dt="2023-08-15T18:57:10.121" v="10318" actId="165"/>
          <ac:grpSpMkLst>
            <pc:docMk/>
            <pc:sldMk cId="810424239" sldId="2147478598"/>
            <ac:grpSpMk id="79" creationId="{E5B46C17-CA33-EEB8-F3B2-CCF52E216957}"/>
          </ac:grpSpMkLst>
        </pc:grpChg>
        <pc:grpChg chg="add del mod topLvl">
          <ac:chgData name="Henry Jammes" userId="5f22554b-fd15-4676-8c82-dc6122af2a80" providerId="ADAL" clId="{A3A6ABF9-8563-404A-BEC3-1E0B3CC340AC}" dt="2023-08-15T18:57:04.191" v="10317" actId="165"/>
          <ac:grpSpMkLst>
            <pc:docMk/>
            <pc:sldMk cId="810424239" sldId="2147478598"/>
            <ac:grpSpMk id="80" creationId="{0EBC9D00-0B94-A26D-3DE4-F717D022A023}"/>
          </ac:grpSpMkLst>
        </pc:grpChg>
        <pc:grpChg chg="add del mod">
          <ac:chgData name="Henry Jammes" userId="5f22554b-fd15-4676-8c82-dc6122af2a80" providerId="ADAL" clId="{A3A6ABF9-8563-404A-BEC3-1E0B3CC340AC}" dt="2023-08-15T18:56:58.052" v="10316" actId="165"/>
          <ac:grpSpMkLst>
            <pc:docMk/>
            <pc:sldMk cId="810424239" sldId="2147478598"/>
            <ac:grpSpMk id="82" creationId="{C7DE520F-2FBE-4E88-5D6C-3EDC82511EEF}"/>
          </ac:grpSpMkLst>
        </pc:grpChg>
        <pc:grpChg chg="add mod">
          <ac:chgData name="Henry Jammes" userId="5f22554b-fd15-4676-8c82-dc6122af2a80" providerId="ADAL" clId="{A3A6ABF9-8563-404A-BEC3-1E0B3CC340AC}" dt="2023-08-15T18:58:29.421" v="10340" actId="1036"/>
          <ac:grpSpMkLst>
            <pc:docMk/>
            <pc:sldMk cId="810424239" sldId="2147478598"/>
            <ac:grpSpMk id="83" creationId="{C66302B3-17BB-87EA-32EE-779C2E896E26}"/>
          </ac:grpSpMkLst>
        </pc:grpChg>
        <pc:grpChg chg="add del mod">
          <ac:chgData name="Henry Jammes" userId="5f22554b-fd15-4676-8c82-dc6122af2a80" providerId="ADAL" clId="{A3A6ABF9-8563-404A-BEC3-1E0B3CC340AC}" dt="2023-09-08T01:25:16.060" v="39703"/>
          <ac:grpSpMkLst>
            <pc:docMk/>
            <pc:sldMk cId="810424239" sldId="2147478598"/>
            <ac:grpSpMk id="97" creationId="{41FCF879-17F5-2F0A-51D0-1800C27AB601}"/>
          </ac:grpSpMkLst>
        </pc:grpChg>
        <pc:grpChg chg="mod">
          <ac:chgData name="Henry Jammes" userId="5f22554b-fd15-4676-8c82-dc6122af2a80" providerId="ADAL" clId="{A3A6ABF9-8563-404A-BEC3-1E0B3CC340AC}" dt="2023-09-08T01:25:13.823" v="39701" actId="207"/>
          <ac:grpSpMkLst>
            <pc:docMk/>
            <pc:sldMk cId="810424239" sldId="2147478598"/>
            <ac:grpSpMk id="100" creationId="{DD481485-104F-292B-3873-DF2AD52A52EF}"/>
          </ac:grpSpMkLst>
        </pc:grpChg>
        <pc:grpChg chg="add del mod">
          <ac:chgData name="Henry Jammes" userId="5f22554b-fd15-4676-8c82-dc6122af2a80" providerId="ADAL" clId="{A3A6ABF9-8563-404A-BEC3-1E0B3CC340AC}" dt="2023-09-08T01:25:16.060" v="39703"/>
          <ac:grpSpMkLst>
            <pc:docMk/>
            <pc:sldMk cId="810424239" sldId="2147478598"/>
            <ac:grpSpMk id="105" creationId="{E53158EA-D129-BE25-6471-8906922F86BF}"/>
          </ac:grpSpMkLst>
        </pc:grpChg>
        <pc:grpChg chg="add del mod">
          <ac:chgData name="Henry Jammes" userId="5f22554b-fd15-4676-8c82-dc6122af2a80" providerId="ADAL" clId="{A3A6ABF9-8563-404A-BEC3-1E0B3CC340AC}" dt="2023-09-08T01:25:16.060" v="39703"/>
          <ac:grpSpMkLst>
            <pc:docMk/>
            <pc:sldMk cId="810424239" sldId="2147478598"/>
            <ac:grpSpMk id="108" creationId="{C03EE466-CC4A-2A25-B67D-E91CD9436260}"/>
          </ac:grpSpMkLst>
        </pc:grpChg>
        <pc:grpChg chg="mod">
          <ac:chgData name="Henry Jammes" userId="5f22554b-fd15-4676-8c82-dc6122af2a80" providerId="ADAL" clId="{A3A6ABF9-8563-404A-BEC3-1E0B3CC340AC}" dt="2023-09-08T01:25:13.823" v="39701" actId="207"/>
          <ac:grpSpMkLst>
            <pc:docMk/>
            <pc:sldMk cId="810424239" sldId="2147478598"/>
            <ac:grpSpMk id="111" creationId="{2DEBD01B-907A-3E62-A374-A7CD27C6F5C4}"/>
          </ac:grpSpMkLst>
        </pc:grpChg>
        <pc:grpChg chg="add mod topLvl">
          <ac:chgData name="Henry Jammes" userId="5f22554b-fd15-4676-8c82-dc6122af2a80" providerId="ADAL" clId="{A3A6ABF9-8563-404A-BEC3-1E0B3CC340AC}" dt="2023-09-08T01:26:37.320" v="39722" actId="165"/>
          <ac:grpSpMkLst>
            <pc:docMk/>
            <pc:sldMk cId="810424239" sldId="2147478598"/>
            <ac:grpSpMk id="121" creationId="{29178272-4989-4EA8-9DD9-FCBD3FD333CE}"/>
          </ac:grpSpMkLst>
        </pc:grpChg>
        <pc:grpChg chg="add mod topLvl">
          <ac:chgData name="Henry Jammes" userId="5f22554b-fd15-4676-8c82-dc6122af2a80" providerId="ADAL" clId="{A3A6ABF9-8563-404A-BEC3-1E0B3CC340AC}" dt="2023-09-08T01:26:37.320" v="39722" actId="165"/>
          <ac:grpSpMkLst>
            <pc:docMk/>
            <pc:sldMk cId="810424239" sldId="2147478598"/>
            <ac:grpSpMk id="124" creationId="{E1327B0B-60D9-2095-4401-0C44C6A1424E}"/>
          </ac:grpSpMkLst>
        </pc:grpChg>
        <pc:grpChg chg="add mod topLvl">
          <ac:chgData name="Henry Jammes" userId="5f22554b-fd15-4676-8c82-dc6122af2a80" providerId="ADAL" clId="{A3A6ABF9-8563-404A-BEC3-1E0B3CC340AC}" dt="2023-09-08T01:26:37.320" v="39722" actId="165"/>
          <ac:grpSpMkLst>
            <pc:docMk/>
            <pc:sldMk cId="810424239" sldId="2147478598"/>
            <ac:grpSpMk id="127" creationId="{CD738C76-C6A6-C333-4F7D-4B928EB45A45}"/>
          </ac:grpSpMkLst>
        </pc:grpChg>
        <pc:grpChg chg="add mod topLvl">
          <ac:chgData name="Henry Jammes" userId="5f22554b-fd15-4676-8c82-dc6122af2a80" providerId="ADAL" clId="{A3A6ABF9-8563-404A-BEC3-1E0B3CC340AC}" dt="2023-09-08T01:26:37.320" v="39722" actId="165"/>
          <ac:grpSpMkLst>
            <pc:docMk/>
            <pc:sldMk cId="810424239" sldId="2147478598"/>
            <ac:grpSpMk id="130" creationId="{F0E42BFD-7034-8612-E207-2F84E8F5BCBF}"/>
          </ac:grpSpMkLst>
        </pc:grpChg>
        <pc:grpChg chg="add mod topLvl">
          <ac:chgData name="Henry Jammes" userId="5f22554b-fd15-4676-8c82-dc6122af2a80" providerId="ADAL" clId="{A3A6ABF9-8563-404A-BEC3-1E0B3CC340AC}" dt="2023-09-08T01:26:37.320" v="39722" actId="165"/>
          <ac:grpSpMkLst>
            <pc:docMk/>
            <pc:sldMk cId="810424239" sldId="2147478598"/>
            <ac:grpSpMk id="133" creationId="{BB340A59-244C-1C45-63DF-819E414B0936}"/>
          </ac:grpSpMkLst>
        </pc:grpChg>
        <pc:grpChg chg="add mod topLvl">
          <ac:chgData name="Henry Jammes" userId="5f22554b-fd15-4676-8c82-dc6122af2a80" providerId="ADAL" clId="{A3A6ABF9-8563-404A-BEC3-1E0B3CC340AC}" dt="2023-09-08T01:26:37.320" v="39722" actId="165"/>
          <ac:grpSpMkLst>
            <pc:docMk/>
            <pc:sldMk cId="810424239" sldId="2147478598"/>
            <ac:grpSpMk id="136" creationId="{AFB44F8A-3EF5-4E9D-2C4A-B2D8D9A60475}"/>
          </ac:grpSpMkLst>
        </pc:grpChg>
        <pc:grpChg chg="add mod topLvl">
          <ac:chgData name="Henry Jammes" userId="5f22554b-fd15-4676-8c82-dc6122af2a80" providerId="ADAL" clId="{A3A6ABF9-8563-404A-BEC3-1E0B3CC340AC}" dt="2023-09-08T01:27:02.198" v="39728" actId="1076"/>
          <ac:grpSpMkLst>
            <pc:docMk/>
            <pc:sldMk cId="810424239" sldId="2147478598"/>
            <ac:grpSpMk id="172" creationId="{1FFCB237-90D2-6EC5-3169-25D3193DE6F2}"/>
          </ac:grpSpMkLst>
        </pc:grpChg>
        <pc:grpChg chg="mod">
          <ac:chgData name="Henry Jammes" userId="5f22554b-fd15-4676-8c82-dc6122af2a80" providerId="ADAL" clId="{A3A6ABF9-8563-404A-BEC3-1E0B3CC340AC}" dt="2023-09-08T01:25:18.257" v="39704"/>
          <ac:grpSpMkLst>
            <pc:docMk/>
            <pc:sldMk cId="810424239" sldId="2147478598"/>
            <ac:grpSpMk id="175" creationId="{7DB367C1-260E-74EF-1F4A-D2BA97023F15}"/>
          </ac:grpSpMkLst>
        </pc:grpChg>
        <pc:grpChg chg="add mod topLvl">
          <ac:chgData name="Henry Jammes" userId="5f22554b-fd15-4676-8c82-dc6122af2a80" providerId="ADAL" clId="{A3A6ABF9-8563-404A-BEC3-1E0B3CC340AC}" dt="2023-09-08T01:26:37.320" v="39722" actId="165"/>
          <ac:grpSpMkLst>
            <pc:docMk/>
            <pc:sldMk cId="810424239" sldId="2147478598"/>
            <ac:grpSpMk id="180" creationId="{FE7444B8-D62F-F857-1E79-7C54727B5789}"/>
          </ac:grpSpMkLst>
        </pc:grpChg>
        <pc:grpChg chg="add mod topLvl">
          <ac:chgData name="Henry Jammes" userId="5f22554b-fd15-4676-8c82-dc6122af2a80" providerId="ADAL" clId="{A3A6ABF9-8563-404A-BEC3-1E0B3CC340AC}" dt="2023-09-08T01:26:52.794" v="39726" actId="1076"/>
          <ac:grpSpMkLst>
            <pc:docMk/>
            <pc:sldMk cId="810424239" sldId="2147478598"/>
            <ac:grpSpMk id="183" creationId="{34B38C9F-81A2-C7F2-E2B7-6E1E02AB4141}"/>
          </ac:grpSpMkLst>
        </pc:grpChg>
        <pc:grpChg chg="mod">
          <ac:chgData name="Henry Jammes" userId="5f22554b-fd15-4676-8c82-dc6122af2a80" providerId="ADAL" clId="{A3A6ABF9-8563-404A-BEC3-1E0B3CC340AC}" dt="2023-09-08T01:25:18.257" v="39704"/>
          <ac:grpSpMkLst>
            <pc:docMk/>
            <pc:sldMk cId="810424239" sldId="2147478598"/>
            <ac:grpSpMk id="186" creationId="{3C752758-4515-DF22-56B4-02BB8934BE90}"/>
          </ac:grpSpMkLst>
        </pc:grpChg>
        <pc:grpChg chg="add del mod">
          <ac:chgData name="Henry Jammes" userId="5f22554b-fd15-4676-8c82-dc6122af2a80" providerId="ADAL" clId="{A3A6ABF9-8563-404A-BEC3-1E0B3CC340AC}" dt="2023-09-08T01:26:37.320" v="39722" actId="165"/>
          <ac:grpSpMkLst>
            <pc:docMk/>
            <pc:sldMk cId="810424239" sldId="2147478598"/>
            <ac:grpSpMk id="196" creationId="{E8E19086-1463-5CD3-E9FE-CABC99E331F7}"/>
          </ac:grpSpMkLst>
        </pc:grpChg>
        <pc:grpChg chg="add del mod">
          <ac:chgData name="Henry Jammes" userId="5f22554b-fd15-4676-8c82-dc6122af2a80" providerId="ADAL" clId="{A3A6ABF9-8563-404A-BEC3-1E0B3CC340AC}" dt="2023-09-08T01:26:05.103" v="39715" actId="478"/>
          <ac:grpSpMkLst>
            <pc:docMk/>
            <pc:sldMk cId="810424239" sldId="2147478598"/>
            <ac:grpSpMk id="198" creationId="{A48FAA5D-3ED4-1E1D-20DC-49C974C4A9D2}"/>
          </ac:grpSpMkLst>
        </pc:grpChg>
        <pc:grpChg chg="add mod">
          <ac:chgData name="Henry Jammes" userId="5f22554b-fd15-4676-8c82-dc6122af2a80" providerId="ADAL" clId="{A3A6ABF9-8563-404A-BEC3-1E0B3CC340AC}" dt="2023-09-08T01:26:47.290" v="39725" actId="14100"/>
          <ac:grpSpMkLst>
            <pc:docMk/>
            <pc:sldMk cId="810424239" sldId="2147478598"/>
            <ac:grpSpMk id="202" creationId="{5AA1171F-F092-8B15-4AD4-2ED0F61087E2}"/>
          </ac:grpSpMkLst>
        </pc:grpChg>
        <pc:picChg chg="add del mod">
          <ac:chgData name="Henry Jammes" userId="5f22554b-fd15-4676-8c82-dc6122af2a80" providerId="ADAL" clId="{A3A6ABF9-8563-404A-BEC3-1E0B3CC340AC}" dt="2023-08-15T18:25:19.430" v="9310"/>
          <ac:picMkLst>
            <pc:docMk/>
            <pc:sldMk cId="810424239" sldId="2147478598"/>
            <ac:picMk id="13" creationId="{774B314E-1F9F-2989-7663-73B38A960862}"/>
          </ac:picMkLst>
        </pc:picChg>
        <pc:picChg chg="add del mod">
          <ac:chgData name="Henry Jammes" userId="5f22554b-fd15-4676-8c82-dc6122af2a80" providerId="ADAL" clId="{A3A6ABF9-8563-404A-BEC3-1E0B3CC340AC}" dt="2023-08-15T18:25:19.430" v="9310"/>
          <ac:picMkLst>
            <pc:docMk/>
            <pc:sldMk cId="810424239" sldId="2147478598"/>
            <ac:picMk id="14" creationId="{518D639A-6113-A0DE-6CE7-7EFEE97A9EDB}"/>
          </ac:picMkLst>
        </pc:picChg>
        <pc:picChg chg="add del mod">
          <ac:chgData name="Henry Jammes" userId="5f22554b-fd15-4676-8c82-dc6122af2a80" providerId="ADAL" clId="{A3A6ABF9-8563-404A-BEC3-1E0B3CC340AC}" dt="2023-08-15T18:25:19.430" v="9310"/>
          <ac:picMkLst>
            <pc:docMk/>
            <pc:sldMk cId="810424239" sldId="2147478598"/>
            <ac:picMk id="15" creationId="{D23559FC-6B89-762C-E541-0AEBEF3C3884}"/>
          </ac:picMkLst>
        </pc:picChg>
        <pc:picChg chg="add del mod">
          <ac:chgData name="Henry Jammes" userId="5f22554b-fd15-4676-8c82-dc6122af2a80" providerId="ADAL" clId="{A3A6ABF9-8563-404A-BEC3-1E0B3CC340AC}" dt="2023-08-15T18:25:19.430" v="9310"/>
          <ac:picMkLst>
            <pc:docMk/>
            <pc:sldMk cId="810424239" sldId="2147478598"/>
            <ac:picMk id="17" creationId="{9D2DA287-B555-463A-7ED6-36358F73C070}"/>
          </ac:picMkLst>
        </pc:picChg>
        <pc:picChg chg="add del mod">
          <ac:chgData name="Henry Jammes" userId="5f22554b-fd15-4676-8c82-dc6122af2a80" providerId="ADAL" clId="{A3A6ABF9-8563-404A-BEC3-1E0B3CC340AC}" dt="2023-08-15T18:25:19.430" v="9310"/>
          <ac:picMkLst>
            <pc:docMk/>
            <pc:sldMk cId="810424239" sldId="2147478598"/>
            <ac:picMk id="26" creationId="{639DA08C-DA75-F18A-477A-A187FB541D4B}"/>
          </ac:picMkLst>
        </pc:picChg>
        <pc:picChg chg="add del mod">
          <ac:chgData name="Henry Jammes" userId="5f22554b-fd15-4676-8c82-dc6122af2a80" providerId="ADAL" clId="{A3A6ABF9-8563-404A-BEC3-1E0B3CC340AC}" dt="2023-08-15T18:25:19.430" v="9310"/>
          <ac:picMkLst>
            <pc:docMk/>
            <pc:sldMk cId="810424239" sldId="2147478598"/>
            <ac:picMk id="28" creationId="{85DA1E69-0200-10B5-9A43-32BB8F53ABF9}"/>
          </ac:picMkLst>
        </pc:picChg>
        <pc:picChg chg="add del mod">
          <ac:chgData name="Henry Jammes" userId="5f22554b-fd15-4676-8c82-dc6122af2a80" providerId="ADAL" clId="{A3A6ABF9-8563-404A-BEC3-1E0B3CC340AC}" dt="2023-08-15T18:25:19.430" v="9310"/>
          <ac:picMkLst>
            <pc:docMk/>
            <pc:sldMk cId="810424239" sldId="2147478598"/>
            <ac:picMk id="32" creationId="{3891228B-6D0D-5797-45E3-F0289C452FF4}"/>
          </ac:picMkLst>
        </pc:picChg>
        <pc:picChg chg="add del mod">
          <ac:chgData name="Henry Jammes" userId="5f22554b-fd15-4676-8c82-dc6122af2a80" providerId="ADAL" clId="{A3A6ABF9-8563-404A-BEC3-1E0B3CC340AC}" dt="2023-08-15T18:25:19.430" v="9310"/>
          <ac:picMkLst>
            <pc:docMk/>
            <pc:sldMk cId="810424239" sldId="2147478598"/>
            <ac:picMk id="40" creationId="{6CA51231-EE3D-0F91-6246-D1CEFE1E435C}"/>
          </ac:picMkLst>
        </pc:picChg>
        <pc:picChg chg="add mod">
          <ac:chgData name="Henry Jammes" userId="5f22554b-fd15-4676-8c82-dc6122af2a80" providerId="ADAL" clId="{A3A6ABF9-8563-404A-BEC3-1E0B3CC340AC}" dt="2023-08-15T18:58:29.421" v="10340" actId="1036"/>
          <ac:picMkLst>
            <pc:docMk/>
            <pc:sldMk cId="810424239" sldId="2147478598"/>
            <ac:picMk id="46" creationId="{887D6E82-5283-869A-4BA6-22D6B3D98666}"/>
          </ac:picMkLst>
        </pc:picChg>
        <pc:picChg chg="add mod">
          <ac:chgData name="Henry Jammes" userId="5f22554b-fd15-4676-8c82-dc6122af2a80" providerId="ADAL" clId="{A3A6ABF9-8563-404A-BEC3-1E0B3CC340AC}" dt="2023-08-15T18:58:29.421" v="10340" actId="1036"/>
          <ac:picMkLst>
            <pc:docMk/>
            <pc:sldMk cId="810424239" sldId="2147478598"/>
            <ac:picMk id="47" creationId="{00EDAE82-12B5-22E3-686D-D2ACD0BCCBAB}"/>
          </ac:picMkLst>
        </pc:picChg>
        <pc:picChg chg="add mod">
          <ac:chgData name="Henry Jammes" userId="5f22554b-fd15-4676-8c82-dc6122af2a80" providerId="ADAL" clId="{A3A6ABF9-8563-404A-BEC3-1E0B3CC340AC}" dt="2023-08-15T18:58:29.421" v="10340" actId="1036"/>
          <ac:picMkLst>
            <pc:docMk/>
            <pc:sldMk cId="810424239" sldId="2147478598"/>
            <ac:picMk id="48" creationId="{1E338420-D4B8-3557-BA2F-AD7FBD0B7413}"/>
          </ac:picMkLst>
        </pc:picChg>
        <pc:picChg chg="add mod">
          <ac:chgData name="Henry Jammes" userId="5f22554b-fd15-4676-8c82-dc6122af2a80" providerId="ADAL" clId="{A3A6ABF9-8563-404A-BEC3-1E0B3CC340AC}" dt="2023-08-15T18:58:29.421" v="10340" actId="1036"/>
          <ac:picMkLst>
            <pc:docMk/>
            <pc:sldMk cId="810424239" sldId="2147478598"/>
            <ac:picMk id="50" creationId="{C54E7CD3-F125-C223-FF46-F60ACDF82449}"/>
          </ac:picMkLst>
        </pc:picChg>
        <pc:picChg chg="add mod">
          <ac:chgData name="Henry Jammes" userId="5f22554b-fd15-4676-8c82-dc6122af2a80" providerId="ADAL" clId="{A3A6ABF9-8563-404A-BEC3-1E0B3CC340AC}" dt="2023-08-15T18:58:29.421" v="10340" actId="1036"/>
          <ac:picMkLst>
            <pc:docMk/>
            <pc:sldMk cId="810424239" sldId="2147478598"/>
            <ac:picMk id="59" creationId="{25FA95FA-2011-33F9-CD85-2DBAF2379476}"/>
          </ac:picMkLst>
        </pc:picChg>
        <pc:picChg chg="add mod">
          <ac:chgData name="Henry Jammes" userId="5f22554b-fd15-4676-8c82-dc6122af2a80" providerId="ADAL" clId="{A3A6ABF9-8563-404A-BEC3-1E0B3CC340AC}" dt="2023-08-15T18:58:29.421" v="10340" actId="1036"/>
          <ac:picMkLst>
            <pc:docMk/>
            <pc:sldMk cId="810424239" sldId="2147478598"/>
            <ac:picMk id="61" creationId="{B03B5878-9654-D927-C7E1-9821D9550939}"/>
          </ac:picMkLst>
        </pc:picChg>
        <pc:picChg chg="add mod">
          <ac:chgData name="Henry Jammes" userId="5f22554b-fd15-4676-8c82-dc6122af2a80" providerId="ADAL" clId="{A3A6ABF9-8563-404A-BEC3-1E0B3CC340AC}" dt="2023-08-15T18:58:29.421" v="10340" actId="1036"/>
          <ac:picMkLst>
            <pc:docMk/>
            <pc:sldMk cId="810424239" sldId="2147478598"/>
            <ac:picMk id="65" creationId="{5BCFB12E-C1BE-5529-4279-9058A13755C2}"/>
          </ac:picMkLst>
        </pc:picChg>
        <pc:picChg chg="add del mod">
          <ac:chgData name="Henry Jammes" userId="5f22554b-fd15-4676-8c82-dc6122af2a80" providerId="ADAL" clId="{A3A6ABF9-8563-404A-BEC3-1E0B3CC340AC}" dt="2023-08-15T18:25:24.089" v="9312" actId="478"/>
          <ac:picMkLst>
            <pc:docMk/>
            <pc:sldMk cId="810424239" sldId="2147478598"/>
            <ac:picMk id="73" creationId="{BE5C0965-3519-F0D4-76E7-D7F42DE0507B}"/>
          </ac:picMkLst>
        </pc:picChg>
        <pc:picChg chg="add mod ord">
          <ac:chgData name="Henry Jammes" userId="5f22554b-fd15-4676-8c82-dc6122af2a80" providerId="ADAL" clId="{A3A6ABF9-8563-404A-BEC3-1E0B3CC340AC}" dt="2023-08-15T18:58:29.421" v="10340" actId="1036"/>
          <ac:picMkLst>
            <pc:docMk/>
            <pc:sldMk cId="810424239" sldId="2147478598"/>
            <ac:picMk id="75" creationId="{9B698659-C397-0C2C-7C53-C67CF13EFB87}"/>
          </ac:picMkLst>
        </pc:picChg>
        <pc:picChg chg="add mod topLvl">
          <ac:chgData name="Henry Jammes" userId="5f22554b-fd15-4676-8c82-dc6122af2a80" providerId="ADAL" clId="{A3A6ABF9-8563-404A-BEC3-1E0B3CC340AC}" dt="2023-08-15T18:58:29.421" v="10340" actId="1036"/>
          <ac:picMkLst>
            <pc:docMk/>
            <pc:sldMk cId="810424239" sldId="2147478598"/>
            <ac:picMk id="77" creationId="{59693D8F-3C33-DD80-D521-EDC2759F61FC}"/>
          </ac:picMkLst>
        </pc:picChg>
        <pc:picChg chg="mod">
          <ac:chgData name="Henry Jammes" userId="5f22554b-fd15-4676-8c82-dc6122af2a80" providerId="ADAL" clId="{A3A6ABF9-8563-404A-BEC3-1E0B3CC340AC}" dt="2023-09-08T01:25:13.823" v="39701" actId="207"/>
          <ac:picMkLst>
            <pc:docMk/>
            <pc:sldMk cId="810424239" sldId="2147478598"/>
            <ac:picMk id="107" creationId="{4CDA141A-F450-7814-A03B-510368BF52FA}"/>
          </ac:picMkLst>
        </pc:picChg>
        <pc:picChg chg="mod">
          <ac:chgData name="Henry Jammes" userId="5f22554b-fd15-4676-8c82-dc6122af2a80" providerId="ADAL" clId="{A3A6ABF9-8563-404A-BEC3-1E0B3CC340AC}" dt="2023-09-08T01:27:31.666" v="39732" actId="1076"/>
          <ac:picMkLst>
            <pc:docMk/>
            <pc:sldMk cId="810424239" sldId="2147478598"/>
            <ac:picMk id="182" creationId="{3925214E-A465-8816-75D1-5C562BFE07AC}"/>
          </ac:picMkLst>
        </pc:picChg>
        <pc:picChg chg="add del mod">
          <ac:chgData name="Henry Jammes" userId="5f22554b-fd15-4676-8c82-dc6122af2a80" providerId="ADAL" clId="{A3A6ABF9-8563-404A-BEC3-1E0B3CC340AC}" dt="2023-09-08T01:26:07.059" v="39717" actId="478"/>
          <ac:picMkLst>
            <pc:docMk/>
            <pc:sldMk cId="810424239" sldId="2147478598"/>
            <ac:picMk id="201" creationId="{35001B2F-B78B-B657-67EF-A88065342D74}"/>
          </ac:picMkLst>
        </pc:picChg>
        <pc:cxnChg chg="add del mod">
          <ac:chgData name="Henry Jammes" userId="5f22554b-fd15-4676-8c82-dc6122af2a80" providerId="ADAL" clId="{A3A6ABF9-8563-404A-BEC3-1E0B3CC340AC}" dt="2023-08-15T18:25:19.430" v="9310"/>
          <ac:cxnSpMkLst>
            <pc:docMk/>
            <pc:sldMk cId="810424239" sldId="2147478598"/>
            <ac:cxnSpMk id="20" creationId="{D7164E4F-D959-A76B-7E1D-1171E81E8AE4}"/>
          </ac:cxnSpMkLst>
        </pc:cxnChg>
        <pc:cxnChg chg="add del mod">
          <ac:chgData name="Henry Jammes" userId="5f22554b-fd15-4676-8c82-dc6122af2a80" providerId="ADAL" clId="{A3A6ABF9-8563-404A-BEC3-1E0B3CC340AC}" dt="2023-08-15T18:25:19.430" v="9310"/>
          <ac:cxnSpMkLst>
            <pc:docMk/>
            <pc:sldMk cId="810424239" sldId="2147478598"/>
            <ac:cxnSpMk id="21" creationId="{DB7DEFD4-6BCA-E859-8FCF-C65807716F5A}"/>
          </ac:cxnSpMkLst>
        </pc:cxnChg>
        <pc:cxnChg chg="add del mod">
          <ac:chgData name="Henry Jammes" userId="5f22554b-fd15-4676-8c82-dc6122af2a80" providerId="ADAL" clId="{A3A6ABF9-8563-404A-BEC3-1E0B3CC340AC}" dt="2023-08-15T18:25:19.430" v="9310"/>
          <ac:cxnSpMkLst>
            <pc:docMk/>
            <pc:sldMk cId="810424239" sldId="2147478598"/>
            <ac:cxnSpMk id="22" creationId="{16E40B12-4C12-2B95-B30D-A57409F60074}"/>
          </ac:cxnSpMkLst>
        </pc:cxnChg>
        <pc:cxnChg chg="add del mod">
          <ac:chgData name="Henry Jammes" userId="5f22554b-fd15-4676-8c82-dc6122af2a80" providerId="ADAL" clId="{A3A6ABF9-8563-404A-BEC3-1E0B3CC340AC}" dt="2023-08-15T18:25:19.430" v="9310"/>
          <ac:cxnSpMkLst>
            <pc:docMk/>
            <pc:sldMk cId="810424239" sldId="2147478598"/>
            <ac:cxnSpMk id="23" creationId="{BCE4152A-6C22-6D7D-73AB-68D5446AB161}"/>
          </ac:cxnSpMkLst>
        </pc:cxnChg>
        <pc:cxnChg chg="add del mod">
          <ac:chgData name="Henry Jammes" userId="5f22554b-fd15-4676-8c82-dc6122af2a80" providerId="ADAL" clId="{A3A6ABF9-8563-404A-BEC3-1E0B3CC340AC}" dt="2023-08-15T18:25:19.430" v="9310"/>
          <ac:cxnSpMkLst>
            <pc:docMk/>
            <pc:sldMk cId="810424239" sldId="2147478598"/>
            <ac:cxnSpMk id="24" creationId="{99A4815F-D318-8B43-D610-41191903D4D3}"/>
          </ac:cxnSpMkLst>
        </pc:cxnChg>
        <pc:cxnChg chg="add mod">
          <ac:chgData name="Henry Jammes" userId="5f22554b-fd15-4676-8c82-dc6122af2a80" providerId="ADAL" clId="{A3A6ABF9-8563-404A-BEC3-1E0B3CC340AC}" dt="2023-08-15T18:58:29.421" v="10340" actId="1036"/>
          <ac:cxnSpMkLst>
            <pc:docMk/>
            <pc:sldMk cId="810424239" sldId="2147478598"/>
            <ac:cxnSpMk id="53" creationId="{F0730309-B06A-0131-CAE8-9D9881BA287D}"/>
          </ac:cxnSpMkLst>
        </pc:cxnChg>
        <pc:cxnChg chg="add mod">
          <ac:chgData name="Henry Jammes" userId="5f22554b-fd15-4676-8c82-dc6122af2a80" providerId="ADAL" clId="{A3A6ABF9-8563-404A-BEC3-1E0B3CC340AC}" dt="2023-08-15T18:58:29.421" v="10340" actId="1036"/>
          <ac:cxnSpMkLst>
            <pc:docMk/>
            <pc:sldMk cId="810424239" sldId="2147478598"/>
            <ac:cxnSpMk id="54" creationId="{72737FA8-BDDE-17C7-6E27-6D48884DBCDF}"/>
          </ac:cxnSpMkLst>
        </pc:cxnChg>
        <pc:cxnChg chg="add mod">
          <ac:chgData name="Henry Jammes" userId="5f22554b-fd15-4676-8c82-dc6122af2a80" providerId="ADAL" clId="{A3A6ABF9-8563-404A-BEC3-1E0B3CC340AC}" dt="2023-08-15T18:58:29.421" v="10340" actId="1036"/>
          <ac:cxnSpMkLst>
            <pc:docMk/>
            <pc:sldMk cId="810424239" sldId="2147478598"/>
            <ac:cxnSpMk id="55" creationId="{6F3EDF88-CB2F-02E2-9151-A3AABD836CB4}"/>
          </ac:cxnSpMkLst>
        </pc:cxnChg>
        <pc:cxnChg chg="add mod">
          <ac:chgData name="Henry Jammes" userId="5f22554b-fd15-4676-8c82-dc6122af2a80" providerId="ADAL" clId="{A3A6ABF9-8563-404A-BEC3-1E0B3CC340AC}" dt="2023-08-15T18:58:29.421" v="10340" actId="1036"/>
          <ac:cxnSpMkLst>
            <pc:docMk/>
            <pc:sldMk cId="810424239" sldId="2147478598"/>
            <ac:cxnSpMk id="56" creationId="{B3CA1939-DB09-B48E-4F27-50167454AF0A}"/>
          </ac:cxnSpMkLst>
        </pc:cxnChg>
        <pc:cxnChg chg="add mod">
          <ac:chgData name="Henry Jammes" userId="5f22554b-fd15-4676-8c82-dc6122af2a80" providerId="ADAL" clId="{A3A6ABF9-8563-404A-BEC3-1E0B3CC340AC}" dt="2023-08-15T18:58:29.421" v="10340" actId="1036"/>
          <ac:cxnSpMkLst>
            <pc:docMk/>
            <pc:sldMk cId="810424239" sldId="2147478598"/>
            <ac:cxnSpMk id="57" creationId="{FD972F52-C186-8B5E-A315-9A5BB6E0B7B6}"/>
          </ac:cxnSpMkLst>
        </pc:cxnChg>
        <pc:cxnChg chg="add del mod">
          <ac:chgData name="Henry Jammes" userId="5f22554b-fd15-4676-8c82-dc6122af2a80" providerId="ADAL" clId="{A3A6ABF9-8563-404A-BEC3-1E0B3CC340AC}" dt="2023-09-08T01:25:16.060" v="39703"/>
          <ac:cxnSpMkLst>
            <pc:docMk/>
            <pc:sldMk cId="810424239" sldId="2147478598"/>
            <ac:cxnSpMk id="91" creationId="{347B84BF-4DE2-B879-E896-65EAC6A458E1}"/>
          </ac:cxnSpMkLst>
        </pc:cxnChg>
        <pc:cxnChg chg="add del mod">
          <ac:chgData name="Henry Jammes" userId="5f22554b-fd15-4676-8c82-dc6122af2a80" providerId="ADAL" clId="{A3A6ABF9-8563-404A-BEC3-1E0B3CC340AC}" dt="2023-09-08T01:25:16.060" v="39703"/>
          <ac:cxnSpMkLst>
            <pc:docMk/>
            <pc:sldMk cId="810424239" sldId="2147478598"/>
            <ac:cxnSpMk id="92" creationId="{A784A830-5AA3-B286-46D7-0602983CB8B9}"/>
          </ac:cxnSpMkLst>
        </pc:cxnChg>
        <pc:cxnChg chg="add del mod">
          <ac:chgData name="Henry Jammes" userId="5f22554b-fd15-4676-8c82-dc6122af2a80" providerId="ADAL" clId="{A3A6ABF9-8563-404A-BEC3-1E0B3CC340AC}" dt="2023-09-08T01:25:16.060" v="39703"/>
          <ac:cxnSpMkLst>
            <pc:docMk/>
            <pc:sldMk cId="810424239" sldId="2147478598"/>
            <ac:cxnSpMk id="93" creationId="{B747757D-F776-075D-623D-CC4B0245BBA5}"/>
          </ac:cxnSpMkLst>
        </pc:cxnChg>
        <pc:cxnChg chg="add del mod">
          <ac:chgData name="Henry Jammes" userId="5f22554b-fd15-4676-8c82-dc6122af2a80" providerId="ADAL" clId="{A3A6ABF9-8563-404A-BEC3-1E0B3CC340AC}" dt="2023-09-08T01:25:16.060" v="39703"/>
          <ac:cxnSpMkLst>
            <pc:docMk/>
            <pc:sldMk cId="810424239" sldId="2147478598"/>
            <ac:cxnSpMk id="94" creationId="{87243382-CF80-6283-16F6-6062ED2AE88C}"/>
          </ac:cxnSpMkLst>
        </pc:cxnChg>
        <pc:cxnChg chg="add del mod">
          <ac:chgData name="Henry Jammes" userId="5f22554b-fd15-4676-8c82-dc6122af2a80" providerId="ADAL" clId="{A3A6ABF9-8563-404A-BEC3-1E0B3CC340AC}" dt="2023-09-08T01:25:16.060" v="39703"/>
          <ac:cxnSpMkLst>
            <pc:docMk/>
            <pc:sldMk cId="810424239" sldId="2147478598"/>
            <ac:cxnSpMk id="95" creationId="{5F4BD0C5-87A4-8A8A-AA73-83A4CA0D776E}"/>
          </ac:cxnSpMkLst>
        </pc:cxnChg>
        <pc:cxnChg chg="add del mod">
          <ac:chgData name="Henry Jammes" userId="5f22554b-fd15-4676-8c82-dc6122af2a80" providerId="ADAL" clId="{A3A6ABF9-8563-404A-BEC3-1E0B3CC340AC}" dt="2023-09-08T01:25:16.060" v="39703"/>
          <ac:cxnSpMkLst>
            <pc:docMk/>
            <pc:sldMk cId="810424239" sldId="2147478598"/>
            <ac:cxnSpMk id="96" creationId="{0662C868-8564-9D36-5A87-C0D996FF4003}"/>
          </ac:cxnSpMkLst>
        </pc:cxnChg>
        <pc:cxnChg chg="add mod topLvl">
          <ac:chgData name="Henry Jammes" userId="5f22554b-fd15-4676-8c82-dc6122af2a80" providerId="ADAL" clId="{A3A6ABF9-8563-404A-BEC3-1E0B3CC340AC}" dt="2023-09-08T01:26:37.320" v="39722" actId="165"/>
          <ac:cxnSpMkLst>
            <pc:docMk/>
            <pc:sldMk cId="810424239" sldId="2147478598"/>
            <ac:cxnSpMk id="166" creationId="{C76ED552-5632-214A-7B3E-98CAACAA4C8A}"/>
          </ac:cxnSpMkLst>
        </pc:cxnChg>
        <pc:cxnChg chg="add mod topLvl">
          <ac:chgData name="Henry Jammes" userId="5f22554b-fd15-4676-8c82-dc6122af2a80" providerId="ADAL" clId="{A3A6ABF9-8563-404A-BEC3-1E0B3CC340AC}" dt="2023-09-08T01:26:37.320" v="39722" actId="165"/>
          <ac:cxnSpMkLst>
            <pc:docMk/>
            <pc:sldMk cId="810424239" sldId="2147478598"/>
            <ac:cxnSpMk id="167" creationId="{0BE0A7F4-FA71-1CD0-9DA8-92944A7692F8}"/>
          </ac:cxnSpMkLst>
        </pc:cxnChg>
        <pc:cxnChg chg="add mod topLvl">
          <ac:chgData name="Henry Jammes" userId="5f22554b-fd15-4676-8c82-dc6122af2a80" providerId="ADAL" clId="{A3A6ABF9-8563-404A-BEC3-1E0B3CC340AC}" dt="2023-09-08T01:26:37.320" v="39722" actId="165"/>
          <ac:cxnSpMkLst>
            <pc:docMk/>
            <pc:sldMk cId="810424239" sldId="2147478598"/>
            <ac:cxnSpMk id="168" creationId="{B311A2FB-6609-132B-4406-EA50C60F0B0A}"/>
          </ac:cxnSpMkLst>
        </pc:cxnChg>
        <pc:cxnChg chg="add mod topLvl">
          <ac:chgData name="Henry Jammes" userId="5f22554b-fd15-4676-8c82-dc6122af2a80" providerId="ADAL" clId="{A3A6ABF9-8563-404A-BEC3-1E0B3CC340AC}" dt="2023-09-08T01:26:37.320" v="39722" actId="165"/>
          <ac:cxnSpMkLst>
            <pc:docMk/>
            <pc:sldMk cId="810424239" sldId="2147478598"/>
            <ac:cxnSpMk id="169" creationId="{809E7AF8-3893-1155-2344-1D5D012A1CBE}"/>
          </ac:cxnSpMkLst>
        </pc:cxnChg>
        <pc:cxnChg chg="add mod topLvl">
          <ac:chgData name="Henry Jammes" userId="5f22554b-fd15-4676-8c82-dc6122af2a80" providerId="ADAL" clId="{A3A6ABF9-8563-404A-BEC3-1E0B3CC340AC}" dt="2023-09-08T01:26:37.320" v="39722" actId="165"/>
          <ac:cxnSpMkLst>
            <pc:docMk/>
            <pc:sldMk cId="810424239" sldId="2147478598"/>
            <ac:cxnSpMk id="170" creationId="{E21EC3F6-91FA-7CC7-8068-19E87ACFDBFE}"/>
          </ac:cxnSpMkLst>
        </pc:cxnChg>
        <pc:cxnChg chg="add mod topLvl">
          <ac:chgData name="Henry Jammes" userId="5f22554b-fd15-4676-8c82-dc6122af2a80" providerId="ADAL" clId="{A3A6ABF9-8563-404A-BEC3-1E0B3CC340AC}" dt="2023-09-08T01:26:37.320" v="39722" actId="165"/>
          <ac:cxnSpMkLst>
            <pc:docMk/>
            <pc:sldMk cId="810424239" sldId="2147478598"/>
            <ac:cxnSpMk id="171" creationId="{F8288E17-188F-AB3E-11A9-DD5E72FD9CCF}"/>
          </ac:cxnSpMkLst>
        </pc:cxnChg>
      </pc:sldChg>
      <pc:sldChg chg="addSp delSp modSp mod">
        <pc:chgData name="Henry Jammes" userId="5f22554b-fd15-4676-8c82-dc6122af2a80" providerId="ADAL" clId="{A3A6ABF9-8563-404A-BEC3-1E0B3CC340AC}" dt="2023-09-08T21:29:21.451" v="45216" actId="6549"/>
        <pc:sldMkLst>
          <pc:docMk/>
          <pc:sldMk cId="1101019302" sldId="2147478601"/>
        </pc:sldMkLst>
        <pc:spChg chg="mod">
          <ac:chgData name="Henry Jammes" userId="5f22554b-fd15-4676-8c82-dc6122af2a80" providerId="ADAL" clId="{A3A6ABF9-8563-404A-BEC3-1E0B3CC340AC}" dt="2023-09-08T21:29:21.451" v="45216" actId="6549"/>
          <ac:spMkLst>
            <pc:docMk/>
            <pc:sldMk cId="1101019302" sldId="2147478601"/>
            <ac:spMk id="4" creationId="{D9B38A2B-9E29-84AC-3185-EDD79A09F1B3}"/>
          </ac:spMkLst>
        </pc:spChg>
        <pc:spChg chg="del">
          <ac:chgData name="Henry Jammes" userId="5f22554b-fd15-4676-8c82-dc6122af2a80" providerId="ADAL" clId="{A3A6ABF9-8563-404A-BEC3-1E0B3CC340AC}" dt="2023-08-11T17:26:31.151" v="5183" actId="478"/>
          <ac:spMkLst>
            <pc:docMk/>
            <pc:sldMk cId="1101019302" sldId="2147478601"/>
            <ac:spMk id="5" creationId="{C988E342-EBAA-BB53-15BA-7EACFA68601A}"/>
          </ac:spMkLst>
        </pc:spChg>
        <pc:spChg chg="add del mod">
          <ac:chgData name="Henry Jammes" userId="5f22554b-fd15-4676-8c82-dc6122af2a80" providerId="ADAL" clId="{A3A6ABF9-8563-404A-BEC3-1E0B3CC340AC}" dt="2023-08-11T17:26:32.312" v="5184"/>
          <ac:spMkLst>
            <pc:docMk/>
            <pc:sldMk cId="1101019302" sldId="2147478601"/>
            <ac:spMk id="7" creationId="{9762D232-63F4-1F8A-5AF8-B3F571165E4A}"/>
          </ac:spMkLst>
        </pc:spChg>
        <pc:spChg chg="add mod">
          <ac:chgData name="Henry Jammes" userId="5f22554b-fd15-4676-8c82-dc6122af2a80" providerId="ADAL" clId="{A3A6ABF9-8563-404A-BEC3-1E0B3CC340AC}" dt="2023-08-11T17:26:32.312" v="5184"/>
          <ac:spMkLst>
            <pc:docMk/>
            <pc:sldMk cId="1101019302" sldId="2147478601"/>
            <ac:spMk id="8" creationId="{84674E49-B631-5942-5F0C-2F4CA1EAA77C}"/>
          </ac:spMkLst>
        </pc:spChg>
      </pc:sldChg>
      <pc:sldChg chg="del">
        <pc:chgData name="Henry Jammes" userId="5f22554b-fd15-4676-8c82-dc6122af2a80" providerId="ADAL" clId="{A3A6ABF9-8563-404A-BEC3-1E0B3CC340AC}" dt="2023-07-24T21:00:49.959" v="1" actId="47"/>
        <pc:sldMkLst>
          <pc:docMk/>
          <pc:sldMk cId="894588597" sldId="2147478603"/>
        </pc:sldMkLst>
      </pc:sldChg>
      <pc:sldChg chg="del">
        <pc:chgData name="Henry Jammes" userId="5f22554b-fd15-4676-8c82-dc6122af2a80" providerId="ADAL" clId="{A3A6ABF9-8563-404A-BEC3-1E0B3CC340AC}" dt="2023-07-24T21:00:49.959" v="1" actId="47"/>
        <pc:sldMkLst>
          <pc:docMk/>
          <pc:sldMk cId="2270400066" sldId="2147478605"/>
        </pc:sldMkLst>
      </pc:sldChg>
      <pc:sldChg chg="modSp mod">
        <pc:chgData name="Henry Jammes" userId="5f22554b-fd15-4676-8c82-dc6122af2a80" providerId="ADAL" clId="{A3A6ABF9-8563-404A-BEC3-1E0B3CC340AC}" dt="2023-09-08T21:32:29.707" v="45331" actId="20577"/>
        <pc:sldMkLst>
          <pc:docMk/>
          <pc:sldMk cId="3137727299" sldId="2147478606"/>
        </pc:sldMkLst>
        <pc:spChg chg="mod">
          <ac:chgData name="Henry Jammes" userId="5f22554b-fd15-4676-8c82-dc6122af2a80" providerId="ADAL" clId="{A3A6ABF9-8563-404A-BEC3-1E0B3CC340AC}" dt="2023-09-08T21:32:29.707" v="45331" actId="20577"/>
          <ac:spMkLst>
            <pc:docMk/>
            <pc:sldMk cId="3137727299" sldId="2147478606"/>
            <ac:spMk id="2" creationId="{F5CBAF58-5D88-5198-31B4-DD9916692427}"/>
          </ac:spMkLst>
        </pc:spChg>
        <pc:spChg chg="mod">
          <ac:chgData name="Henry Jammes" userId="5f22554b-fd15-4676-8c82-dc6122af2a80" providerId="ADAL" clId="{A3A6ABF9-8563-404A-BEC3-1E0B3CC340AC}" dt="2023-09-08T21:32:25.638" v="45322" actId="5793"/>
          <ac:spMkLst>
            <pc:docMk/>
            <pc:sldMk cId="3137727299" sldId="2147478606"/>
            <ac:spMk id="3" creationId="{12FE072A-FD0F-AA19-FC74-BC7F6FFFC4B0}"/>
          </ac:spMkLst>
        </pc:spChg>
      </pc:sldChg>
      <pc:sldChg chg="modSp del mod">
        <pc:chgData name="Henry Jammes" userId="5f22554b-fd15-4676-8c82-dc6122af2a80" providerId="ADAL" clId="{A3A6ABF9-8563-404A-BEC3-1E0B3CC340AC}" dt="2023-09-08T21:32:19.302" v="45318" actId="47"/>
        <pc:sldMkLst>
          <pc:docMk/>
          <pc:sldMk cId="2492887002" sldId="2147478608"/>
        </pc:sldMkLst>
        <pc:spChg chg="mod">
          <ac:chgData name="Henry Jammes" userId="5f22554b-fd15-4676-8c82-dc6122af2a80" providerId="ADAL" clId="{A3A6ABF9-8563-404A-BEC3-1E0B3CC340AC}" dt="2023-09-08T21:32:17.489" v="45317" actId="20577"/>
          <ac:spMkLst>
            <pc:docMk/>
            <pc:sldMk cId="2492887002" sldId="2147478608"/>
            <ac:spMk id="3" creationId="{F0DB2B99-4051-22D0-B89E-A370E1730240}"/>
          </ac:spMkLst>
        </pc:spChg>
      </pc:sldChg>
      <pc:sldChg chg="modSp mod">
        <pc:chgData name="Henry Jammes" userId="5f22554b-fd15-4676-8c82-dc6122af2a80" providerId="ADAL" clId="{A3A6ABF9-8563-404A-BEC3-1E0B3CC340AC}" dt="2023-09-04T23:35:30.284" v="34472" actId="20577"/>
        <pc:sldMkLst>
          <pc:docMk/>
          <pc:sldMk cId="2717696996" sldId="2147478609"/>
        </pc:sldMkLst>
        <pc:spChg chg="mod">
          <ac:chgData name="Henry Jammes" userId="5f22554b-fd15-4676-8c82-dc6122af2a80" providerId="ADAL" clId="{A3A6ABF9-8563-404A-BEC3-1E0B3CC340AC}" dt="2023-09-04T23:35:30.284" v="34472" actId="20577"/>
          <ac:spMkLst>
            <pc:docMk/>
            <pc:sldMk cId="2717696996" sldId="2147478609"/>
            <ac:spMk id="3" creationId="{C046D201-F7EA-000D-C63C-4EE4CB679A20}"/>
          </ac:spMkLst>
        </pc:spChg>
      </pc:sldChg>
      <pc:sldChg chg="addSp delSp modSp del mod addCm modCm">
        <pc:chgData name="Henry Jammes" userId="5f22554b-fd15-4676-8c82-dc6122af2a80" providerId="ADAL" clId="{A3A6ABF9-8563-404A-BEC3-1E0B3CC340AC}" dt="2023-09-04T21:54:41.201" v="30732" actId="47"/>
        <pc:sldMkLst>
          <pc:docMk/>
          <pc:sldMk cId="1594896466" sldId="2147478610"/>
        </pc:sldMkLst>
        <pc:spChg chg="del">
          <ac:chgData name="Henry Jammes" userId="5f22554b-fd15-4676-8c82-dc6122af2a80" providerId="ADAL" clId="{A3A6ABF9-8563-404A-BEC3-1E0B3CC340AC}" dt="2023-08-11T17:26:08.875" v="5173" actId="478"/>
          <ac:spMkLst>
            <pc:docMk/>
            <pc:sldMk cId="1594896466" sldId="2147478610"/>
            <ac:spMk id="5" creationId="{C988E342-EBAA-BB53-15BA-7EACFA68601A}"/>
          </ac:spMkLst>
        </pc:spChg>
        <pc:spChg chg="add del mod">
          <ac:chgData name="Henry Jammes" userId="5f22554b-fd15-4676-8c82-dc6122af2a80" providerId="ADAL" clId="{A3A6ABF9-8563-404A-BEC3-1E0B3CC340AC}" dt="2023-08-11T17:26:09.978" v="5174"/>
          <ac:spMkLst>
            <pc:docMk/>
            <pc:sldMk cId="1594896466" sldId="2147478610"/>
            <ac:spMk id="8" creationId="{F48B8D7D-747D-9FAB-46EE-ADA9772A284C}"/>
          </ac:spMkLst>
        </pc:spChg>
        <pc:spChg chg="add mod">
          <ac:chgData name="Henry Jammes" userId="5f22554b-fd15-4676-8c82-dc6122af2a80" providerId="ADAL" clId="{A3A6ABF9-8563-404A-BEC3-1E0B3CC340AC}" dt="2023-08-11T17:26:09.978" v="5174"/>
          <ac:spMkLst>
            <pc:docMk/>
            <pc:sldMk cId="1594896466" sldId="2147478610"/>
            <ac:spMk id="9" creationId="{7F8BF2DF-4094-51B9-7726-7AB8C7666D3E}"/>
          </ac:spMkLst>
        </pc:spChg>
        <pc:graphicFrameChg chg="add del">
          <ac:chgData name="Henry Jammes" userId="5f22554b-fd15-4676-8c82-dc6122af2a80" providerId="ADAL" clId="{A3A6ABF9-8563-404A-BEC3-1E0B3CC340AC}" dt="2023-09-04T21:48:27.967" v="30510"/>
          <ac:graphicFrameMkLst>
            <pc:docMk/>
            <pc:sldMk cId="1594896466" sldId="2147478610"/>
            <ac:graphicFrameMk id="5" creationId="{DF4D6A4F-A67F-695B-2D0C-2E153F170DD6}"/>
          </ac:graphicFrameMkLst>
        </pc:graphicFrameChg>
        <pc:extLst>
          <p:ext xmlns:p="http://schemas.openxmlformats.org/presentationml/2006/main" uri="{D6D511B9-2390-475A-947B-AFAB55BFBCF1}">
            <pc226:cmChg xmlns:pc226="http://schemas.microsoft.com/office/powerpoint/2022/06/main/command" chg="add mod">
              <pc226:chgData name="Henry Jammes" userId="5f22554b-fd15-4676-8c82-dc6122af2a80" providerId="ADAL" clId="{A3A6ABF9-8563-404A-BEC3-1E0B3CC340AC}" dt="2023-08-15T19:20:24.809" v="11305"/>
              <pc2:cmMkLst xmlns:pc2="http://schemas.microsoft.com/office/powerpoint/2019/9/main/command">
                <pc:docMk/>
                <pc:sldMk cId="1594896466" sldId="2147478610"/>
                <pc2:cmMk id="{E292A7DD-BF58-4B9C-B22F-CD81EE61C2CC}"/>
              </pc2:cmMkLst>
            </pc226:cmChg>
          </p:ext>
        </pc:extLst>
      </pc:sldChg>
      <pc:sldChg chg="modSp mod">
        <pc:chgData name="Henry Jammes" userId="5f22554b-fd15-4676-8c82-dc6122af2a80" providerId="ADAL" clId="{A3A6ABF9-8563-404A-BEC3-1E0B3CC340AC}" dt="2023-09-04T21:40:30.300" v="30349" actId="20577"/>
        <pc:sldMkLst>
          <pc:docMk/>
          <pc:sldMk cId="2238225375" sldId="2147478611"/>
        </pc:sldMkLst>
        <pc:spChg chg="mod">
          <ac:chgData name="Henry Jammes" userId="5f22554b-fd15-4676-8c82-dc6122af2a80" providerId="ADAL" clId="{A3A6ABF9-8563-404A-BEC3-1E0B3CC340AC}" dt="2023-09-04T21:40:18.016" v="30320" actId="20577"/>
          <ac:spMkLst>
            <pc:docMk/>
            <pc:sldMk cId="2238225375" sldId="2147478611"/>
            <ac:spMk id="2" creationId="{F81F0AEF-8F74-2124-CAB0-96F8A20CD203}"/>
          </ac:spMkLst>
        </pc:spChg>
        <pc:spChg chg="mod">
          <ac:chgData name="Henry Jammes" userId="5f22554b-fd15-4676-8c82-dc6122af2a80" providerId="ADAL" clId="{A3A6ABF9-8563-404A-BEC3-1E0B3CC340AC}" dt="2023-09-04T21:40:30.300" v="30349" actId="20577"/>
          <ac:spMkLst>
            <pc:docMk/>
            <pc:sldMk cId="2238225375" sldId="2147478611"/>
            <ac:spMk id="3" creationId="{C046D201-F7EA-000D-C63C-4EE4CB679A20}"/>
          </ac:spMkLst>
        </pc:spChg>
      </pc:sldChg>
      <pc:sldChg chg="addSp delSp modSp del mod">
        <pc:chgData name="Henry Jammes" userId="5f22554b-fd15-4676-8c82-dc6122af2a80" providerId="ADAL" clId="{A3A6ABF9-8563-404A-BEC3-1E0B3CC340AC}" dt="2023-09-08T21:25:02.352" v="44737" actId="2696"/>
        <pc:sldMkLst>
          <pc:docMk/>
          <pc:sldMk cId="3665190896" sldId="2147478612"/>
        </pc:sldMkLst>
        <pc:spChg chg="del mod">
          <ac:chgData name="Henry Jammes" userId="5f22554b-fd15-4676-8c82-dc6122af2a80" providerId="ADAL" clId="{A3A6ABF9-8563-404A-BEC3-1E0B3CC340AC}" dt="2023-08-11T17:26:15.603" v="5176"/>
          <ac:spMkLst>
            <pc:docMk/>
            <pc:sldMk cId="3665190896" sldId="2147478612"/>
            <ac:spMk id="5" creationId="{C988E342-EBAA-BB53-15BA-7EACFA68601A}"/>
          </ac:spMkLst>
        </pc:spChg>
        <pc:spChg chg="add mod">
          <ac:chgData name="Henry Jammes" userId="5f22554b-fd15-4676-8c82-dc6122af2a80" providerId="ADAL" clId="{A3A6ABF9-8563-404A-BEC3-1E0B3CC340AC}" dt="2023-08-11T17:26:15.603" v="5176"/>
          <ac:spMkLst>
            <pc:docMk/>
            <pc:sldMk cId="3665190896" sldId="2147478612"/>
            <ac:spMk id="6" creationId="{4D4A770B-84E4-C104-E154-85DD700351CF}"/>
          </ac:spMkLst>
        </pc:spChg>
      </pc:sldChg>
      <pc:sldChg chg="addSp delSp modSp mod">
        <pc:chgData name="Henry Jammes" userId="5f22554b-fd15-4676-8c82-dc6122af2a80" providerId="ADAL" clId="{A3A6ABF9-8563-404A-BEC3-1E0B3CC340AC}" dt="2023-09-08T21:27:46.454" v="45071" actId="6549"/>
        <pc:sldMkLst>
          <pc:docMk/>
          <pc:sldMk cId="3408382971" sldId="2147478613"/>
        </pc:sldMkLst>
        <pc:spChg chg="add del mod">
          <ac:chgData name="Henry Jammes" userId="5f22554b-fd15-4676-8c82-dc6122af2a80" providerId="ADAL" clId="{A3A6ABF9-8563-404A-BEC3-1E0B3CC340AC}" dt="2023-08-11T17:26:20.285" v="5178"/>
          <ac:spMkLst>
            <pc:docMk/>
            <pc:sldMk cId="3408382971" sldId="2147478613"/>
            <ac:spMk id="3" creationId="{0A7F37CD-3EA1-7CD5-5F4D-D730B63A5608}"/>
          </ac:spMkLst>
        </pc:spChg>
        <pc:spChg chg="mod">
          <ac:chgData name="Henry Jammes" userId="5f22554b-fd15-4676-8c82-dc6122af2a80" providerId="ADAL" clId="{A3A6ABF9-8563-404A-BEC3-1E0B3CC340AC}" dt="2023-09-08T21:27:46.454" v="45071" actId="6549"/>
          <ac:spMkLst>
            <pc:docMk/>
            <pc:sldMk cId="3408382971" sldId="2147478613"/>
            <ac:spMk id="6" creationId="{3EA49C09-32CD-C487-92B1-427CC69BB900}"/>
          </ac:spMkLst>
        </pc:spChg>
        <pc:spChg chg="del">
          <ac:chgData name="Henry Jammes" userId="5f22554b-fd15-4676-8c82-dc6122af2a80" providerId="ADAL" clId="{A3A6ABF9-8563-404A-BEC3-1E0B3CC340AC}" dt="2023-08-11T17:26:19.250" v="5177" actId="478"/>
          <ac:spMkLst>
            <pc:docMk/>
            <pc:sldMk cId="3408382971" sldId="2147478613"/>
            <ac:spMk id="7" creationId="{87452B04-D079-4B21-354F-0702999CCB97}"/>
          </ac:spMkLst>
        </pc:spChg>
        <pc:spChg chg="add mod">
          <ac:chgData name="Henry Jammes" userId="5f22554b-fd15-4676-8c82-dc6122af2a80" providerId="ADAL" clId="{A3A6ABF9-8563-404A-BEC3-1E0B3CC340AC}" dt="2023-08-11T17:26:20.285" v="5178"/>
          <ac:spMkLst>
            <pc:docMk/>
            <pc:sldMk cId="3408382971" sldId="2147478613"/>
            <ac:spMk id="8" creationId="{E9FBA5A7-2190-E00A-F884-481F51EAFA63}"/>
          </ac:spMkLst>
        </pc:spChg>
      </pc:sldChg>
      <pc:sldChg chg="addSp delSp modSp mod">
        <pc:chgData name="Henry Jammes" userId="5f22554b-fd15-4676-8c82-dc6122af2a80" providerId="ADAL" clId="{A3A6ABF9-8563-404A-BEC3-1E0B3CC340AC}" dt="2023-09-08T21:28:19.399" v="45114" actId="6549"/>
        <pc:sldMkLst>
          <pc:docMk/>
          <pc:sldMk cId="4147192753" sldId="2147478614"/>
        </pc:sldMkLst>
        <pc:spChg chg="mod">
          <ac:chgData name="Henry Jammes" userId="5f22554b-fd15-4676-8c82-dc6122af2a80" providerId="ADAL" clId="{A3A6ABF9-8563-404A-BEC3-1E0B3CC340AC}" dt="2023-09-08T21:28:19.399" v="45114" actId="6549"/>
          <ac:spMkLst>
            <pc:docMk/>
            <pc:sldMk cId="4147192753" sldId="2147478614"/>
            <ac:spMk id="4" creationId="{2B821994-7AC5-3649-C732-C95526744FDE}"/>
          </ac:spMkLst>
        </pc:spChg>
        <pc:spChg chg="del">
          <ac:chgData name="Henry Jammes" userId="5f22554b-fd15-4676-8c82-dc6122af2a80" providerId="ADAL" clId="{A3A6ABF9-8563-404A-BEC3-1E0B3CC340AC}" dt="2023-08-11T17:26:23.635" v="5179" actId="478"/>
          <ac:spMkLst>
            <pc:docMk/>
            <pc:sldMk cId="4147192753" sldId="2147478614"/>
            <ac:spMk id="5" creationId="{F52ED535-4BB4-5CBD-2ABC-DBE485CBCC35}"/>
          </ac:spMkLst>
        </pc:spChg>
        <pc:spChg chg="add del mod">
          <ac:chgData name="Henry Jammes" userId="5f22554b-fd15-4676-8c82-dc6122af2a80" providerId="ADAL" clId="{A3A6ABF9-8563-404A-BEC3-1E0B3CC340AC}" dt="2023-08-11T17:26:24.718" v="5180"/>
          <ac:spMkLst>
            <pc:docMk/>
            <pc:sldMk cId="4147192753" sldId="2147478614"/>
            <ac:spMk id="7" creationId="{8C1CA1D8-E8C6-94BB-1FBC-60516DA83C90}"/>
          </ac:spMkLst>
        </pc:spChg>
        <pc:spChg chg="add mod">
          <ac:chgData name="Henry Jammes" userId="5f22554b-fd15-4676-8c82-dc6122af2a80" providerId="ADAL" clId="{A3A6ABF9-8563-404A-BEC3-1E0B3CC340AC}" dt="2023-08-11T17:26:24.718" v="5180"/>
          <ac:spMkLst>
            <pc:docMk/>
            <pc:sldMk cId="4147192753" sldId="2147478614"/>
            <ac:spMk id="8" creationId="{96668197-5EA5-0A80-55B0-45B7374A47C9}"/>
          </ac:spMkLst>
        </pc:spChg>
      </pc:sldChg>
      <pc:sldChg chg="addSp delSp modSp mod">
        <pc:chgData name="Henry Jammes" userId="5f22554b-fd15-4676-8c82-dc6122af2a80" providerId="ADAL" clId="{A3A6ABF9-8563-404A-BEC3-1E0B3CC340AC}" dt="2023-09-08T21:29:11.796" v="45215" actId="20577"/>
        <pc:sldMkLst>
          <pc:docMk/>
          <pc:sldMk cId="2499841972" sldId="2147478615"/>
        </pc:sldMkLst>
        <pc:spChg chg="mod">
          <ac:chgData name="Henry Jammes" userId="5f22554b-fd15-4676-8c82-dc6122af2a80" providerId="ADAL" clId="{A3A6ABF9-8563-404A-BEC3-1E0B3CC340AC}" dt="2023-09-08T21:29:11.796" v="45215" actId="20577"/>
          <ac:spMkLst>
            <pc:docMk/>
            <pc:sldMk cId="2499841972" sldId="2147478615"/>
            <ac:spMk id="4" creationId="{2B821994-7AC5-3649-C732-C95526744FDE}"/>
          </ac:spMkLst>
        </pc:spChg>
        <pc:spChg chg="del">
          <ac:chgData name="Henry Jammes" userId="5f22554b-fd15-4676-8c82-dc6122af2a80" providerId="ADAL" clId="{A3A6ABF9-8563-404A-BEC3-1E0B3CC340AC}" dt="2023-08-11T17:26:27.057" v="5181" actId="478"/>
          <ac:spMkLst>
            <pc:docMk/>
            <pc:sldMk cId="2499841972" sldId="2147478615"/>
            <ac:spMk id="5" creationId="{F52ED535-4BB4-5CBD-2ABC-DBE485CBCC35}"/>
          </ac:spMkLst>
        </pc:spChg>
        <pc:spChg chg="add del mod">
          <ac:chgData name="Henry Jammes" userId="5f22554b-fd15-4676-8c82-dc6122af2a80" providerId="ADAL" clId="{A3A6ABF9-8563-404A-BEC3-1E0B3CC340AC}" dt="2023-08-11T17:26:28.043" v="5182"/>
          <ac:spMkLst>
            <pc:docMk/>
            <pc:sldMk cId="2499841972" sldId="2147478615"/>
            <ac:spMk id="7" creationId="{1A122843-3081-5B43-C49D-BE208B381403}"/>
          </ac:spMkLst>
        </pc:spChg>
        <pc:spChg chg="add mod">
          <ac:chgData name="Henry Jammes" userId="5f22554b-fd15-4676-8c82-dc6122af2a80" providerId="ADAL" clId="{A3A6ABF9-8563-404A-BEC3-1E0B3CC340AC}" dt="2023-09-04T23:36:05.570" v="34561" actId="20577"/>
          <ac:spMkLst>
            <pc:docMk/>
            <pc:sldMk cId="2499841972" sldId="2147478615"/>
            <ac:spMk id="8" creationId="{0F79ED7F-3FCF-3A03-DA8D-38B6375D9FC6}"/>
          </ac:spMkLst>
        </pc:spChg>
      </pc:sldChg>
      <pc:sldChg chg="addSp delSp modSp mod ord">
        <pc:chgData name="Henry Jammes" userId="5f22554b-fd15-4676-8c82-dc6122af2a80" providerId="ADAL" clId="{A3A6ABF9-8563-404A-BEC3-1E0B3CC340AC}" dt="2023-08-31T22:56:26.156" v="13785" actId="20577"/>
        <pc:sldMkLst>
          <pc:docMk/>
          <pc:sldMk cId="597390494" sldId="2147478616"/>
        </pc:sldMkLst>
        <pc:spChg chg="mod">
          <ac:chgData name="Henry Jammes" userId="5f22554b-fd15-4676-8c82-dc6122af2a80" providerId="ADAL" clId="{A3A6ABF9-8563-404A-BEC3-1E0B3CC340AC}" dt="2023-08-31T22:35:11.140" v="11803" actId="20577"/>
          <ac:spMkLst>
            <pc:docMk/>
            <pc:sldMk cId="597390494" sldId="2147478616"/>
            <ac:spMk id="2" creationId="{06200FD3-EB50-A291-6952-748348F5754E}"/>
          </ac:spMkLst>
        </pc:spChg>
        <pc:spChg chg="mod">
          <ac:chgData name="Henry Jammes" userId="5f22554b-fd15-4676-8c82-dc6122af2a80" providerId="ADAL" clId="{A3A6ABF9-8563-404A-BEC3-1E0B3CC340AC}" dt="2023-08-31T22:35:16.696" v="11804"/>
          <ac:spMkLst>
            <pc:docMk/>
            <pc:sldMk cId="597390494" sldId="2147478616"/>
            <ac:spMk id="3" creationId="{77FB708B-1EC6-0043-1545-8A46233783FD}"/>
          </ac:spMkLst>
        </pc:spChg>
        <pc:spChg chg="add del mod">
          <ac:chgData name="Henry Jammes" userId="5f22554b-fd15-4676-8c82-dc6122af2a80" providerId="ADAL" clId="{A3A6ABF9-8563-404A-BEC3-1E0B3CC340AC}" dt="2023-08-15T18:01:23.419" v="8746" actId="478"/>
          <ac:spMkLst>
            <pc:docMk/>
            <pc:sldMk cId="597390494" sldId="2147478616"/>
            <ac:spMk id="4" creationId="{059C22D9-2B47-4EBC-941A-05788E4BA5B1}"/>
          </ac:spMkLst>
        </pc:spChg>
        <pc:spChg chg="add mod ord">
          <ac:chgData name="Henry Jammes" userId="5f22554b-fd15-4676-8c82-dc6122af2a80" providerId="ADAL" clId="{A3A6ABF9-8563-404A-BEC3-1E0B3CC340AC}" dt="2023-08-31T22:37:57.795" v="12145" actId="20577"/>
          <ac:spMkLst>
            <pc:docMk/>
            <pc:sldMk cId="597390494" sldId="2147478616"/>
            <ac:spMk id="5" creationId="{713C0EDE-5347-B8FC-9D56-781F67C7E4C1}"/>
          </ac:spMkLst>
        </pc:spChg>
        <pc:spChg chg="del">
          <ac:chgData name="Henry Jammes" userId="5f22554b-fd15-4676-8c82-dc6122af2a80" providerId="ADAL" clId="{A3A6ABF9-8563-404A-BEC3-1E0B3CC340AC}" dt="2023-08-11T17:25:48.666" v="5165" actId="478"/>
          <ac:spMkLst>
            <pc:docMk/>
            <pc:sldMk cId="597390494" sldId="2147478616"/>
            <ac:spMk id="5" creationId="{E8B7A729-6924-1C56-26AE-F5386D0349F3}"/>
          </ac:spMkLst>
        </pc:spChg>
        <pc:spChg chg="add del mod">
          <ac:chgData name="Henry Jammes" userId="5f22554b-fd15-4676-8c82-dc6122af2a80" providerId="ADAL" clId="{A3A6ABF9-8563-404A-BEC3-1E0B3CC340AC}" dt="2023-08-11T17:25:49.751" v="5166"/>
          <ac:spMkLst>
            <pc:docMk/>
            <pc:sldMk cId="597390494" sldId="2147478616"/>
            <ac:spMk id="6" creationId="{047A530C-9109-CF83-FD0F-A75DE4CD524C}"/>
          </ac:spMkLst>
        </pc:spChg>
        <pc:spChg chg="add mod ord">
          <ac:chgData name="Henry Jammes" userId="5f22554b-fd15-4676-8c82-dc6122af2a80" providerId="ADAL" clId="{A3A6ABF9-8563-404A-BEC3-1E0B3CC340AC}" dt="2023-08-31T22:38:24.072" v="12189" actId="20577"/>
          <ac:spMkLst>
            <pc:docMk/>
            <pc:sldMk cId="597390494" sldId="2147478616"/>
            <ac:spMk id="6" creationId="{076F0F01-D547-EAF1-1DA6-7C0297A2A941}"/>
          </ac:spMkLst>
        </pc:spChg>
        <pc:spChg chg="add mod">
          <ac:chgData name="Henry Jammes" userId="5f22554b-fd15-4676-8c82-dc6122af2a80" providerId="ADAL" clId="{A3A6ABF9-8563-404A-BEC3-1E0B3CC340AC}" dt="2023-08-31T22:56:26.156" v="13785" actId="20577"/>
          <ac:spMkLst>
            <pc:docMk/>
            <pc:sldMk cId="597390494" sldId="2147478616"/>
            <ac:spMk id="7" creationId="{FA2A3B42-5989-8325-9E53-C665FD9AB133}"/>
          </ac:spMkLst>
        </pc:spChg>
        <pc:spChg chg="add mod ord">
          <ac:chgData name="Henry Jammes" userId="5f22554b-fd15-4676-8c82-dc6122af2a80" providerId="ADAL" clId="{A3A6ABF9-8563-404A-BEC3-1E0B3CC340AC}" dt="2023-08-31T22:38:48.737" v="12228" actId="20577"/>
          <ac:spMkLst>
            <pc:docMk/>
            <pc:sldMk cId="597390494" sldId="2147478616"/>
            <ac:spMk id="8" creationId="{B955FCDA-2EFA-98B8-F6EF-99548F5BCDD6}"/>
          </ac:spMkLst>
        </pc:spChg>
        <pc:graphicFrameChg chg="add del mod modGraphic">
          <ac:chgData name="Henry Jammes" userId="5f22554b-fd15-4676-8c82-dc6122af2a80" providerId="ADAL" clId="{A3A6ABF9-8563-404A-BEC3-1E0B3CC340AC}" dt="2023-08-31T22:37:30.976" v="12032" actId="20577"/>
          <ac:graphicFrameMkLst>
            <pc:docMk/>
            <pc:sldMk cId="597390494" sldId="2147478616"/>
            <ac:graphicFrameMk id="42" creationId="{DC128E1B-AD7A-382B-7A91-BAA6B4B9C014}"/>
          </ac:graphicFrameMkLst>
        </pc:graphicFrameChg>
      </pc:sldChg>
      <pc:sldChg chg="addSp delSp modSp mod">
        <pc:chgData name="Henry Jammes" userId="5f22554b-fd15-4676-8c82-dc6122af2a80" providerId="ADAL" clId="{A3A6ABF9-8563-404A-BEC3-1E0B3CC340AC}" dt="2023-09-04T21:08:56.110" v="28107" actId="20577"/>
        <pc:sldMkLst>
          <pc:docMk/>
          <pc:sldMk cId="1448101322" sldId="2147478617"/>
        </pc:sldMkLst>
        <pc:spChg chg="mod">
          <ac:chgData name="Henry Jammes" userId="5f22554b-fd15-4676-8c82-dc6122af2a80" providerId="ADAL" clId="{A3A6ABF9-8563-404A-BEC3-1E0B3CC340AC}" dt="2023-09-01T18:26:37.882" v="20837"/>
          <ac:spMkLst>
            <pc:docMk/>
            <pc:sldMk cId="1448101322" sldId="2147478617"/>
            <ac:spMk id="2" creationId="{06200FD3-EB50-A291-6952-748348F5754E}"/>
          </ac:spMkLst>
        </pc:spChg>
        <pc:spChg chg="add del mod">
          <ac:chgData name="Henry Jammes" userId="5f22554b-fd15-4676-8c82-dc6122af2a80" providerId="ADAL" clId="{A3A6ABF9-8563-404A-BEC3-1E0B3CC340AC}" dt="2023-08-15T18:47:54.421" v="9789"/>
          <ac:spMkLst>
            <pc:docMk/>
            <pc:sldMk cId="1448101322" sldId="2147478617"/>
            <ac:spMk id="4" creationId="{C0EA444F-35B6-A12C-33CD-9E99AEA31BE1}"/>
          </ac:spMkLst>
        </pc:spChg>
        <pc:spChg chg="add del mod">
          <ac:chgData name="Henry Jammes" userId="5f22554b-fd15-4676-8c82-dc6122af2a80" providerId="ADAL" clId="{A3A6ABF9-8563-404A-BEC3-1E0B3CC340AC}" dt="2023-08-15T18:47:54.421" v="9789"/>
          <ac:spMkLst>
            <pc:docMk/>
            <pc:sldMk cId="1448101322" sldId="2147478617"/>
            <ac:spMk id="5" creationId="{28088E7B-8FD8-4AFC-ED14-19A5DDF7527B}"/>
          </ac:spMkLst>
        </pc:spChg>
        <pc:spChg chg="del">
          <ac:chgData name="Henry Jammes" userId="5f22554b-fd15-4676-8c82-dc6122af2a80" providerId="ADAL" clId="{A3A6ABF9-8563-404A-BEC3-1E0B3CC340AC}" dt="2023-08-11T17:25:58.178" v="5169" actId="478"/>
          <ac:spMkLst>
            <pc:docMk/>
            <pc:sldMk cId="1448101322" sldId="2147478617"/>
            <ac:spMk id="5" creationId="{E8B7A729-6924-1C56-26AE-F5386D0349F3}"/>
          </ac:spMkLst>
        </pc:spChg>
        <pc:spChg chg="add mod">
          <ac:chgData name="Henry Jammes" userId="5f22554b-fd15-4676-8c82-dc6122af2a80" providerId="ADAL" clId="{A3A6ABF9-8563-404A-BEC3-1E0B3CC340AC}" dt="2023-09-01T18:32:42.785" v="21730" actId="20577"/>
          <ac:spMkLst>
            <pc:docMk/>
            <pc:sldMk cId="1448101322" sldId="2147478617"/>
            <ac:spMk id="5" creationId="{EBF7ED77-A742-FBCE-BD52-DC34A33041EE}"/>
          </ac:spMkLst>
        </pc:spChg>
        <pc:spChg chg="add del mod">
          <ac:chgData name="Henry Jammes" userId="5f22554b-fd15-4676-8c82-dc6122af2a80" providerId="ADAL" clId="{A3A6ABF9-8563-404A-BEC3-1E0B3CC340AC}" dt="2023-08-15T18:47:54.421" v="9789"/>
          <ac:spMkLst>
            <pc:docMk/>
            <pc:sldMk cId="1448101322" sldId="2147478617"/>
            <ac:spMk id="6" creationId="{390F4189-34A7-BD42-7285-40B3914DC071}"/>
          </ac:spMkLst>
        </pc:spChg>
        <pc:spChg chg="add del mod">
          <ac:chgData name="Henry Jammes" userId="5f22554b-fd15-4676-8c82-dc6122af2a80" providerId="ADAL" clId="{A3A6ABF9-8563-404A-BEC3-1E0B3CC340AC}" dt="2023-08-11T17:25:59.171" v="5170"/>
          <ac:spMkLst>
            <pc:docMk/>
            <pc:sldMk cId="1448101322" sldId="2147478617"/>
            <ac:spMk id="6" creationId="{BC905CBB-40BA-A6B1-CAA9-737ED24EA4D4}"/>
          </ac:spMkLst>
        </pc:spChg>
        <pc:spChg chg="add mod">
          <ac:chgData name="Henry Jammes" userId="5f22554b-fd15-4676-8c82-dc6122af2a80" providerId="ADAL" clId="{A3A6ABF9-8563-404A-BEC3-1E0B3CC340AC}" dt="2023-09-01T18:31:29.690" v="21544" actId="20577"/>
          <ac:spMkLst>
            <pc:docMk/>
            <pc:sldMk cId="1448101322" sldId="2147478617"/>
            <ac:spMk id="6" creationId="{C3967760-9D0B-25B6-8FB9-C7F3536D29F9}"/>
          </ac:spMkLst>
        </pc:spChg>
        <pc:spChg chg="add mod">
          <ac:chgData name="Henry Jammes" userId="5f22554b-fd15-4676-8c82-dc6122af2a80" providerId="ADAL" clId="{A3A6ABF9-8563-404A-BEC3-1E0B3CC340AC}" dt="2023-09-04T21:08:56.110" v="28107" actId="20577"/>
          <ac:spMkLst>
            <pc:docMk/>
            <pc:sldMk cId="1448101322" sldId="2147478617"/>
            <ac:spMk id="7" creationId="{CDFA3B16-0CF6-4342-00CD-A2121780A14D}"/>
          </ac:spMkLst>
        </pc:spChg>
        <pc:spChg chg="add mod">
          <ac:chgData name="Henry Jammes" userId="5f22554b-fd15-4676-8c82-dc6122af2a80" providerId="ADAL" clId="{A3A6ABF9-8563-404A-BEC3-1E0B3CC340AC}" dt="2023-09-01T18:33:29.575" v="21873" actId="20577"/>
          <ac:spMkLst>
            <pc:docMk/>
            <pc:sldMk cId="1448101322" sldId="2147478617"/>
            <ac:spMk id="8" creationId="{B0F2B32F-BE63-08F9-59AD-4D818095EAFE}"/>
          </ac:spMkLst>
        </pc:spChg>
        <pc:graphicFrameChg chg="add mod modGraphic">
          <ac:chgData name="Henry Jammes" userId="5f22554b-fd15-4676-8c82-dc6122af2a80" providerId="ADAL" clId="{A3A6ABF9-8563-404A-BEC3-1E0B3CC340AC}" dt="2023-09-01T18:29:11.368" v="21146" actId="20577"/>
          <ac:graphicFrameMkLst>
            <pc:docMk/>
            <pc:sldMk cId="1448101322" sldId="2147478617"/>
            <ac:graphicFrameMk id="4" creationId="{882C9BB9-AC4D-4894-D1FB-709C728B32AC}"/>
          </ac:graphicFrameMkLst>
        </pc:graphicFrameChg>
        <pc:graphicFrameChg chg="del modGraphic">
          <ac:chgData name="Henry Jammes" userId="5f22554b-fd15-4676-8c82-dc6122af2a80" providerId="ADAL" clId="{A3A6ABF9-8563-404A-BEC3-1E0B3CC340AC}" dt="2023-09-01T18:26:05.509" v="20831" actId="478"/>
          <ac:graphicFrameMkLst>
            <pc:docMk/>
            <pc:sldMk cId="1448101322" sldId="2147478617"/>
            <ac:graphicFrameMk id="42" creationId="{DC128E1B-AD7A-382B-7A91-BAA6B4B9C014}"/>
          </ac:graphicFrameMkLst>
        </pc:graphicFrameChg>
      </pc:sldChg>
      <pc:sldChg chg="modSp mod addCm delCm">
        <pc:chgData name="Henry Jammes" userId="5f22554b-fd15-4676-8c82-dc6122af2a80" providerId="ADAL" clId="{A3A6ABF9-8563-404A-BEC3-1E0B3CC340AC}" dt="2023-09-04T21:26:04.960" v="29225" actId="20577"/>
        <pc:sldMkLst>
          <pc:docMk/>
          <pc:sldMk cId="2397848064" sldId="2147478618"/>
        </pc:sldMkLst>
        <pc:spChg chg="mod">
          <ac:chgData name="Henry Jammes" userId="5f22554b-fd15-4676-8c82-dc6122af2a80" providerId="ADAL" clId="{A3A6ABF9-8563-404A-BEC3-1E0B3CC340AC}" dt="2023-09-04T21:26:04.960" v="29225" actId="20577"/>
          <ac:spMkLst>
            <pc:docMk/>
            <pc:sldMk cId="2397848064" sldId="2147478618"/>
            <ac:spMk id="3" creationId="{C046D201-F7EA-000D-C63C-4EE4CB679A20}"/>
          </ac:spMkLst>
        </pc:spChg>
        <pc:extLst>
          <p:ext xmlns:p="http://schemas.openxmlformats.org/presentationml/2006/main" uri="{D6D511B9-2390-475A-947B-AFAB55BFBCF1}">
            <pc226:cmChg xmlns:pc226="http://schemas.microsoft.com/office/powerpoint/2022/06/main/command" chg="add del">
              <pc226:chgData name="Henry Jammes" userId="5f22554b-fd15-4676-8c82-dc6122af2a80" providerId="ADAL" clId="{A3A6ABF9-8563-404A-BEC3-1E0B3CC340AC}" dt="2023-08-31T23:19:15.194" v="15054"/>
              <pc2:cmMkLst xmlns:pc2="http://schemas.microsoft.com/office/powerpoint/2019/9/main/command">
                <pc:docMk/>
                <pc:sldMk cId="2397848064" sldId="2147478618"/>
                <pc2:cmMk id="{CB9E1121-32EE-40C5-AFB4-5E71127251EE}"/>
              </pc2:cmMkLst>
            </pc226:cmChg>
          </p:ext>
        </pc:extLst>
      </pc:sldChg>
      <pc:sldChg chg="addSp delSp modSp mod ord">
        <pc:chgData name="Henry Jammes" userId="5f22554b-fd15-4676-8c82-dc6122af2a80" providerId="ADAL" clId="{A3A6ABF9-8563-404A-BEC3-1E0B3CC340AC}" dt="2023-09-04T22:18:53.781" v="32480" actId="2711"/>
        <pc:sldMkLst>
          <pc:docMk/>
          <pc:sldMk cId="1497158717" sldId="2147478619"/>
        </pc:sldMkLst>
        <pc:spChg chg="add mod">
          <ac:chgData name="Henry Jammes" userId="5f22554b-fd15-4676-8c82-dc6122af2a80" providerId="ADAL" clId="{A3A6ABF9-8563-404A-BEC3-1E0B3CC340AC}" dt="2023-09-04T22:18:53.781" v="32480" actId="2711"/>
          <ac:spMkLst>
            <pc:docMk/>
            <pc:sldMk cId="1497158717" sldId="2147478619"/>
            <ac:spMk id="4" creationId="{E9C5BFBF-F847-5B50-97D3-FA701EBB51E5}"/>
          </ac:spMkLst>
        </pc:spChg>
        <pc:spChg chg="add mod">
          <ac:chgData name="Henry Jammes" userId="5f22554b-fd15-4676-8c82-dc6122af2a80" providerId="ADAL" clId="{A3A6ABF9-8563-404A-BEC3-1E0B3CC340AC}" dt="2023-09-04T22:18:53.536" v="32479" actId="108"/>
          <ac:spMkLst>
            <pc:docMk/>
            <pc:sldMk cId="1497158717" sldId="2147478619"/>
            <ac:spMk id="5" creationId="{1EB269F9-F2EA-EF68-24DF-23CE5F2A1EAA}"/>
          </ac:spMkLst>
        </pc:spChg>
        <pc:spChg chg="del">
          <ac:chgData name="Henry Jammes" userId="5f22554b-fd15-4676-8c82-dc6122af2a80" providerId="ADAL" clId="{A3A6ABF9-8563-404A-BEC3-1E0B3CC340AC}" dt="2023-08-11T17:25:53.341" v="5167" actId="478"/>
          <ac:spMkLst>
            <pc:docMk/>
            <pc:sldMk cId="1497158717" sldId="2147478619"/>
            <ac:spMk id="5" creationId="{E8B7A729-6924-1C56-26AE-F5386D0349F3}"/>
          </ac:spMkLst>
        </pc:spChg>
        <pc:spChg chg="add mod">
          <ac:chgData name="Henry Jammes" userId="5f22554b-fd15-4676-8c82-dc6122af2a80" providerId="ADAL" clId="{A3A6ABF9-8563-404A-BEC3-1E0B3CC340AC}" dt="2023-09-04T22:18:53.316" v="32478" actId="108"/>
          <ac:spMkLst>
            <pc:docMk/>
            <pc:sldMk cId="1497158717" sldId="2147478619"/>
            <ac:spMk id="6" creationId="{15EC0A05-DA4D-6D5B-E048-5CB298572D30}"/>
          </ac:spMkLst>
        </pc:spChg>
        <pc:spChg chg="add del mod">
          <ac:chgData name="Henry Jammes" userId="5f22554b-fd15-4676-8c82-dc6122af2a80" providerId="ADAL" clId="{A3A6ABF9-8563-404A-BEC3-1E0B3CC340AC}" dt="2023-08-11T17:25:54.369" v="5168"/>
          <ac:spMkLst>
            <pc:docMk/>
            <pc:sldMk cId="1497158717" sldId="2147478619"/>
            <ac:spMk id="6" creationId="{900D768C-4670-410C-BE53-48ADB8C36847}"/>
          </ac:spMkLst>
        </pc:spChg>
        <pc:spChg chg="add mod">
          <ac:chgData name="Henry Jammes" userId="5f22554b-fd15-4676-8c82-dc6122af2a80" providerId="ADAL" clId="{A3A6ABF9-8563-404A-BEC3-1E0B3CC340AC}" dt="2023-08-15T18:49:52.562" v="9999" actId="20577"/>
          <ac:spMkLst>
            <pc:docMk/>
            <pc:sldMk cId="1497158717" sldId="2147478619"/>
            <ac:spMk id="7" creationId="{4AA1736D-05F6-AFC7-81D3-4C571488220C}"/>
          </ac:spMkLst>
        </pc:spChg>
        <pc:graphicFrameChg chg="modGraphic">
          <ac:chgData name="Henry Jammes" userId="5f22554b-fd15-4676-8c82-dc6122af2a80" providerId="ADAL" clId="{A3A6ABF9-8563-404A-BEC3-1E0B3CC340AC}" dt="2023-08-15T18:47:23.730" v="9777" actId="6549"/>
          <ac:graphicFrameMkLst>
            <pc:docMk/>
            <pc:sldMk cId="1497158717" sldId="2147478619"/>
            <ac:graphicFrameMk id="42" creationId="{DC128E1B-AD7A-382B-7A91-BAA6B4B9C014}"/>
          </ac:graphicFrameMkLst>
        </pc:graphicFrameChg>
      </pc:sldChg>
      <pc:sldChg chg="add addCm">
        <pc:chgData name="Henry Jammes" userId="5f22554b-fd15-4676-8c82-dc6122af2a80" providerId="ADAL" clId="{A3A6ABF9-8563-404A-BEC3-1E0B3CC340AC}" dt="2023-08-15T19:22:11.126" v="11309"/>
        <pc:sldMkLst>
          <pc:docMk/>
          <pc:sldMk cId="1919627942" sldId="2147478620"/>
        </pc:sldMkLst>
        <pc:extLst>
          <p:ext xmlns:p="http://schemas.openxmlformats.org/presentationml/2006/main" uri="{D6D511B9-2390-475A-947B-AFAB55BFBCF1}">
            <pc226:cmChg xmlns:pc226="http://schemas.microsoft.com/office/powerpoint/2022/06/main/command" chg="add">
              <pc226:chgData name="Henry Jammes" userId="5f22554b-fd15-4676-8c82-dc6122af2a80" providerId="ADAL" clId="{A3A6ABF9-8563-404A-BEC3-1E0B3CC340AC}" dt="2023-08-15T19:22:11.126" v="11309"/>
              <pc2:cmMkLst xmlns:pc2="http://schemas.microsoft.com/office/powerpoint/2019/9/main/command">
                <pc:docMk/>
                <pc:sldMk cId="1919627942" sldId="2147478620"/>
                <pc2:cmMk id="{D12CD37B-038A-40E1-B627-3F3A43568107}"/>
              </pc2:cmMkLst>
            </pc226:cmChg>
          </p:ext>
        </pc:extLst>
      </pc:sldChg>
      <pc:sldChg chg="add">
        <pc:chgData name="Henry Jammes" userId="5f22554b-fd15-4676-8c82-dc6122af2a80" providerId="ADAL" clId="{A3A6ABF9-8563-404A-BEC3-1E0B3CC340AC}" dt="2023-07-24T21:00:47.219" v="0"/>
        <pc:sldMkLst>
          <pc:docMk/>
          <pc:sldMk cId="3668578731" sldId="2147478621"/>
        </pc:sldMkLst>
      </pc:sldChg>
      <pc:sldChg chg="modSp add mod">
        <pc:chgData name="Henry Jammes" userId="5f22554b-fd15-4676-8c82-dc6122af2a80" providerId="ADAL" clId="{A3A6ABF9-8563-404A-BEC3-1E0B3CC340AC}" dt="2023-08-03T15:24:50.074" v="30" actId="20577"/>
        <pc:sldMkLst>
          <pc:docMk/>
          <pc:sldMk cId="82038229" sldId="2147478622"/>
        </pc:sldMkLst>
        <pc:spChg chg="mod">
          <ac:chgData name="Henry Jammes" userId="5f22554b-fd15-4676-8c82-dc6122af2a80" providerId="ADAL" clId="{A3A6ABF9-8563-404A-BEC3-1E0B3CC340AC}" dt="2023-08-03T15:24:50.074" v="30" actId="20577"/>
          <ac:spMkLst>
            <pc:docMk/>
            <pc:sldMk cId="82038229" sldId="2147478622"/>
            <ac:spMk id="2" creationId="{E5395D87-555A-B415-41B2-6EAC5A73F89F}"/>
          </ac:spMkLst>
        </pc:spChg>
      </pc:sldChg>
      <pc:sldChg chg="add">
        <pc:chgData name="Henry Jammes" userId="5f22554b-fd15-4676-8c82-dc6122af2a80" providerId="ADAL" clId="{A3A6ABF9-8563-404A-BEC3-1E0B3CC340AC}" dt="2023-07-24T21:00:47.219" v="0"/>
        <pc:sldMkLst>
          <pc:docMk/>
          <pc:sldMk cId="1455157593" sldId="2147478623"/>
        </pc:sldMkLst>
      </pc:sldChg>
      <pc:sldChg chg="addSp delSp modSp add del mod">
        <pc:chgData name="Henry Jammes" userId="5f22554b-fd15-4676-8c82-dc6122af2a80" providerId="ADAL" clId="{A3A6ABF9-8563-404A-BEC3-1E0B3CC340AC}" dt="2023-09-03T16:36:37.501" v="24069" actId="47"/>
        <pc:sldMkLst>
          <pc:docMk/>
          <pc:sldMk cId="2227413602" sldId="2147478624"/>
        </pc:sldMkLst>
        <pc:spChg chg="mod">
          <ac:chgData name="Henry Jammes" userId="5f22554b-fd15-4676-8c82-dc6122af2a80" providerId="ADAL" clId="{A3A6ABF9-8563-404A-BEC3-1E0B3CC340AC}" dt="2023-08-11T18:23:51.764" v="6890" actId="20577"/>
          <ac:spMkLst>
            <pc:docMk/>
            <pc:sldMk cId="2227413602" sldId="2147478624"/>
            <ac:spMk id="2" creationId="{06200FD3-EB50-A291-6952-748348F5754E}"/>
          </ac:spMkLst>
        </pc:spChg>
        <pc:spChg chg="mod">
          <ac:chgData name="Henry Jammes" userId="5f22554b-fd15-4676-8c82-dc6122af2a80" providerId="ADAL" clId="{A3A6ABF9-8563-404A-BEC3-1E0B3CC340AC}" dt="2023-08-15T18:16:53.465" v="9187" actId="20577"/>
          <ac:spMkLst>
            <pc:docMk/>
            <pc:sldMk cId="2227413602" sldId="2147478624"/>
            <ac:spMk id="3" creationId="{77FB708B-1EC6-0043-1545-8A46233783FD}"/>
          </ac:spMkLst>
        </pc:spChg>
        <pc:spChg chg="del">
          <ac:chgData name="Henry Jammes" userId="5f22554b-fd15-4676-8c82-dc6122af2a80" providerId="ADAL" clId="{A3A6ABF9-8563-404A-BEC3-1E0B3CC340AC}" dt="2023-08-11T17:26:02.105" v="5171" actId="478"/>
          <ac:spMkLst>
            <pc:docMk/>
            <pc:sldMk cId="2227413602" sldId="2147478624"/>
            <ac:spMk id="5" creationId="{E8B7A729-6924-1C56-26AE-F5386D0349F3}"/>
          </ac:spMkLst>
        </pc:spChg>
        <pc:spChg chg="add del mod">
          <ac:chgData name="Henry Jammes" userId="5f22554b-fd15-4676-8c82-dc6122af2a80" providerId="ADAL" clId="{A3A6ABF9-8563-404A-BEC3-1E0B3CC340AC}" dt="2023-08-11T17:26:03.069" v="5172"/>
          <ac:spMkLst>
            <pc:docMk/>
            <pc:sldMk cId="2227413602" sldId="2147478624"/>
            <ac:spMk id="6" creationId="{39C5E7E1-8001-DEF9-B5A1-B408E410C1BB}"/>
          </ac:spMkLst>
        </pc:spChg>
        <pc:spChg chg="add mod">
          <ac:chgData name="Henry Jammes" userId="5f22554b-fd15-4676-8c82-dc6122af2a80" providerId="ADAL" clId="{A3A6ABF9-8563-404A-BEC3-1E0B3CC340AC}" dt="2023-08-11T17:26:03.069" v="5172"/>
          <ac:spMkLst>
            <pc:docMk/>
            <pc:sldMk cId="2227413602" sldId="2147478624"/>
            <ac:spMk id="7" creationId="{554EB741-C4CC-CB9D-7037-CDEBD803CBD7}"/>
          </ac:spMkLst>
        </pc:spChg>
        <pc:graphicFrameChg chg="modGraphic">
          <ac:chgData name="Henry Jammes" userId="5f22554b-fd15-4676-8c82-dc6122af2a80" providerId="ADAL" clId="{A3A6ABF9-8563-404A-BEC3-1E0B3CC340AC}" dt="2023-08-15T18:16:43.862" v="9159" actId="20577"/>
          <ac:graphicFrameMkLst>
            <pc:docMk/>
            <pc:sldMk cId="2227413602" sldId="2147478624"/>
            <ac:graphicFrameMk id="42" creationId="{DC128E1B-AD7A-382B-7A91-BAA6B4B9C014}"/>
          </ac:graphicFrameMkLst>
        </pc:graphicFrameChg>
      </pc:sldChg>
      <pc:sldChg chg="modSp add mod">
        <pc:chgData name="Henry Jammes" userId="5f22554b-fd15-4676-8c82-dc6122af2a80" providerId="ADAL" clId="{A3A6ABF9-8563-404A-BEC3-1E0B3CC340AC}" dt="2023-09-23T20:23:48.261" v="45480" actId="20577"/>
        <pc:sldMkLst>
          <pc:docMk/>
          <pc:sldMk cId="1341756735" sldId="2147478625"/>
        </pc:sldMkLst>
        <pc:spChg chg="mod">
          <ac:chgData name="Henry Jammes" userId="5f22554b-fd15-4676-8c82-dc6122af2a80" providerId="ADAL" clId="{A3A6ABF9-8563-404A-BEC3-1E0B3CC340AC}" dt="2023-08-11T18:23:59.976" v="6906" actId="20577"/>
          <ac:spMkLst>
            <pc:docMk/>
            <pc:sldMk cId="1341756735" sldId="2147478625"/>
            <ac:spMk id="2" creationId="{F81F0AEF-8F74-2124-CAB0-96F8A20CD203}"/>
          </ac:spMkLst>
        </pc:spChg>
        <pc:spChg chg="mod">
          <ac:chgData name="Henry Jammes" userId="5f22554b-fd15-4676-8c82-dc6122af2a80" providerId="ADAL" clId="{A3A6ABF9-8563-404A-BEC3-1E0B3CC340AC}" dt="2023-09-23T20:23:48.261" v="45480" actId="20577"/>
          <ac:spMkLst>
            <pc:docMk/>
            <pc:sldMk cId="1341756735" sldId="2147478625"/>
            <ac:spMk id="3" creationId="{C046D201-F7EA-000D-C63C-4EE4CB679A20}"/>
          </ac:spMkLst>
        </pc:spChg>
      </pc:sldChg>
      <pc:sldChg chg="modSp add del mod">
        <pc:chgData name="Henry Jammes" userId="5f22554b-fd15-4676-8c82-dc6122af2a80" providerId="ADAL" clId="{A3A6ABF9-8563-404A-BEC3-1E0B3CC340AC}" dt="2023-09-03T16:36:39.681" v="24070" actId="47"/>
        <pc:sldMkLst>
          <pc:docMk/>
          <pc:sldMk cId="1836456388" sldId="2147478626"/>
        </pc:sldMkLst>
        <pc:spChg chg="mod">
          <ac:chgData name="Henry Jammes" userId="5f22554b-fd15-4676-8c82-dc6122af2a80" providerId="ADAL" clId="{A3A6ABF9-8563-404A-BEC3-1E0B3CC340AC}" dt="2023-08-15T18:17:00.616" v="9197" actId="20577"/>
          <ac:spMkLst>
            <pc:docMk/>
            <pc:sldMk cId="1836456388" sldId="2147478626"/>
            <ac:spMk id="3" creationId="{77FB708B-1EC6-0043-1545-8A46233783FD}"/>
          </ac:spMkLst>
        </pc:spChg>
      </pc:sldChg>
      <pc:sldChg chg="modSp add del mod">
        <pc:chgData name="Henry Jammes" userId="5f22554b-fd15-4676-8c82-dc6122af2a80" providerId="ADAL" clId="{A3A6ABF9-8563-404A-BEC3-1E0B3CC340AC}" dt="2023-09-04T21:29:11.330" v="29336" actId="47"/>
        <pc:sldMkLst>
          <pc:docMk/>
          <pc:sldMk cId="3713698722" sldId="2147478627"/>
        </pc:sldMkLst>
        <pc:spChg chg="mod">
          <ac:chgData name="Henry Jammes" userId="5f22554b-fd15-4676-8c82-dc6122af2a80" providerId="ADAL" clId="{A3A6ABF9-8563-404A-BEC3-1E0B3CC340AC}" dt="2023-08-15T18:17:11.731" v="9204" actId="20577"/>
          <ac:spMkLst>
            <pc:docMk/>
            <pc:sldMk cId="3713698722" sldId="2147478627"/>
            <ac:spMk id="3" creationId="{77FB708B-1EC6-0043-1545-8A46233783FD}"/>
          </ac:spMkLst>
        </pc:spChg>
      </pc:sldChg>
      <pc:sldChg chg="addSp delSp modSp new del mod ord modClrScheme modShow chgLayout">
        <pc:chgData name="Henry Jammes" userId="5f22554b-fd15-4676-8c82-dc6122af2a80" providerId="ADAL" clId="{A3A6ABF9-8563-404A-BEC3-1E0B3CC340AC}" dt="2023-08-31T23:47:32.684" v="16004" actId="47"/>
        <pc:sldMkLst>
          <pc:docMk/>
          <pc:sldMk cId="378350106" sldId="2147478628"/>
        </pc:sldMkLst>
        <pc:spChg chg="del">
          <ac:chgData name="Henry Jammes" userId="5f22554b-fd15-4676-8c82-dc6122af2a80" providerId="ADAL" clId="{A3A6ABF9-8563-404A-BEC3-1E0B3CC340AC}" dt="2023-08-15T18:18:01.753" v="9206" actId="478"/>
          <ac:spMkLst>
            <pc:docMk/>
            <pc:sldMk cId="378350106" sldId="2147478628"/>
            <ac:spMk id="2" creationId="{19AE7AF0-9B73-C08D-87B4-0AD019EC0286}"/>
          </ac:spMkLst>
        </pc:spChg>
        <pc:spChg chg="del">
          <ac:chgData name="Henry Jammes" userId="5f22554b-fd15-4676-8c82-dc6122af2a80" providerId="ADAL" clId="{A3A6ABF9-8563-404A-BEC3-1E0B3CC340AC}" dt="2023-08-15T18:18:20.394" v="9209" actId="700"/>
          <ac:spMkLst>
            <pc:docMk/>
            <pc:sldMk cId="378350106" sldId="2147478628"/>
            <ac:spMk id="3" creationId="{B4A8B78E-34B8-3491-4854-FD684DFC2FC0}"/>
          </ac:spMkLst>
        </pc:spChg>
        <pc:spChg chg="del">
          <ac:chgData name="Henry Jammes" userId="5f22554b-fd15-4676-8c82-dc6122af2a80" providerId="ADAL" clId="{A3A6ABF9-8563-404A-BEC3-1E0B3CC340AC}" dt="2023-08-15T18:18:10.237" v="9208" actId="478"/>
          <ac:spMkLst>
            <pc:docMk/>
            <pc:sldMk cId="378350106" sldId="2147478628"/>
            <ac:spMk id="4" creationId="{68BE7083-6112-BBE2-786F-B450726E7B89}"/>
          </ac:spMkLst>
        </pc:spChg>
        <pc:spChg chg="add mod">
          <ac:chgData name="Henry Jammes" userId="5f22554b-fd15-4676-8c82-dc6122af2a80" providerId="ADAL" clId="{A3A6ABF9-8563-404A-BEC3-1E0B3CC340AC}" dt="2023-08-15T18:19:31.878" v="9218" actId="207"/>
          <ac:spMkLst>
            <pc:docMk/>
            <pc:sldMk cId="378350106" sldId="2147478628"/>
            <ac:spMk id="5" creationId="{FEEA2696-635B-9290-FD4C-0E1E924D2300}"/>
          </ac:spMkLst>
        </pc:spChg>
        <pc:spChg chg="add mod">
          <ac:chgData name="Henry Jammes" userId="5f22554b-fd15-4676-8c82-dc6122af2a80" providerId="ADAL" clId="{A3A6ABF9-8563-404A-BEC3-1E0B3CC340AC}" dt="2023-08-15T18:19:14.412" v="9216" actId="207"/>
          <ac:spMkLst>
            <pc:docMk/>
            <pc:sldMk cId="378350106" sldId="2147478628"/>
            <ac:spMk id="6" creationId="{C2998E33-420B-A2F7-B0E1-52C712FDCEB0}"/>
          </ac:spMkLst>
        </pc:spChg>
        <pc:spChg chg="add mod">
          <ac:chgData name="Henry Jammes" userId="5f22554b-fd15-4676-8c82-dc6122af2a80" providerId="ADAL" clId="{A3A6ABF9-8563-404A-BEC3-1E0B3CC340AC}" dt="2023-08-15T18:19:14.412" v="9216" actId="207"/>
          <ac:spMkLst>
            <pc:docMk/>
            <pc:sldMk cId="378350106" sldId="2147478628"/>
            <ac:spMk id="7" creationId="{3D09FB6B-6EA0-012C-B874-ED6F0361E307}"/>
          </ac:spMkLst>
        </pc:spChg>
        <pc:spChg chg="add mod">
          <ac:chgData name="Henry Jammes" userId="5f22554b-fd15-4676-8c82-dc6122af2a80" providerId="ADAL" clId="{A3A6ABF9-8563-404A-BEC3-1E0B3CC340AC}" dt="2023-08-15T18:19:14.412" v="9216" actId="207"/>
          <ac:spMkLst>
            <pc:docMk/>
            <pc:sldMk cId="378350106" sldId="2147478628"/>
            <ac:spMk id="8" creationId="{077A59DF-B42C-FD43-B4AC-71585D5589AD}"/>
          </ac:spMkLst>
        </pc:spChg>
        <pc:spChg chg="add mod">
          <ac:chgData name="Henry Jammes" userId="5f22554b-fd15-4676-8c82-dc6122af2a80" providerId="ADAL" clId="{A3A6ABF9-8563-404A-BEC3-1E0B3CC340AC}" dt="2023-08-15T18:19:14.412" v="9216" actId="207"/>
          <ac:spMkLst>
            <pc:docMk/>
            <pc:sldMk cId="378350106" sldId="2147478628"/>
            <ac:spMk id="9" creationId="{36B0B6F7-1075-E542-5A7D-D8DABF274DA9}"/>
          </ac:spMkLst>
        </pc:spChg>
        <pc:spChg chg="add mod">
          <ac:chgData name="Henry Jammes" userId="5f22554b-fd15-4676-8c82-dc6122af2a80" providerId="ADAL" clId="{A3A6ABF9-8563-404A-BEC3-1E0B3CC340AC}" dt="2023-08-15T18:19:14.412" v="9216" actId="207"/>
          <ac:spMkLst>
            <pc:docMk/>
            <pc:sldMk cId="378350106" sldId="2147478628"/>
            <ac:spMk id="10" creationId="{150D659C-E9F3-B8E1-5952-C3939C0198B1}"/>
          </ac:spMkLst>
        </pc:spChg>
        <pc:spChg chg="add mod">
          <ac:chgData name="Henry Jammes" userId="5f22554b-fd15-4676-8c82-dc6122af2a80" providerId="ADAL" clId="{A3A6ABF9-8563-404A-BEC3-1E0B3CC340AC}" dt="2023-08-15T18:19:14.412" v="9216" actId="207"/>
          <ac:spMkLst>
            <pc:docMk/>
            <pc:sldMk cId="378350106" sldId="2147478628"/>
            <ac:spMk id="11" creationId="{63B23F4A-8D99-8832-44B4-72A8E873F7BC}"/>
          </ac:spMkLst>
        </pc:spChg>
        <pc:spChg chg="add mod">
          <ac:chgData name="Henry Jammes" userId="5f22554b-fd15-4676-8c82-dc6122af2a80" providerId="ADAL" clId="{A3A6ABF9-8563-404A-BEC3-1E0B3CC340AC}" dt="2023-08-15T18:19:14.412" v="9216" actId="207"/>
          <ac:spMkLst>
            <pc:docMk/>
            <pc:sldMk cId="378350106" sldId="2147478628"/>
            <ac:spMk id="12" creationId="{DE95DF68-E309-9675-6ADB-A0F7FDD2BE1A}"/>
          </ac:spMkLst>
        </pc:spChg>
        <pc:spChg chg="add mod">
          <ac:chgData name="Henry Jammes" userId="5f22554b-fd15-4676-8c82-dc6122af2a80" providerId="ADAL" clId="{A3A6ABF9-8563-404A-BEC3-1E0B3CC340AC}" dt="2023-08-15T18:19:14.412" v="9216" actId="207"/>
          <ac:spMkLst>
            <pc:docMk/>
            <pc:sldMk cId="378350106" sldId="2147478628"/>
            <ac:spMk id="13" creationId="{42F24AEF-E250-E8E0-676E-239F58D1BEC6}"/>
          </ac:spMkLst>
        </pc:spChg>
        <pc:spChg chg="add mod">
          <ac:chgData name="Henry Jammes" userId="5f22554b-fd15-4676-8c82-dc6122af2a80" providerId="ADAL" clId="{A3A6ABF9-8563-404A-BEC3-1E0B3CC340AC}" dt="2023-08-15T18:19:14.412" v="9216" actId="207"/>
          <ac:spMkLst>
            <pc:docMk/>
            <pc:sldMk cId="378350106" sldId="2147478628"/>
            <ac:spMk id="17" creationId="{14C8191C-F2D2-378D-A14A-D9A80B9C1196}"/>
          </ac:spMkLst>
        </pc:spChg>
        <pc:spChg chg="add mod">
          <ac:chgData name="Henry Jammes" userId="5f22554b-fd15-4676-8c82-dc6122af2a80" providerId="ADAL" clId="{A3A6ABF9-8563-404A-BEC3-1E0B3CC340AC}" dt="2023-08-15T18:19:14.412" v="9216" actId="207"/>
          <ac:spMkLst>
            <pc:docMk/>
            <pc:sldMk cId="378350106" sldId="2147478628"/>
            <ac:spMk id="18" creationId="{F016C57A-E613-994F-D186-6546969AA4C5}"/>
          </ac:spMkLst>
        </pc:spChg>
        <pc:spChg chg="add mod">
          <ac:chgData name="Henry Jammes" userId="5f22554b-fd15-4676-8c82-dc6122af2a80" providerId="ADAL" clId="{A3A6ABF9-8563-404A-BEC3-1E0B3CC340AC}" dt="2023-08-15T18:19:14.412" v="9216" actId="207"/>
          <ac:spMkLst>
            <pc:docMk/>
            <pc:sldMk cId="378350106" sldId="2147478628"/>
            <ac:spMk id="19" creationId="{39A6DBEE-7E96-63FC-E646-E9FDE9C1A62C}"/>
          </ac:spMkLst>
        </pc:spChg>
        <pc:spChg chg="add mod">
          <ac:chgData name="Henry Jammes" userId="5f22554b-fd15-4676-8c82-dc6122af2a80" providerId="ADAL" clId="{A3A6ABF9-8563-404A-BEC3-1E0B3CC340AC}" dt="2023-08-15T18:19:14.412" v="9216" actId="207"/>
          <ac:spMkLst>
            <pc:docMk/>
            <pc:sldMk cId="378350106" sldId="2147478628"/>
            <ac:spMk id="20" creationId="{93CFA4D2-20A1-218B-05F3-9A23DE44835D}"/>
          </ac:spMkLst>
        </pc:spChg>
        <pc:spChg chg="add mod">
          <ac:chgData name="Henry Jammes" userId="5f22554b-fd15-4676-8c82-dc6122af2a80" providerId="ADAL" clId="{A3A6ABF9-8563-404A-BEC3-1E0B3CC340AC}" dt="2023-08-21T15:56:41.715" v="11555" actId="207"/>
          <ac:spMkLst>
            <pc:docMk/>
            <pc:sldMk cId="378350106" sldId="2147478628"/>
            <ac:spMk id="21" creationId="{7FF00610-19B3-0D46-705A-585D57501916}"/>
          </ac:spMkLst>
        </pc:spChg>
        <pc:spChg chg="add mod">
          <ac:chgData name="Henry Jammes" userId="5f22554b-fd15-4676-8c82-dc6122af2a80" providerId="ADAL" clId="{A3A6ABF9-8563-404A-BEC3-1E0B3CC340AC}" dt="2023-08-21T15:56:41.715" v="11555" actId="207"/>
          <ac:spMkLst>
            <pc:docMk/>
            <pc:sldMk cId="378350106" sldId="2147478628"/>
            <ac:spMk id="22" creationId="{BCEBE685-40C3-CA34-8DEE-95DEF3B2DEDB}"/>
          </ac:spMkLst>
        </pc:spChg>
        <pc:spChg chg="add mod">
          <ac:chgData name="Henry Jammes" userId="5f22554b-fd15-4676-8c82-dc6122af2a80" providerId="ADAL" clId="{A3A6ABF9-8563-404A-BEC3-1E0B3CC340AC}" dt="2023-08-21T15:56:41.715" v="11555" actId="207"/>
          <ac:spMkLst>
            <pc:docMk/>
            <pc:sldMk cId="378350106" sldId="2147478628"/>
            <ac:spMk id="23" creationId="{8999A27C-BB3A-C4ED-3BFB-9CB597093B5B}"/>
          </ac:spMkLst>
        </pc:spChg>
        <pc:spChg chg="add mod">
          <ac:chgData name="Henry Jammes" userId="5f22554b-fd15-4676-8c82-dc6122af2a80" providerId="ADAL" clId="{A3A6ABF9-8563-404A-BEC3-1E0B3CC340AC}" dt="2023-08-21T15:57:32.548" v="11556" actId="207"/>
          <ac:spMkLst>
            <pc:docMk/>
            <pc:sldMk cId="378350106" sldId="2147478628"/>
            <ac:spMk id="24" creationId="{E125D396-9C32-0EF6-DDD7-B73AF05537D5}"/>
          </ac:spMkLst>
        </pc:spChg>
        <pc:spChg chg="add mod">
          <ac:chgData name="Henry Jammes" userId="5f22554b-fd15-4676-8c82-dc6122af2a80" providerId="ADAL" clId="{A3A6ABF9-8563-404A-BEC3-1E0B3CC340AC}" dt="2023-08-21T15:57:32.548" v="11556" actId="207"/>
          <ac:spMkLst>
            <pc:docMk/>
            <pc:sldMk cId="378350106" sldId="2147478628"/>
            <ac:spMk id="25" creationId="{FA7B677D-232F-4EFF-CB9C-7AE3F9364809}"/>
          </ac:spMkLst>
        </pc:spChg>
        <pc:spChg chg="add mod">
          <ac:chgData name="Henry Jammes" userId="5f22554b-fd15-4676-8c82-dc6122af2a80" providerId="ADAL" clId="{A3A6ABF9-8563-404A-BEC3-1E0B3CC340AC}" dt="2023-08-21T15:57:32.548" v="11556" actId="207"/>
          <ac:spMkLst>
            <pc:docMk/>
            <pc:sldMk cId="378350106" sldId="2147478628"/>
            <ac:spMk id="26" creationId="{8D479762-DA5E-DF1E-0441-BF82BC180809}"/>
          </ac:spMkLst>
        </pc:spChg>
        <pc:spChg chg="add mod">
          <ac:chgData name="Henry Jammes" userId="5f22554b-fd15-4676-8c82-dc6122af2a80" providerId="ADAL" clId="{A3A6ABF9-8563-404A-BEC3-1E0B3CC340AC}" dt="2023-08-21T15:56:41.715" v="11555" actId="207"/>
          <ac:spMkLst>
            <pc:docMk/>
            <pc:sldMk cId="378350106" sldId="2147478628"/>
            <ac:spMk id="29" creationId="{8484182F-63D1-38B3-969B-FF8E55ED054C}"/>
          </ac:spMkLst>
        </pc:spChg>
        <pc:spChg chg="add mod">
          <ac:chgData name="Henry Jammes" userId="5f22554b-fd15-4676-8c82-dc6122af2a80" providerId="ADAL" clId="{A3A6ABF9-8563-404A-BEC3-1E0B3CC340AC}" dt="2023-08-15T18:18:02.116" v="9207"/>
          <ac:spMkLst>
            <pc:docMk/>
            <pc:sldMk cId="378350106" sldId="2147478628"/>
            <ac:spMk id="33" creationId="{A850BABF-A5E8-D7C5-ABCA-08B3EAC3AFEE}"/>
          </ac:spMkLst>
        </pc:spChg>
        <pc:spChg chg="add mod">
          <ac:chgData name="Henry Jammes" userId="5f22554b-fd15-4676-8c82-dc6122af2a80" providerId="ADAL" clId="{A3A6ABF9-8563-404A-BEC3-1E0B3CC340AC}" dt="2023-08-15T18:18:02.116" v="9207"/>
          <ac:spMkLst>
            <pc:docMk/>
            <pc:sldMk cId="378350106" sldId="2147478628"/>
            <ac:spMk id="34" creationId="{76EFF3DF-8788-D8EF-0CCC-0AA39F1A2445}"/>
          </ac:spMkLst>
        </pc:spChg>
        <pc:spChg chg="add mod">
          <ac:chgData name="Henry Jammes" userId="5f22554b-fd15-4676-8c82-dc6122af2a80" providerId="ADAL" clId="{A3A6ABF9-8563-404A-BEC3-1E0B3CC340AC}" dt="2023-08-21T15:56:41.715" v="11555" actId="207"/>
          <ac:spMkLst>
            <pc:docMk/>
            <pc:sldMk cId="378350106" sldId="2147478628"/>
            <ac:spMk id="35" creationId="{22856236-9901-41B6-9311-3D42397A2ADD}"/>
          </ac:spMkLst>
        </pc:spChg>
        <pc:spChg chg="add mod">
          <ac:chgData name="Henry Jammes" userId="5f22554b-fd15-4676-8c82-dc6122af2a80" providerId="ADAL" clId="{A3A6ABF9-8563-404A-BEC3-1E0B3CC340AC}" dt="2023-08-21T15:56:41.715" v="11555" actId="207"/>
          <ac:spMkLst>
            <pc:docMk/>
            <pc:sldMk cId="378350106" sldId="2147478628"/>
            <ac:spMk id="36" creationId="{0F3090CB-F097-ED26-88F7-3B567A86DCCA}"/>
          </ac:spMkLst>
        </pc:spChg>
        <pc:spChg chg="add mod">
          <ac:chgData name="Henry Jammes" userId="5f22554b-fd15-4676-8c82-dc6122af2a80" providerId="ADAL" clId="{A3A6ABF9-8563-404A-BEC3-1E0B3CC340AC}" dt="2023-08-15T18:19:14.412" v="9216" actId="207"/>
          <ac:spMkLst>
            <pc:docMk/>
            <pc:sldMk cId="378350106" sldId="2147478628"/>
            <ac:spMk id="42" creationId="{1A1E8BBC-208E-CB2A-B96A-42F184C7F5FD}"/>
          </ac:spMkLst>
        </pc:spChg>
        <pc:spChg chg="add mod">
          <ac:chgData name="Henry Jammes" userId="5f22554b-fd15-4676-8c82-dc6122af2a80" providerId="ADAL" clId="{A3A6ABF9-8563-404A-BEC3-1E0B3CC340AC}" dt="2023-08-15T18:19:14.412" v="9216" actId="207"/>
          <ac:spMkLst>
            <pc:docMk/>
            <pc:sldMk cId="378350106" sldId="2147478628"/>
            <ac:spMk id="43" creationId="{FAD8FBC9-62E1-8774-25E1-90504DDF6A71}"/>
          </ac:spMkLst>
        </pc:spChg>
        <pc:spChg chg="add mod">
          <ac:chgData name="Henry Jammes" userId="5f22554b-fd15-4676-8c82-dc6122af2a80" providerId="ADAL" clId="{A3A6ABF9-8563-404A-BEC3-1E0B3CC340AC}" dt="2023-08-15T18:19:14.412" v="9216" actId="207"/>
          <ac:spMkLst>
            <pc:docMk/>
            <pc:sldMk cId="378350106" sldId="2147478628"/>
            <ac:spMk id="49" creationId="{D231FFFE-2009-9EE0-F865-4697EE472285}"/>
          </ac:spMkLst>
        </pc:spChg>
        <pc:spChg chg="add mod">
          <ac:chgData name="Henry Jammes" userId="5f22554b-fd15-4676-8c82-dc6122af2a80" providerId="ADAL" clId="{A3A6ABF9-8563-404A-BEC3-1E0B3CC340AC}" dt="2023-08-15T18:19:14.412" v="9216" actId="207"/>
          <ac:spMkLst>
            <pc:docMk/>
            <pc:sldMk cId="378350106" sldId="2147478628"/>
            <ac:spMk id="50" creationId="{5270C4A5-87DE-7051-89B3-33CD1EC21E97}"/>
          </ac:spMkLst>
        </pc:spChg>
        <pc:spChg chg="add mod">
          <ac:chgData name="Henry Jammes" userId="5f22554b-fd15-4676-8c82-dc6122af2a80" providerId="ADAL" clId="{A3A6ABF9-8563-404A-BEC3-1E0B3CC340AC}" dt="2023-08-15T18:19:14.412" v="9216" actId="207"/>
          <ac:spMkLst>
            <pc:docMk/>
            <pc:sldMk cId="378350106" sldId="2147478628"/>
            <ac:spMk id="56" creationId="{5B4CF9C5-81C1-5733-F2F5-363C9501A3EA}"/>
          </ac:spMkLst>
        </pc:spChg>
        <pc:spChg chg="add mod">
          <ac:chgData name="Henry Jammes" userId="5f22554b-fd15-4676-8c82-dc6122af2a80" providerId="ADAL" clId="{A3A6ABF9-8563-404A-BEC3-1E0B3CC340AC}" dt="2023-08-15T18:19:14.412" v="9216" actId="207"/>
          <ac:spMkLst>
            <pc:docMk/>
            <pc:sldMk cId="378350106" sldId="2147478628"/>
            <ac:spMk id="57" creationId="{4935DB1A-8ABB-95F6-ACE5-ED7F12F7DCFE}"/>
          </ac:spMkLst>
        </pc:spChg>
        <pc:spChg chg="add mod">
          <ac:chgData name="Henry Jammes" userId="5f22554b-fd15-4676-8c82-dc6122af2a80" providerId="ADAL" clId="{A3A6ABF9-8563-404A-BEC3-1E0B3CC340AC}" dt="2023-08-15T18:19:14.412" v="9216" actId="207"/>
          <ac:spMkLst>
            <pc:docMk/>
            <pc:sldMk cId="378350106" sldId="2147478628"/>
            <ac:spMk id="63" creationId="{4957F986-FD82-7D8E-6A3E-80C346BF21BD}"/>
          </ac:spMkLst>
        </pc:spChg>
        <pc:spChg chg="add mod">
          <ac:chgData name="Henry Jammes" userId="5f22554b-fd15-4676-8c82-dc6122af2a80" providerId="ADAL" clId="{A3A6ABF9-8563-404A-BEC3-1E0B3CC340AC}" dt="2023-08-15T18:19:14.412" v="9216" actId="207"/>
          <ac:spMkLst>
            <pc:docMk/>
            <pc:sldMk cId="378350106" sldId="2147478628"/>
            <ac:spMk id="64" creationId="{8724DA4A-C662-5F5E-79F3-7922CE675E83}"/>
          </ac:spMkLst>
        </pc:spChg>
        <pc:spChg chg="add mod">
          <ac:chgData name="Henry Jammes" userId="5f22554b-fd15-4676-8c82-dc6122af2a80" providerId="ADAL" clId="{A3A6ABF9-8563-404A-BEC3-1E0B3CC340AC}" dt="2023-08-15T18:19:14.412" v="9216" actId="207"/>
          <ac:spMkLst>
            <pc:docMk/>
            <pc:sldMk cId="378350106" sldId="2147478628"/>
            <ac:spMk id="70" creationId="{867D3758-7AAE-2E07-F203-210FFFE69A98}"/>
          </ac:spMkLst>
        </pc:spChg>
        <pc:spChg chg="add mod">
          <ac:chgData name="Henry Jammes" userId="5f22554b-fd15-4676-8c82-dc6122af2a80" providerId="ADAL" clId="{A3A6ABF9-8563-404A-BEC3-1E0B3CC340AC}" dt="2023-08-21T15:56:41.715" v="11555" actId="207"/>
          <ac:spMkLst>
            <pc:docMk/>
            <pc:sldMk cId="378350106" sldId="2147478628"/>
            <ac:spMk id="73" creationId="{B612612E-5DE8-9E79-40E1-0E0BC601C4F5}"/>
          </ac:spMkLst>
        </pc:spChg>
        <pc:spChg chg="add mod">
          <ac:chgData name="Henry Jammes" userId="5f22554b-fd15-4676-8c82-dc6122af2a80" providerId="ADAL" clId="{A3A6ABF9-8563-404A-BEC3-1E0B3CC340AC}" dt="2023-08-15T18:19:14.412" v="9216" actId="207"/>
          <ac:spMkLst>
            <pc:docMk/>
            <pc:sldMk cId="378350106" sldId="2147478628"/>
            <ac:spMk id="74" creationId="{78EC860F-4AA3-ED68-B724-D317ED614EEC}"/>
          </ac:spMkLst>
        </pc:spChg>
        <pc:spChg chg="add mod">
          <ac:chgData name="Henry Jammes" userId="5f22554b-fd15-4676-8c82-dc6122af2a80" providerId="ADAL" clId="{A3A6ABF9-8563-404A-BEC3-1E0B3CC340AC}" dt="2023-08-21T15:56:41.715" v="11555" actId="207"/>
          <ac:spMkLst>
            <pc:docMk/>
            <pc:sldMk cId="378350106" sldId="2147478628"/>
            <ac:spMk id="76" creationId="{1AF01085-1F1D-7B38-96F8-9EDC395EEBFD}"/>
          </ac:spMkLst>
        </pc:spChg>
        <pc:spChg chg="add mod">
          <ac:chgData name="Henry Jammes" userId="5f22554b-fd15-4676-8c82-dc6122af2a80" providerId="ADAL" clId="{A3A6ABF9-8563-404A-BEC3-1E0B3CC340AC}" dt="2023-08-15T18:19:14.412" v="9216" actId="207"/>
          <ac:spMkLst>
            <pc:docMk/>
            <pc:sldMk cId="378350106" sldId="2147478628"/>
            <ac:spMk id="77" creationId="{65B14470-B10D-FAAA-31CB-D13FCD192333}"/>
          </ac:spMkLst>
        </pc:spChg>
        <pc:spChg chg="add mod">
          <ac:chgData name="Henry Jammes" userId="5f22554b-fd15-4676-8c82-dc6122af2a80" providerId="ADAL" clId="{A3A6ABF9-8563-404A-BEC3-1E0B3CC340AC}" dt="2023-08-15T18:19:14.412" v="9216" actId="207"/>
          <ac:spMkLst>
            <pc:docMk/>
            <pc:sldMk cId="378350106" sldId="2147478628"/>
            <ac:spMk id="78" creationId="{8C1B61E6-C4BC-7B0F-148B-DC8B7E17242F}"/>
          </ac:spMkLst>
        </pc:spChg>
        <pc:spChg chg="add mod">
          <ac:chgData name="Henry Jammes" userId="5f22554b-fd15-4676-8c82-dc6122af2a80" providerId="ADAL" clId="{A3A6ABF9-8563-404A-BEC3-1E0B3CC340AC}" dt="2023-08-15T18:18:02.116" v="9207"/>
          <ac:spMkLst>
            <pc:docMk/>
            <pc:sldMk cId="378350106" sldId="2147478628"/>
            <ac:spMk id="82" creationId="{01A53AFC-E734-CAB0-F5D3-3FFAD53DD996}"/>
          </ac:spMkLst>
        </pc:spChg>
        <pc:spChg chg="add mod">
          <ac:chgData name="Henry Jammes" userId="5f22554b-fd15-4676-8c82-dc6122af2a80" providerId="ADAL" clId="{A3A6ABF9-8563-404A-BEC3-1E0B3CC340AC}" dt="2023-08-15T18:18:02.116" v="9207"/>
          <ac:spMkLst>
            <pc:docMk/>
            <pc:sldMk cId="378350106" sldId="2147478628"/>
            <ac:spMk id="83" creationId="{31B49D8D-D876-0415-8736-BE7842EBDDF3}"/>
          </ac:spMkLst>
        </pc:spChg>
        <pc:spChg chg="add mod">
          <ac:chgData name="Henry Jammes" userId="5f22554b-fd15-4676-8c82-dc6122af2a80" providerId="ADAL" clId="{A3A6ABF9-8563-404A-BEC3-1E0B3CC340AC}" dt="2023-08-15T18:18:02.116" v="9207"/>
          <ac:spMkLst>
            <pc:docMk/>
            <pc:sldMk cId="378350106" sldId="2147478628"/>
            <ac:spMk id="84" creationId="{2FE964B9-27B7-3B97-E07C-E2362A02E537}"/>
          </ac:spMkLst>
        </pc:spChg>
        <pc:spChg chg="add mod">
          <ac:chgData name="Henry Jammes" userId="5f22554b-fd15-4676-8c82-dc6122af2a80" providerId="ADAL" clId="{A3A6ABF9-8563-404A-BEC3-1E0B3CC340AC}" dt="2023-08-15T18:18:02.116" v="9207"/>
          <ac:spMkLst>
            <pc:docMk/>
            <pc:sldMk cId="378350106" sldId="2147478628"/>
            <ac:spMk id="89" creationId="{3B002E0A-25F0-1CDC-473A-D2EDEF5812E3}"/>
          </ac:spMkLst>
        </pc:spChg>
        <pc:spChg chg="add mod">
          <ac:chgData name="Henry Jammes" userId="5f22554b-fd15-4676-8c82-dc6122af2a80" providerId="ADAL" clId="{A3A6ABF9-8563-404A-BEC3-1E0B3CC340AC}" dt="2023-08-21T15:57:32.548" v="11556" actId="207"/>
          <ac:spMkLst>
            <pc:docMk/>
            <pc:sldMk cId="378350106" sldId="2147478628"/>
            <ac:spMk id="90" creationId="{2BB46ECB-C856-6EF2-4EE0-24DF1D44BB62}"/>
          </ac:spMkLst>
        </pc:spChg>
        <pc:spChg chg="add mod">
          <ac:chgData name="Henry Jammes" userId="5f22554b-fd15-4676-8c82-dc6122af2a80" providerId="ADAL" clId="{A3A6ABF9-8563-404A-BEC3-1E0B3CC340AC}" dt="2023-08-15T18:19:14.412" v="9216" actId="207"/>
          <ac:spMkLst>
            <pc:docMk/>
            <pc:sldMk cId="378350106" sldId="2147478628"/>
            <ac:spMk id="96" creationId="{96F3BADF-E06B-CE2F-FD75-8ED513EA1EEB}"/>
          </ac:spMkLst>
        </pc:spChg>
        <pc:spChg chg="add mod">
          <ac:chgData name="Henry Jammes" userId="5f22554b-fd15-4676-8c82-dc6122af2a80" providerId="ADAL" clId="{A3A6ABF9-8563-404A-BEC3-1E0B3CC340AC}" dt="2023-08-15T18:19:14.412" v="9216" actId="207"/>
          <ac:spMkLst>
            <pc:docMk/>
            <pc:sldMk cId="378350106" sldId="2147478628"/>
            <ac:spMk id="97" creationId="{7793DD7D-9A3C-77C9-BD20-E814CE62775E}"/>
          </ac:spMkLst>
        </pc:spChg>
        <pc:spChg chg="add mod">
          <ac:chgData name="Henry Jammes" userId="5f22554b-fd15-4676-8c82-dc6122af2a80" providerId="ADAL" clId="{A3A6ABF9-8563-404A-BEC3-1E0B3CC340AC}" dt="2023-08-15T18:18:02.116" v="9207"/>
          <ac:spMkLst>
            <pc:docMk/>
            <pc:sldMk cId="378350106" sldId="2147478628"/>
            <ac:spMk id="98" creationId="{3BE6FE8D-1DF2-0894-39BC-88170B1827BE}"/>
          </ac:spMkLst>
        </pc:spChg>
        <pc:spChg chg="add mod">
          <ac:chgData name="Henry Jammes" userId="5f22554b-fd15-4676-8c82-dc6122af2a80" providerId="ADAL" clId="{A3A6ABF9-8563-404A-BEC3-1E0B3CC340AC}" dt="2023-08-21T15:57:32.548" v="11556" actId="207"/>
          <ac:spMkLst>
            <pc:docMk/>
            <pc:sldMk cId="378350106" sldId="2147478628"/>
            <ac:spMk id="100" creationId="{976D5D31-593A-65BE-2DA4-1CACB19FA7C6}"/>
          </ac:spMkLst>
        </pc:spChg>
        <pc:spChg chg="add del mod ord">
          <ac:chgData name="Henry Jammes" userId="5f22554b-fd15-4676-8c82-dc6122af2a80" providerId="ADAL" clId="{A3A6ABF9-8563-404A-BEC3-1E0B3CC340AC}" dt="2023-08-15T18:18:26.735" v="9210" actId="700"/>
          <ac:spMkLst>
            <pc:docMk/>
            <pc:sldMk cId="378350106" sldId="2147478628"/>
            <ac:spMk id="111" creationId="{8B8EC22C-79AF-9D92-D70A-98D4CFC0B646}"/>
          </ac:spMkLst>
        </pc:spChg>
        <pc:spChg chg="add del mod ord">
          <ac:chgData name="Henry Jammes" userId="5f22554b-fd15-4676-8c82-dc6122af2a80" providerId="ADAL" clId="{A3A6ABF9-8563-404A-BEC3-1E0B3CC340AC}" dt="2023-08-15T18:18:31.325" v="9211" actId="6264"/>
          <ac:spMkLst>
            <pc:docMk/>
            <pc:sldMk cId="378350106" sldId="2147478628"/>
            <ac:spMk id="112" creationId="{41B2C79F-D7F9-02C3-9E0D-F3D47FFCDE0A}"/>
          </ac:spMkLst>
        </pc:spChg>
        <pc:spChg chg="add del mod ord">
          <ac:chgData name="Henry Jammes" userId="5f22554b-fd15-4676-8c82-dc6122af2a80" providerId="ADAL" clId="{A3A6ABF9-8563-404A-BEC3-1E0B3CC340AC}" dt="2023-08-15T18:18:31.325" v="9211" actId="6264"/>
          <ac:spMkLst>
            <pc:docMk/>
            <pc:sldMk cId="378350106" sldId="2147478628"/>
            <ac:spMk id="113" creationId="{8446D72D-AB16-2795-C00E-DCE97719D1B0}"/>
          </ac:spMkLst>
        </pc:spChg>
        <pc:spChg chg="add del mod ord">
          <ac:chgData name="Henry Jammes" userId="5f22554b-fd15-4676-8c82-dc6122af2a80" providerId="ADAL" clId="{A3A6ABF9-8563-404A-BEC3-1E0B3CC340AC}" dt="2023-08-15T18:18:31.877" v="9212" actId="6264"/>
          <ac:spMkLst>
            <pc:docMk/>
            <pc:sldMk cId="378350106" sldId="2147478628"/>
            <ac:spMk id="114" creationId="{148B5425-E40F-2E91-D85E-5A0B66AED819}"/>
          </ac:spMkLst>
        </pc:spChg>
        <pc:spChg chg="add del mod ord">
          <ac:chgData name="Henry Jammes" userId="5f22554b-fd15-4676-8c82-dc6122af2a80" providerId="ADAL" clId="{A3A6ABF9-8563-404A-BEC3-1E0B3CC340AC}" dt="2023-08-15T18:18:31.877" v="9212" actId="6264"/>
          <ac:spMkLst>
            <pc:docMk/>
            <pc:sldMk cId="378350106" sldId="2147478628"/>
            <ac:spMk id="115" creationId="{885C89B6-A50C-1BBD-0270-6631D373BAED}"/>
          </ac:spMkLst>
        </pc:spChg>
        <pc:spChg chg="add del mod ord">
          <ac:chgData name="Henry Jammes" userId="5f22554b-fd15-4676-8c82-dc6122af2a80" providerId="ADAL" clId="{A3A6ABF9-8563-404A-BEC3-1E0B3CC340AC}" dt="2023-08-15T18:18:37.641" v="9213" actId="700"/>
          <ac:spMkLst>
            <pc:docMk/>
            <pc:sldMk cId="378350106" sldId="2147478628"/>
            <ac:spMk id="116" creationId="{03B38A95-7921-BBD0-B1A2-4DBF75B255FE}"/>
          </ac:spMkLst>
        </pc:spChg>
        <pc:spChg chg="add del mod ord">
          <ac:chgData name="Henry Jammes" userId="5f22554b-fd15-4676-8c82-dc6122af2a80" providerId="ADAL" clId="{A3A6ABF9-8563-404A-BEC3-1E0B3CC340AC}" dt="2023-08-15T18:18:37.641" v="9213" actId="700"/>
          <ac:spMkLst>
            <pc:docMk/>
            <pc:sldMk cId="378350106" sldId="2147478628"/>
            <ac:spMk id="117" creationId="{350E91C6-122C-F398-4113-5BEB292ADA90}"/>
          </ac:spMkLst>
        </pc:spChg>
        <pc:spChg chg="add del mod ord">
          <ac:chgData name="Henry Jammes" userId="5f22554b-fd15-4676-8c82-dc6122af2a80" providerId="ADAL" clId="{A3A6ABF9-8563-404A-BEC3-1E0B3CC340AC}" dt="2023-08-15T18:19:03.589" v="9215" actId="478"/>
          <ac:spMkLst>
            <pc:docMk/>
            <pc:sldMk cId="378350106" sldId="2147478628"/>
            <ac:spMk id="118" creationId="{6B36754C-B8E8-5AEC-5AC6-0D3CAE1B8984}"/>
          </ac:spMkLst>
        </pc:spChg>
        <pc:spChg chg="add mod ord">
          <ac:chgData name="Henry Jammes" userId="5f22554b-fd15-4676-8c82-dc6122af2a80" providerId="ADAL" clId="{A3A6ABF9-8563-404A-BEC3-1E0B3CC340AC}" dt="2023-08-15T18:18:37.641" v="9213" actId="700"/>
          <ac:spMkLst>
            <pc:docMk/>
            <pc:sldMk cId="378350106" sldId="2147478628"/>
            <ac:spMk id="119" creationId="{0F020C99-6082-EB38-7B37-9A9F8F89FC37}"/>
          </ac:spMkLst>
        </pc:spChg>
        <pc:spChg chg="add del mod ord">
          <ac:chgData name="Henry Jammes" userId="5f22554b-fd15-4676-8c82-dc6122af2a80" providerId="ADAL" clId="{A3A6ABF9-8563-404A-BEC3-1E0B3CC340AC}" dt="2023-08-15T18:18:42.271" v="9214" actId="478"/>
          <ac:spMkLst>
            <pc:docMk/>
            <pc:sldMk cId="378350106" sldId="2147478628"/>
            <ac:spMk id="120" creationId="{CC0B4250-B9AE-926E-1DB3-8F5F448B2E03}"/>
          </ac:spMkLst>
        </pc:spChg>
        <pc:picChg chg="add mod">
          <ac:chgData name="Henry Jammes" userId="5f22554b-fd15-4676-8c82-dc6122af2a80" providerId="ADAL" clId="{A3A6ABF9-8563-404A-BEC3-1E0B3CC340AC}" dt="2023-08-15T18:19:14.412" v="9216" actId="207"/>
          <ac:picMkLst>
            <pc:docMk/>
            <pc:sldMk cId="378350106" sldId="2147478628"/>
            <ac:picMk id="37" creationId="{500FA0AF-52AC-1392-EEE8-75D485C44C72}"/>
          </ac:picMkLst>
        </pc:picChg>
        <pc:picChg chg="add mod">
          <ac:chgData name="Henry Jammes" userId="5f22554b-fd15-4676-8c82-dc6122af2a80" providerId="ADAL" clId="{A3A6ABF9-8563-404A-BEC3-1E0B3CC340AC}" dt="2023-08-15T18:19:14.412" v="9216" actId="207"/>
          <ac:picMkLst>
            <pc:docMk/>
            <pc:sldMk cId="378350106" sldId="2147478628"/>
            <ac:picMk id="38" creationId="{55B09374-EC4E-B12E-12DC-208BEA7BDD39}"/>
          </ac:picMkLst>
        </pc:picChg>
        <pc:picChg chg="add mod">
          <ac:chgData name="Henry Jammes" userId="5f22554b-fd15-4676-8c82-dc6122af2a80" providerId="ADAL" clId="{A3A6ABF9-8563-404A-BEC3-1E0B3CC340AC}" dt="2023-08-15T18:19:14.412" v="9216" actId="207"/>
          <ac:picMkLst>
            <pc:docMk/>
            <pc:sldMk cId="378350106" sldId="2147478628"/>
            <ac:picMk id="39" creationId="{CD1812EE-2DE0-1373-7D09-9F7F79C9DACD}"/>
          </ac:picMkLst>
        </pc:picChg>
        <pc:picChg chg="add mod">
          <ac:chgData name="Henry Jammes" userId="5f22554b-fd15-4676-8c82-dc6122af2a80" providerId="ADAL" clId="{A3A6ABF9-8563-404A-BEC3-1E0B3CC340AC}" dt="2023-08-15T18:19:14.412" v="9216" actId="207"/>
          <ac:picMkLst>
            <pc:docMk/>
            <pc:sldMk cId="378350106" sldId="2147478628"/>
            <ac:picMk id="40" creationId="{6C40B358-E4D6-90A5-4BE4-F1B766ECD2FD}"/>
          </ac:picMkLst>
        </pc:picChg>
        <pc:picChg chg="add mod">
          <ac:chgData name="Henry Jammes" userId="5f22554b-fd15-4676-8c82-dc6122af2a80" providerId="ADAL" clId="{A3A6ABF9-8563-404A-BEC3-1E0B3CC340AC}" dt="2023-08-15T18:19:14.412" v="9216" actId="207"/>
          <ac:picMkLst>
            <pc:docMk/>
            <pc:sldMk cId="378350106" sldId="2147478628"/>
            <ac:picMk id="41" creationId="{150C0F26-4563-E617-EFFB-5DB1674DC587}"/>
          </ac:picMkLst>
        </pc:picChg>
        <pc:picChg chg="add mod">
          <ac:chgData name="Henry Jammes" userId="5f22554b-fd15-4676-8c82-dc6122af2a80" providerId="ADAL" clId="{A3A6ABF9-8563-404A-BEC3-1E0B3CC340AC}" dt="2023-08-15T18:19:14.412" v="9216" actId="207"/>
          <ac:picMkLst>
            <pc:docMk/>
            <pc:sldMk cId="378350106" sldId="2147478628"/>
            <ac:picMk id="44" creationId="{6443D973-F723-082A-F8B5-90F9531BAF17}"/>
          </ac:picMkLst>
        </pc:picChg>
        <pc:picChg chg="add mod">
          <ac:chgData name="Henry Jammes" userId="5f22554b-fd15-4676-8c82-dc6122af2a80" providerId="ADAL" clId="{A3A6ABF9-8563-404A-BEC3-1E0B3CC340AC}" dt="2023-08-15T18:19:14.412" v="9216" actId="207"/>
          <ac:picMkLst>
            <pc:docMk/>
            <pc:sldMk cId="378350106" sldId="2147478628"/>
            <ac:picMk id="45" creationId="{19AC5EB2-60F6-F7FF-36F6-324DABA1120A}"/>
          </ac:picMkLst>
        </pc:picChg>
        <pc:picChg chg="add mod">
          <ac:chgData name="Henry Jammes" userId="5f22554b-fd15-4676-8c82-dc6122af2a80" providerId="ADAL" clId="{A3A6ABF9-8563-404A-BEC3-1E0B3CC340AC}" dt="2023-08-15T18:19:14.412" v="9216" actId="207"/>
          <ac:picMkLst>
            <pc:docMk/>
            <pc:sldMk cId="378350106" sldId="2147478628"/>
            <ac:picMk id="46" creationId="{0C0681F4-A8FF-3D02-443C-6CB073D71E3F}"/>
          </ac:picMkLst>
        </pc:picChg>
        <pc:picChg chg="add mod">
          <ac:chgData name="Henry Jammes" userId="5f22554b-fd15-4676-8c82-dc6122af2a80" providerId="ADAL" clId="{A3A6ABF9-8563-404A-BEC3-1E0B3CC340AC}" dt="2023-08-15T18:19:14.412" v="9216" actId="207"/>
          <ac:picMkLst>
            <pc:docMk/>
            <pc:sldMk cId="378350106" sldId="2147478628"/>
            <ac:picMk id="47" creationId="{46796FE4-A669-1766-2165-60F2CB2DBC5B}"/>
          </ac:picMkLst>
        </pc:picChg>
        <pc:picChg chg="add mod">
          <ac:chgData name="Henry Jammes" userId="5f22554b-fd15-4676-8c82-dc6122af2a80" providerId="ADAL" clId="{A3A6ABF9-8563-404A-BEC3-1E0B3CC340AC}" dt="2023-08-15T18:19:14.412" v="9216" actId="207"/>
          <ac:picMkLst>
            <pc:docMk/>
            <pc:sldMk cId="378350106" sldId="2147478628"/>
            <ac:picMk id="48" creationId="{D66DD856-BB58-4767-943C-2B72B706643C}"/>
          </ac:picMkLst>
        </pc:picChg>
        <pc:picChg chg="add mod">
          <ac:chgData name="Henry Jammes" userId="5f22554b-fd15-4676-8c82-dc6122af2a80" providerId="ADAL" clId="{A3A6ABF9-8563-404A-BEC3-1E0B3CC340AC}" dt="2023-08-15T18:19:14.412" v="9216" actId="207"/>
          <ac:picMkLst>
            <pc:docMk/>
            <pc:sldMk cId="378350106" sldId="2147478628"/>
            <ac:picMk id="51" creationId="{78E8A096-FA3D-9CDD-B984-FBF489FEF4A9}"/>
          </ac:picMkLst>
        </pc:picChg>
        <pc:picChg chg="add mod">
          <ac:chgData name="Henry Jammes" userId="5f22554b-fd15-4676-8c82-dc6122af2a80" providerId="ADAL" clId="{A3A6ABF9-8563-404A-BEC3-1E0B3CC340AC}" dt="2023-08-15T18:19:14.412" v="9216" actId="207"/>
          <ac:picMkLst>
            <pc:docMk/>
            <pc:sldMk cId="378350106" sldId="2147478628"/>
            <ac:picMk id="52" creationId="{DDAFA5B3-5DE1-DC2D-6F51-D5A5531EC15A}"/>
          </ac:picMkLst>
        </pc:picChg>
        <pc:picChg chg="add mod">
          <ac:chgData name="Henry Jammes" userId="5f22554b-fd15-4676-8c82-dc6122af2a80" providerId="ADAL" clId="{A3A6ABF9-8563-404A-BEC3-1E0B3CC340AC}" dt="2023-08-15T18:19:14.412" v="9216" actId="207"/>
          <ac:picMkLst>
            <pc:docMk/>
            <pc:sldMk cId="378350106" sldId="2147478628"/>
            <ac:picMk id="53" creationId="{A8ED623C-F209-EC3B-C18C-E4D32884AB35}"/>
          </ac:picMkLst>
        </pc:picChg>
        <pc:picChg chg="add mod">
          <ac:chgData name="Henry Jammes" userId="5f22554b-fd15-4676-8c82-dc6122af2a80" providerId="ADAL" clId="{A3A6ABF9-8563-404A-BEC3-1E0B3CC340AC}" dt="2023-08-15T18:19:14.412" v="9216" actId="207"/>
          <ac:picMkLst>
            <pc:docMk/>
            <pc:sldMk cId="378350106" sldId="2147478628"/>
            <ac:picMk id="54" creationId="{81593762-7BE6-E0B4-5329-8364264050BC}"/>
          </ac:picMkLst>
        </pc:picChg>
        <pc:picChg chg="add mod">
          <ac:chgData name="Henry Jammes" userId="5f22554b-fd15-4676-8c82-dc6122af2a80" providerId="ADAL" clId="{A3A6ABF9-8563-404A-BEC3-1E0B3CC340AC}" dt="2023-08-15T18:19:14.412" v="9216" actId="207"/>
          <ac:picMkLst>
            <pc:docMk/>
            <pc:sldMk cId="378350106" sldId="2147478628"/>
            <ac:picMk id="55" creationId="{A1A4AF42-1882-9A91-8027-667BDB825D04}"/>
          </ac:picMkLst>
        </pc:picChg>
        <pc:picChg chg="add mod">
          <ac:chgData name="Henry Jammes" userId="5f22554b-fd15-4676-8c82-dc6122af2a80" providerId="ADAL" clId="{A3A6ABF9-8563-404A-BEC3-1E0B3CC340AC}" dt="2023-08-15T18:19:14.412" v="9216" actId="207"/>
          <ac:picMkLst>
            <pc:docMk/>
            <pc:sldMk cId="378350106" sldId="2147478628"/>
            <ac:picMk id="58" creationId="{96AD2153-0D00-E556-D620-271B97CD0002}"/>
          </ac:picMkLst>
        </pc:picChg>
        <pc:picChg chg="add mod">
          <ac:chgData name="Henry Jammes" userId="5f22554b-fd15-4676-8c82-dc6122af2a80" providerId="ADAL" clId="{A3A6ABF9-8563-404A-BEC3-1E0B3CC340AC}" dt="2023-08-15T18:19:14.412" v="9216" actId="207"/>
          <ac:picMkLst>
            <pc:docMk/>
            <pc:sldMk cId="378350106" sldId="2147478628"/>
            <ac:picMk id="59" creationId="{06E7706E-F2E8-6E1A-0626-5EE5232F5E7D}"/>
          </ac:picMkLst>
        </pc:picChg>
        <pc:picChg chg="add mod">
          <ac:chgData name="Henry Jammes" userId="5f22554b-fd15-4676-8c82-dc6122af2a80" providerId="ADAL" clId="{A3A6ABF9-8563-404A-BEC3-1E0B3CC340AC}" dt="2023-08-15T18:19:14.412" v="9216" actId="207"/>
          <ac:picMkLst>
            <pc:docMk/>
            <pc:sldMk cId="378350106" sldId="2147478628"/>
            <ac:picMk id="60" creationId="{32D4F906-DF4D-7FF9-94D1-7FB5C173A5E4}"/>
          </ac:picMkLst>
        </pc:picChg>
        <pc:picChg chg="add mod">
          <ac:chgData name="Henry Jammes" userId="5f22554b-fd15-4676-8c82-dc6122af2a80" providerId="ADAL" clId="{A3A6ABF9-8563-404A-BEC3-1E0B3CC340AC}" dt="2023-08-15T18:19:14.412" v="9216" actId="207"/>
          <ac:picMkLst>
            <pc:docMk/>
            <pc:sldMk cId="378350106" sldId="2147478628"/>
            <ac:picMk id="61" creationId="{EB2DBEE1-BE8C-3B72-DC40-EA6FF1F9A27B}"/>
          </ac:picMkLst>
        </pc:picChg>
        <pc:picChg chg="add mod">
          <ac:chgData name="Henry Jammes" userId="5f22554b-fd15-4676-8c82-dc6122af2a80" providerId="ADAL" clId="{A3A6ABF9-8563-404A-BEC3-1E0B3CC340AC}" dt="2023-08-15T18:19:14.412" v="9216" actId="207"/>
          <ac:picMkLst>
            <pc:docMk/>
            <pc:sldMk cId="378350106" sldId="2147478628"/>
            <ac:picMk id="62" creationId="{99B7FFA5-12ED-C40C-0D85-6654EE61C665}"/>
          </ac:picMkLst>
        </pc:picChg>
        <pc:picChg chg="add mod">
          <ac:chgData name="Henry Jammes" userId="5f22554b-fd15-4676-8c82-dc6122af2a80" providerId="ADAL" clId="{A3A6ABF9-8563-404A-BEC3-1E0B3CC340AC}" dt="2023-08-15T18:19:14.412" v="9216" actId="207"/>
          <ac:picMkLst>
            <pc:docMk/>
            <pc:sldMk cId="378350106" sldId="2147478628"/>
            <ac:picMk id="65" creationId="{09D6951C-2172-3B05-B413-18609DBDEBB7}"/>
          </ac:picMkLst>
        </pc:picChg>
        <pc:picChg chg="add mod">
          <ac:chgData name="Henry Jammes" userId="5f22554b-fd15-4676-8c82-dc6122af2a80" providerId="ADAL" clId="{A3A6ABF9-8563-404A-BEC3-1E0B3CC340AC}" dt="2023-08-15T18:19:14.412" v="9216" actId="207"/>
          <ac:picMkLst>
            <pc:docMk/>
            <pc:sldMk cId="378350106" sldId="2147478628"/>
            <ac:picMk id="66" creationId="{2968819D-E1E2-D604-7873-53D550F9CBF9}"/>
          </ac:picMkLst>
        </pc:picChg>
        <pc:picChg chg="add mod">
          <ac:chgData name="Henry Jammes" userId="5f22554b-fd15-4676-8c82-dc6122af2a80" providerId="ADAL" clId="{A3A6ABF9-8563-404A-BEC3-1E0B3CC340AC}" dt="2023-08-15T18:19:14.412" v="9216" actId="207"/>
          <ac:picMkLst>
            <pc:docMk/>
            <pc:sldMk cId="378350106" sldId="2147478628"/>
            <ac:picMk id="67" creationId="{AFABBD17-E60F-DEE8-7F91-EF56496FD05C}"/>
          </ac:picMkLst>
        </pc:picChg>
        <pc:picChg chg="add mod">
          <ac:chgData name="Henry Jammes" userId="5f22554b-fd15-4676-8c82-dc6122af2a80" providerId="ADAL" clId="{A3A6ABF9-8563-404A-BEC3-1E0B3CC340AC}" dt="2023-08-15T18:19:14.412" v="9216" actId="207"/>
          <ac:picMkLst>
            <pc:docMk/>
            <pc:sldMk cId="378350106" sldId="2147478628"/>
            <ac:picMk id="68" creationId="{313F3129-8583-A117-CA5D-2ADF5E646E48}"/>
          </ac:picMkLst>
        </pc:picChg>
        <pc:picChg chg="add mod">
          <ac:chgData name="Henry Jammes" userId="5f22554b-fd15-4676-8c82-dc6122af2a80" providerId="ADAL" clId="{A3A6ABF9-8563-404A-BEC3-1E0B3CC340AC}" dt="2023-08-15T18:19:14.412" v="9216" actId="207"/>
          <ac:picMkLst>
            <pc:docMk/>
            <pc:sldMk cId="378350106" sldId="2147478628"/>
            <ac:picMk id="69" creationId="{1A47E337-D1B2-08E8-D7C3-DB72B49DCE83}"/>
          </ac:picMkLst>
        </pc:picChg>
        <pc:picChg chg="add mod">
          <ac:chgData name="Henry Jammes" userId="5f22554b-fd15-4676-8c82-dc6122af2a80" providerId="ADAL" clId="{A3A6ABF9-8563-404A-BEC3-1E0B3CC340AC}" dt="2023-08-15T18:19:14.412" v="9216" actId="207"/>
          <ac:picMkLst>
            <pc:docMk/>
            <pc:sldMk cId="378350106" sldId="2147478628"/>
            <ac:picMk id="71" creationId="{47E1284A-017C-24DB-E709-1511B668A6D0}"/>
          </ac:picMkLst>
        </pc:picChg>
        <pc:picChg chg="add mod">
          <ac:chgData name="Henry Jammes" userId="5f22554b-fd15-4676-8c82-dc6122af2a80" providerId="ADAL" clId="{A3A6ABF9-8563-404A-BEC3-1E0B3CC340AC}" dt="2023-08-15T18:19:14.412" v="9216" actId="207"/>
          <ac:picMkLst>
            <pc:docMk/>
            <pc:sldMk cId="378350106" sldId="2147478628"/>
            <ac:picMk id="75" creationId="{A82E1F63-32DD-162F-7344-29E908D32C52}"/>
          </ac:picMkLst>
        </pc:picChg>
        <pc:picChg chg="add mod">
          <ac:chgData name="Henry Jammes" userId="5f22554b-fd15-4676-8c82-dc6122af2a80" providerId="ADAL" clId="{A3A6ABF9-8563-404A-BEC3-1E0B3CC340AC}" dt="2023-08-15T18:19:14.412" v="9216" actId="207"/>
          <ac:picMkLst>
            <pc:docMk/>
            <pc:sldMk cId="378350106" sldId="2147478628"/>
            <ac:picMk id="79" creationId="{09486F33-8CDC-687C-E6EA-1EE170D76B4F}"/>
          </ac:picMkLst>
        </pc:picChg>
        <pc:picChg chg="add mod">
          <ac:chgData name="Henry Jammes" userId="5f22554b-fd15-4676-8c82-dc6122af2a80" providerId="ADAL" clId="{A3A6ABF9-8563-404A-BEC3-1E0B3CC340AC}" dt="2023-08-15T18:19:14.412" v="9216" actId="207"/>
          <ac:picMkLst>
            <pc:docMk/>
            <pc:sldMk cId="378350106" sldId="2147478628"/>
            <ac:picMk id="80" creationId="{74096880-98BE-0172-D8BA-39DC76227F60}"/>
          </ac:picMkLst>
        </pc:picChg>
        <pc:picChg chg="add mod">
          <ac:chgData name="Henry Jammes" userId="5f22554b-fd15-4676-8c82-dc6122af2a80" providerId="ADAL" clId="{A3A6ABF9-8563-404A-BEC3-1E0B3CC340AC}" dt="2023-08-15T18:19:14.412" v="9216" actId="207"/>
          <ac:picMkLst>
            <pc:docMk/>
            <pc:sldMk cId="378350106" sldId="2147478628"/>
            <ac:picMk id="81" creationId="{D92D71F2-5E52-2402-F256-2F3368112F3C}"/>
          </ac:picMkLst>
        </pc:picChg>
        <pc:picChg chg="add mod">
          <ac:chgData name="Henry Jammes" userId="5f22554b-fd15-4676-8c82-dc6122af2a80" providerId="ADAL" clId="{A3A6ABF9-8563-404A-BEC3-1E0B3CC340AC}" dt="2023-08-15T18:18:02.116" v="9207"/>
          <ac:picMkLst>
            <pc:docMk/>
            <pc:sldMk cId="378350106" sldId="2147478628"/>
            <ac:picMk id="92" creationId="{5772A253-1671-3B4E-27AD-4A0955EF93BD}"/>
          </ac:picMkLst>
        </pc:picChg>
        <pc:picChg chg="add mod">
          <ac:chgData name="Henry Jammes" userId="5f22554b-fd15-4676-8c82-dc6122af2a80" providerId="ADAL" clId="{A3A6ABF9-8563-404A-BEC3-1E0B3CC340AC}" dt="2023-08-15T18:18:02.116" v="9207"/>
          <ac:picMkLst>
            <pc:docMk/>
            <pc:sldMk cId="378350106" sldId="2147478628"/>
            <ac:picMk id="93" creationId="{66A2B7DB-5545-94E7-AE5D-C6C75A62DF52}"/>
          </ac:picMkLst>
        </pc:picChg>
        <pc:picChg chg="add mod">
          <ac:chgData name="Henry Jammes" userId="5f22554b-fd15-4676-8c82-dc6122af2a80" providerId="ADAL" clId="{A3A6ABF9-8563-404A-BEC3-1E0B3CC340AC}" dt="2023-08-15T18:18:02.116" v="9207"/>
          <ac:picMkLst>
            <pc:docMk/>
            <pc:sldMk cId="378350106" sldId="2147478628"/>
            <ac:picMk id="94" creationId="{7E2EB342-29EB-6645-2E89-BF8FF80F66C3}"/>
          </ac:picMkLst>
        </pc:picChg>
        <pc:picChg chg="add mod">
          <ac:chgData name="Henry Jammes" userId="5f22554b-fd15-4676-8c82-dc6122af2a80" providerId="ADAL" clId="{A3A6ABF9-8563-404A-BEC3-1E0B3CC340AC}" dt="2023-08-15T18:18:02.116" v="9207"/>
          <ac:picMkLst>
            <pc:docMk/>
            <pc:sldMk cId="378350106" sldId="2147478628"/>
            <ac:picMk id="95" creationId="{60120125-951A-D841-2B2D-0024EE2B41CB}"/>
          </ac:picMkLst>
        </pc:picChg>
        <pc:picChg chg="add mod">
          <ac:chgData name="Henry Jammes" userId="5f22554b-fd15-4676-8c82-dc6122af2a80" providerId="ADAL" clId="{A3A6ABF9-8563-404A-BEC3-1E0B3CC340AC}" dt="2023-08-15T18:18:02.116" v="9207"/>
          <ac:picMkLst>
            <pc:docMk/>
            <pc:sldMk cId="378350106" sldId="2147478628"/>
            <ac:picMk id="99" creationId="{DDD79ED2-81A5-E5EC-DE58-516DB1EB49D2}"/>
          </ac:picMkLst>
        </pc:picChg>
        <pc:picChg chg="add mod">
          <ac:chgData name="Henry Jammes" userId="5f22554b-fd15-4676-8c82-dc6122af2a80" providerId="ADAL" clId="{A3A6ABF9-8563-404A-BEC3-1E0B3CC340AC}" dt="2023-08-15T18:19:14.412" v="9216" actId="207"/>
          <ac:picMkLst>
            <pc:docMk/>
            <pc:sldMk cId="378350106" sldId="2147478628"/>
            <ac:picMk id="109" creationId="{238A3E7E-AD9F-CE0E-B354-CA41A1E4DB59}"/>
          </ac:picMkLst>
        </pc:picChg>
        <pc:picChg chg="add mod">
          <ac:chgData name="Henry Jammes" userId="5f22554b-fd15-4676-8c82-dc6122af2a80" providerId="ADAL" clId="{A3A6ABF9-8563-404A-BEC3-1E0B3CC340AC}" dt="2023-08-15T18:19:14.412" v="9216" actId="207"/>
          <ac:picMkLst>
            <pc:docMk/>
            <pc:sldMk cId="378350106" sldId="2147478628"/>
            <ac:picMk id="110" creationId="{27348610-5F80-C361-968A-CDD3A6450398}"/>
          </ac:picMkLst>
        </pc:picChg>
        <pc:cxnChg chg="add mod">
          <ac:chgData name="Henry Jammes" userId="5f22554b-fd15-4676-8c82-dc6122af2a80" providerId="ADAL" clId="{A3A6ABF9-8563-404A-BEC3-1E0B3CC340AC}" dt="2023-08-15T18:18:02.116" v="9207"/>
          <ac:cxnSpMkLst>
            <pc:docMk/>
            <pc:sldMk cId="378350106" sldId="2147478628"/>
            <ac:cxnSpMk id="14" creationId="{08E1DB34-4A21-591E-8C77-C47231B7C854}"/>
          </ac:cxnSpMkLst>
        </pc:cxnChg>
        <pc:cxnChg chg="add mod">
          <ac:chgData name="Henry Jammes" userId="5f22554b-fd15-4676-8c82-dc6122af2a80" providerId="ADAL" clId="{A3A6ABF9-8563-404A-BEC3-1E0B3CC340AC}" dt="2023-08-15T18:18:02.116" v="9207"/>
          <ac:cxnSpMkLst>
            <pc:docMk/>
            <pc:sldMk cId="378350106" sldId="2147478628"/>
            <ac:cxnSpMk id="15" creationId="{B8055BE0-3085-1F44-0E80-CC173B00BB6A}"/>
          </ac:cxnSpMkLst>
        </pc:cxnChg>
        <pc:cxnChg chg="add mod">
          <ac:chgData name="Henry Jammes" userId="5f22554b-fd15-4676-8c82-dc6122af2a80" providerId="ADAL" clId="{A3A6ABF9-8563-404A-BEC3-1E0B3CC340AC}" dt="2023-08-15T18:18:02.116" v="9207"/>
          <ac:cxnSpMkLst>
            <pc:docMk/>
            <pc:sldMk cId="378350106" sldId="2147478628"/>
            <ac:cxnSpMk id="16" creationId="{2F1FA5C7-0AEF-171B-9E23-7F7F7D75958C}"/>
          </ac:cxnSpMkLst>
        </pc:cxnChg>
        <pc:cxnChg chg="add mod">
          <ac:chgData name="Henry Jammes" userId="5f22554b-fd15-4676-8c82-dc6122af2a80" providerId="ADAL" clId="{A3A6ABF9-8563-404A-BEC3-1E0B3CC340AC}" dt="2023-08-15T18:18:02.116" v="9207"/>
          <ac:cxnSpMkLst>
            <pc:docMk/>
            <pc:sldMk cId="378350106" sldId="2147478628"/>
            <ac:cxnSpMk id="27" creationId="{27F08F94-495F-C141-B1E6-8CC26B08E3B5}"/>
          </ac:cxnSpMkLst>
        </pc:cxnChg>
        <pc:cxnChg chg="add mod">
          <ac:chgData name="Henry Jammes" userId="5f22554b-fd15-4676-8c82-dc6122af2a80" providerId="ADAL" clId="{A3A6ABF9-8563-404A-BEC3-1E0B3CC340AC}" dt="2023-08-15T18:18:02.116" v="9207"/>
          <ac:cxnSpMkLst>
            <pc:docMk/>
            <pc:sldMk cId="378350106" sldId="2147478628"/>
            <ac:cxnSpMk id="28" creationId="{4E161ABC-A35D-4F7F-51C9-98DB87BA2323}"/>
          </ac:cxnSpMkLst>
        </pc:cxnChg>
        <pc:cxnChg chg="add mod">
          <ac:chgData name="Henry Jammes" userId="5f22554b-fd15-4676-8c82-dc6122af2a80" providerId="ADAL" clId="{A3A6ABF9-8563-404A-BEC3-1E0B3CC340AC}" dt="2023-08-15T18:18:02.116" v="9207"/>
          <ac:cxnSpMkLst>
            <pc:docMk/>
            <pc:sldMk cId="378350106" sldId="2147478628"/>
            <ac:cxnSpMk id="30" creationId="{877BA3C5-C8DD-AF00-77FC-12E210D36B68}"/>
          </ac:cxnSpMkLst>
        </pc:cxnChg>
        <pc:cxnChg chg="add mod">
          <ac:chgData name="Henry Jammes" userId="5f22554b-fd15-4676-8c82-dc6122af2a80" providerId="ADAL" clId="{A3A6ABF9-8563-404A-BEC3-1E0B3CC340AC}" dt="2023-08-15T18:18:02.116" v="9207"/>
          <ac:cxnSpMkLst>
            <pc:docMk/>
            <pc:sldMk cId="378350106" sldId="2147478628"/>
            <ac:cxnSpMk id="31" creationId="{6D720FBF-CDFF-2E62-28AC-CBBD8AA89565}"/>
          </ac:cxnSpMkLst>
        </pc:cxnChg>
        <pc:cxnChg chg="add mod">
          <ac:chgData name="Henry Jammes" userId="5f22554b-fd15-4676-8c82-dc6122af2a80" providerId="ADAL" clId="{A3A6ABF9-8563-404A-BEC3-1E0B3CC340AC}" dt="2023-08-15T18:18:02.116" v="9207"/>
          <ac:cxnSpMkLst>
            <pc:docMk/>
            <pc:sldMk cId="378350106" sldId="2147478628"/>
            <ac:cxnSpMk id="32" creationId="{9EE7AC63-EDFB-48E2-D79F-8C58967DE27A}"/>
          </ac:cxnSpMkLst>
        </pc:cxnChg>
        <pc:cxnChg chg="add mod">
          <ac:chgData name="Henry Jammes" userId="5f22554b-fd15-4676-8c82-dc6122af2a80" providerId="ADAL" clId="{A3A6ABF9-8563-404A-BEC3-1E0B3CC340AC}" dt="2023-08-15T18:18:02.116" v="9207"/>
          <ac:cxnSpMkLst>
            <pc:docMk/>
            <pc:sldMk cId="378350106" sldId="2147478628"/>
            <ac:cxnSpMk id="72" creationId="{4B515033-1DE7-CD61-57A2-5DDAF6E63760}"/>
          </ac:cxnSpMkLst>
        </pc:cxnChg>
        <pc:cxnChg chg="add mod">
          <ac:chgData name="Henry Jammes" userId="5f22554b-fd15-4676-8c82-dc6122af2a80" providerId="ADAL" clId="{A3A6ABF9-8563-404A-BEC3-1E0B3CC340AC}" dt="2023-08-15T18:18:02.116" v="9207"/>
          <ac:cxnSpMkLst>
            <pc:docMk/>
            <pc:sldMk cId="378350106" sldId="2147478628"/>
            <ac:cxnSpMk id="85" creationId="{F072C262-A1CA-FCBD-D69D-A22AE2301AA8}"/>
          </ac:cxnSpMkLst>
        </pc:cxnChg>
        <pc:cxnChg chg="add mod">
          <ac:chgData name="Henry Jammes" userId="5f22554b-fd15-4676-8c82-dc6122af2a80" providerId="ADAL" clId="{A3A6ABF9-8563-404A-BEC3-1E0B3CC340AC}" dt="2023-08-15T18:18:02.116" v="9207"/>
          <ac:cxnSpMkLst>
            <pc:docMk/>
            <pc:sldMk cId="378350106" sldId="2147478628"/>
            <ac:cxnSpMk id="86" creationId="{F6658633-901A-957A-90D1-165B9E7AA083}"/>
          </ac:cxnSpMkLst>
        </pc:cxnChg>
        <pc:cxnChg chg="add mod">
          <ac:chgData name="Henry Jammes" userId="5f22554b-fd15-4676-8c82-dc6122af2a80" providerId="ADAL" clId="{A3A6ABF9-8563-404A-BEC3-1E0B3CC340AC}" dt="2023-08-15T18:18:02.116" v="9207"/>
          <ac:cxnSpMkLst>
            <pc:docMk/>
            <pc:sldMk cId="378350106" sldId="2147478628"/>
            <ac:cxnSpMk id="87" creationId="{A53455E4-70F8-5EF1-A630-E9D380DC7EE2}"/>
          </ac:cxnSpMkLst>
        </pc:cxnChg>
        <pc:cxnChg chg="add mod">
          <ac:chgData name="Henry Jammes" userId="5f22554b-fd15-4676-8c82-dc6122af2a80" providerId="ADAL" clId="{A3A6ABF9-8563-404A-BEC3-1E0B3CC340AC}" dt="2023-08-15T18:18:02.116" v="9207"/>
          <ac:cxnSpMkLst>
            <pc:docMk/>
            <pc:sldMk cId="378350106" sldId="2147478628"/>
            <ac:cxnSpMk id="88" creationId="{D81B4E27-1ACF-24FA-5B87-D2CD742218EF}"/>
          </ac:cxnSpMkLst>
        </pc:cxnChg>
        <pc:cxnChg chg="add mod">
          <ac:chgData name="Henry Jammes" userId="5f22554b-fd15-4676-8c82-dc6122af2a80" providerId="ADAL" clId="{A3A6ABF9-8563-404A-BEC3-1E0B3CC340AC}" dt="2023-08-15T18:18:02.116" v="9207"/>
          <ac:cxnSpMkLst>
            <pc:docMk/>
            <pc:sldMk cId="378350106" sldId="2147478628"/>
            <ac:cxnSpMk id="91" creationId="{ADBEC5D0-F30D-7FC5-B264-C362001D6381}"/>
          </ac:cxnSpMkLst>
        </pc:cxnChg>
        <pc:cxnChg chg="add mod">
          <ac:chgData name="Henry Jammes" userId="5f22554b-fd15-4676-8c82-dc6122af2a80" providerId="ADAL" clId="{A3A6ABF9-8563-404A-BEC3-1E0B3CC340AC}" dt="2023-08-15T18:18:02.116" v="9207"/>
          <ac:cxnSpMkLst>
            <pc:docMk/>
            <pc:sldMk cId="378350106" sldId="2147478628"/>
            <ac:cxnSpMk id="101" creationId="{89480435-1792-491F-C960-1BD7D0ADA17B}"/>
          </ac:cxnSpMkLst>
        </pc:cxnChg>
        <pc:cxnChg chg="add mod">
          <ac:chgData name="Henry Jammes" userId="5f22554b-fd15-4676-8c82-dc6122af2a80" providerId="ADAL" clId="{A3A6ABF9-8563-404A-BEC3-1E0B3CC340AC}" dt="2023-08-15T18:18:02.116" v="9207"/>
          <ac:cxnSpMkLst>
            <pc:docMk/>
            <pc:sldMk cId="378350106" sldId="2147478628"/>
            <ac:cxnSpMk id="102" creationId="{D220DADF-8E6D-2418-4617-B4C7B38FFFEC}"/>
          </ac:cxnSpMkLst>
        </pc:cxnChg>
        <pc:cxnChg chg="add mod">
          <ac:chgData name="Henry Jammes" userId="5f22554b-fd15-4676-8c82-dc6122af2a80" providerId="ADAL" clId="{A3A6ABF9-8563-404A-BEC3-1E0B3CC340AC}" dt="2023-08-15T18:18:02.116" v="9207"/>
          <ac:cxnSpMkLst>
            <pc:docMk/>
            <pc:sldMk cId="378350106" sldId="2147478628"/>
            <ac:cxnSpMk id="103" creationId="{7B69235C-508D-B99C-96CA-8068C320B348}"/>
          </ac:cxnSpMkLst>
        </pc:cxnChg>
        <pc:cxnChg chg="add mod">
          <ac:chgData name="Henry Jammes" userId="5f22554b-fd15-4676-8c82-dc6122af2a80" providerId="ADAL" clId="{A3A6ABF9-8563-404A-BEC3-1E0B3CC340AC}" dt="2023-08-15T18:18:02.116" v="9207"/>
          <ac:cxnSpMkLst>
            <pc:docMk/>
            <pc:sldMk cId="378350106" sldId="2147478628"/>
            <ac:cxnSpMk id="104" creationId="{C6216A99-9A6C-EAC6-9A00-4B166C790E3B}"/>
          </ac:cxnSpMkLst>
        </pc:cxnChg>
        <pc:cxnChg chg="add mod">
          <ac:chgData name="Henry Jammes" userId="5f22554b-fd15-4676-8c82-dc6122af2a80" providerId="ADAL" clId="{A3A6ABF9-8563-404A-BEC3-1E0B3CC340AC}" dt="2023-08-15T18:18:02.116" v="9207"/>
          <ac:cxnSpMkLst>
            <pc:docMk/>
            <pc:sldMk cId="378350106" sldId="2147478628"/>
            <ac:cxnSpMk id="105" creationId="{B3B8E084-E1EA-0609-CF16-C585856E8173}"/>
          </ac:cxnSpMkLst>
        </pc:cxnChg>
        <pc:cxnChg chg="add mod">
          <ac:chgData name="Henry Jammes" userId="5f22554b-fd15-4676-8c82-dc6122af2a80" providerId="ADAL" clId="{A3A6ABF9-8563-404A-BEC3-1E0B3CC340AC}" dt="2023-08-15T18:18:02.116" v="9207"/>
          <ac:cxnSpMkLst>
            <pc:docMk/>
            <pc:sldMk cId="378350106" sldId="2147478628"/>
            <ac:cxnSpMk id="106" creationId="{E47F8913-F0DE-159E-12BA-7B43A3FA7E86}"/>
          </ac:cxnSpMkLst>
        </pc:cxnChg>
        <pc:cxnChg chg="add mod">
          <ac:chgData name="Henry Jammes" userId="5f22554b-fd15-4676-8c82-dc6122af2a80" providerId="ADAL" clId="{A3A6ABF9-8563-404A-BEC3-1E0B3CC340AC}" dt="2023-08-15T18:18:02.116" v="9207"/>
          <ac:cxnSpMkLst>
            <pc:docMk/>
            <pc:sldMk cId="378350106" sldId="2147478628"/>
            <ac:cxnSpMk id="107" creationId="{7FF718F4-0958-0067-E174-C1A97ED6BB22}"/>
          </ac:cxnSpMkLst>
        </pc:cxnChg>
        <pc:cxnChg chg="add mod">
          <ac:chgData name="Henry Jammes" userId="5f22554b-fd15-4676-8c82-dc6122af2a80" providerId="ADAL" clId="{A3A6ABF9-8563-404A-BEC3-1E0B3CC340AC}" dt="2023-08-15T18:18:02.116" v="9207"/>
          <ac:cxnSpMkLst>
            <pc:docMk/>
            <pc:sldMk cId="378350106" sldId="2147478628"/>
            <ac:cxnSpMk id="108" creationId="{4EC29928-93F2-5E7E-1AD9-D309D3B2FC39}"/>
          </ac:cxnSpMkLst>
        </pc:cxnChg>
      </pc:sldChg>
      <pc:sldChg chg="addSp delSp modSp new del mod ord modShow">
        <pc:chgData name="Henry Jammes" userId="5f22554b-fd15-4676-8c82-dc6122af2a80" providerId="ADAL" clId="{A3A6ABF9-8563-404A-BEC3-1E0B3CC340AC}" dt="2023-08-31T23:37:00.082" v="15484" actId="47"/>
        <pc:sldMkLst>
          <pc:docMk/>
          <pc:sldMk cId="1520399783" sldId="2147478629"/>
        </pc:sldMkLst>
        <pc:spChg chg="del">
          <ac:chgData name="Henry Jammes" userId="5f22554b-fd15-4676-8c82-dc6122af2a80" providerId="ADAL" clId="{A3A6ABF9-8563-404A-BEC3-1E0B3CC340AC}" dt="2023-08-15T19:15:39.191" v="11126" actId="478"/>
          <ac:spMkLst>
            <pc:docMk/>
            <pc:sldMk cId="1520399783" sldId="2147478629"/>
            <ac:spMk id="2" creationId="{3DB42C14-EF50-823C-0335-AAC455F47F4A}"/>
          </ac:spMkLst>
        </pc:spChg>
        <pc:spChg chg="del">
          <ac:chgData name="Henry Jammes" userId="5f22554b-fd15-4676-8c82-dc6122af2a80" providerId="ADAL" clId="{A3A6ABF9-8563-404A-BEC3-1E0B3CC340AC}" dt="2023-08-31T23:19:40.478" v="15058" actId="478"/>
          <ac:spMkLst>
            <pc:docMk/>
            <pc:sldMk cId="1520399783" sldId="2147478629"/>
            <ac:spMk id="3" creationId="{B8C95802-7026-E953-5743-8225D7B0375B}"/>
          </ac:spMkLst>
        </pc:spChg>
        <pc:spChg chg="del">
          <ac:chgData name="Henry Jammes" userId="5f22554b-fd15-4676-8c82-dc6122af2a80" providerId="ADAL" clId="{A3A6ABF9-8563-404A-BEC3-1E0B3CC340AC}" dt="2023-08-15T19:15:37.205" v="11125" actId="478"/>
          <ac:spMkLst>
            <pc:docMk/>
            <pc:sldMk cId="1520399783" sldId="2147478629"/>
            <ac:spMk id="4" creationId="{219139A7-18B7-74A6-2C8B-FA78FF56EA48}"/>
          </ac:spMkLst>
        </pc:spChg>
        <pc:spChg chg="add del mod">
          <ac:chgData name="Henry Jammes" userId="5f22554b-fd15-4676-8c82-dc6122af2a80" providerId="ADAL" clId="{A3A6ABF9-8563-404A-BEC3-1E0B3CC340AC}" dt="2023-08-15T19:15:44.423" v="11130"/>
          <ac:spMkLst>
            <pc:docMk/>
            <pc:sldMk cId="1520399783" sldId="2147478629"/>
            <ac:spMk id="9" creationId="{312FDC11-D732-EE7E-58A0-4F873330E5E0}"/>
          </ac:spMkLst>
        </pc:spChg>
        <pc:spChg chg="add del mod">
          <ac:chgData name="Henry Jammes" userId="5f22554b-fd15-4676-8c82-dc6122af2a80" providerId="ADAL" clId="{A3A6ABF9-8563-404A-BEC3-1E0B3CC340AC}" dt="2023-08-15T19:15:44.423" v="11130"/>
          <ac:spMkLst>
            <pc:docMk/>
            <pc:sldMk cId="1520399783" sldId="2147478629"/>
            <ac:spMk id="11" creationId="{36D80D9C-1342-1C7C-C1B7-3A74813E1039}"/>
          </ac:spMkLst>
        </pc:spChg>
        <pc:spChg chg="mod">
          <ac:chgData name="Henry Jammes" userId="5f22554b-fd15-4676-8c82-dc6122af2a80" providerId="ADAL" clId="{A3A6ABF9-8563-404A-BEC3-1E0B3CC340AC}" dt="2023-08-15T19:15:39.623" v="11127"/>
          <ac:spMkLst>
            <pc:docMk/>
            <pc:sldMk cId="1520399783" sldId="2147478629"/>
            <ac:spMk id="14" creationId="{6B885421-02B8-7AF4-A32A-45F1C9CEBCF6}"/>
          </ac:spMkLst>
        </pc:spChg>
        <pc:spChg chg="mod">
          <ac:chgData name="Henry Jammes" userId="5f22554b-fd15-4676-8c82-dc6122af2a80" providerId="ADAL" clId="{A3A6ABF9-8563-404A-BEC3-1E0B3CC340AC}" dt="2023-08-15T19:15:39.623" v="11127"/>
          <ac:spMkLst>
            <pc:docMk/>
            <pc:sldMk cId="1520399783" sldId="2147478629"/>
            <ac:spMk id="16" creationId="{C19CBE1D-FF14-A2C4-735C-5B5A6DA07BA7}"/>
          </ac:spMkLst>
        </pc:spChg>
        <pc:spChg chg="mod">
          <ac:chgData name="Henry Jammes" userId="5f22554b-fd15-4676-8c82-dc6122af2a80" providerId="ADAL" clId="{A3A6ABF9-8563-404A-BEC3-1E0B3CC340AC}" dt="2023-08-15T19:15:39.623" v="11127"/>
          <ac:spMkLst>
            <pc:docMk/>
            <pc:sldMk cId="1520399783" sldId="2147478629"/>
            <ac:spMk id="17" creationId="{862A4FEB-E853-2F7D-917C-D81833BCF4F3}"/>
          </ac:spMkLst>
        </pc:spChg>
        <pc:spChg chg="add del mod">
          <ac:chgData name="Henry Jammes" userId="5f22554b-fd15-4676-8c82-dc6122af2a80" providerId="ADAL" clId="{A3A6ABF9-8563-404A-BEC3-1E0B3CC340AC}" dt="2023-08-15T19:15:44.423" v="11130"/>
          <ac:spMkLst>
            <pc:docMk/>
            <pc:sldMk cId="1520399783" sldId="2147478629"/>
            <ac:spMk id="18" creationId="{24865E1A-7907-B039-D6C4-CB894504BD25}"/>
          </ac:spMkLst>
        </pc:spChg>
        <pc:spChg chg="mod">
          <ac:chgData name="Henry Jammes" userId="5f22554b-fd15-4676-8c82-dc6122af2a80" providerId="ADAL" clId="{A3A6ABF9-8563-404A-BEC3-1E0B3CC340AC}" dt="2023-08-15T19:15:39.623" v="11127"/>
          <ac:spMkLst>
            <pc:docMk/>
            <pc:sldMk cId="1520399783" sldId="2147478629"/>
            <ac:spMk id="22" creationId="{647DD91E-283D-83C2-FA5D-B5D161604CC0}"/>
          </ac:spMkLst>
        </pc:spChg>
        <pc:spChg chg="mod">
          <ac:chgData name="Henry Jammes" userId="5f22554b-fd15-4676-8c82-dc6122af2a80" providerId="ADAL" clId="{A3A6ABF9-8563-404A-BEC3-1E0B3CC340AC}" dt="2023-08-15T19:15:39.623" v="11127"/>
          <ac:spMkLst>
            <pc:docMk/>
            <pc:sldMk cId="1520399783" sldId="2147478629"/>
            <ac:spMk id="24" creationId="{3DF387E4-7C32-72B9-48C1-276F19F0A6EF}"/>
          </ac:spMkLst>
        </pc:spChg>
        <pc:spChg chg="mod">
          <ac:chgData name="Henry Jammes" userId="5f22554b-fd15-4676-8c82-dc6122af2a80" providerId="ADAL" clId="{A3A6ABF9-8563-404A-BEC3-1E0B3CC340AC}" dt="2023-08-15T19:15:39.623" v="11127"/>
          <ac:spMkLst>
            <pc:docMk/>
            <pc:sldMk cId="1520399783" sldId="2147478629"/>
            <ac:spMk id="25" creationId="{F335FBC5-A424-6F77-1C2B-B3F7C0C8A432}"/>
          </ac:spMkLst>
        </pc:spChg>
        <pc:spChg chg="add del mod">
          <ac:chgData name="Henry Jammes" userId="5f22554b-fd15-4676-8c82-dc6122af2a80" providerId="ADAL" clId="{A3A6ABF9-8563-404A-BEC3-1E0B3CC340AC}" dt="2023-08-15T19:15:44.423" v="11130"/>
          <ac:spMkLst>
            <pc:docMk/>
            <pc:sldMk cId="1520399783" sldId="2147478629"/>
            <ac:spMk id="26" creationId="{D0029C11-ACFE-B273-0B2F-5A08912A5E77}"/>
          </ac:spMkLst>
        </pc:spChg>
        <pc:spChg chg="mod">
          <ac:chgData name="Henry Jammes" userId="5f22554b-fd15-4676-8c82-dc6122af2a80" providerId="ADAL" clId="{A3A6ABF9-8563-404A-BEC3-1E0B3CC340AC}" dt="2023-08-15T19:15:39.623" v="11127"/>
          <ac:spMkLst>
            <pc:docMk/>
            <pc:sldMk cId="1520399783" sldId="2147478629"/>
            <ac:spMk id="30" creationId="{18915388-388C-70BD-E9D0-E9F6E84E5B33}"/>
          </ac:spMkLst>
        </pc:spChg>
        <pc:spChg chg="mod">
          <ac:chgData name="Henry Jammes" userId="5f22554b-fd15-4676-8c82-dc6122af2a80" providerId="ADAL" clId="{A3A6ABF9-8563-404A-BEC3-1E0B3CC340AC}" dt="2023-08-15T19:15:39.623" v="11127"/>
          <ac:spMkLst>
            <pc:docMk/>
            <pc:sldMk cId="1520399783" sldId="2147478629"/>
            <ac:spMk id="32" creationId="{DB14B456-6A56-8027-71CC-096230157537}"/>
          </ac:spMkLst>
        </pc:spChg>
        <pc:spChg chg="mod">
          <ac:chgData name="Henry Jammes" userId="5f22554b-fd15-4676-8c82-dc6122af2a80" providerId="ADAL" clId="{A3A6ABF9-8563-404A-BEC3-1E0B3CC340AC}" dt="2023-08-15T19:15:39.623" v="11127"/>
          <ac:spMkLst>
            <pc:docMk/>
            <pc:sldMk cId="1520399783" sldId="2147478629"/>
            <ac:spMk id="33" creationId="{B869048E-55DF-CF25-77EF-F91478105EEE}"/>
          </ac:spMkLst>
        </pc:spChg>
        <pc:spChg chg="add del mod">
          <ac:chgData name="Henry Jammes" userId="5f22554b-fd15-4676-8c82-dc6122af2a80" providerId="ADAL" clId="{A3A6ABF9-8563-404A-BEC3-1E0B3CC340AC}" dt="2023-08-15T19:15:44.423" v="11130"/>
          <ac:spMkLst>
            <pc:docMk/>
            <pc:sldMk cId="1520399783" sldId="2147478629"/>
            <ac:spMk id="35" creationId="{25EB74E9-16B0-631B-889C-B923B609C025}"/>
          </ac:spMkLst>
        </pc:spChg>
        <pc:spChg chg="add del mod">
          <ac:chgData name="Henry Jammes" userId="5f22554b-fd15-4676-8c82-dc6122af2a80" providerId="ADAL" clId="{A3A6ABF9-8563-404A-BEC3-1E0B3CC340AC}" dt="2023-08-15T19:15:44.423" v="11130"/>
          <ac:spMkLst>
            <pc:docMk/>
            <pc:sldMk cId="1520399783" sldId="2147478629"/>
            <ac:spMk id="37" creationId="{327B2222-031A-B481-A975-5D5FFECF3C01}"/>
          </ac:spMkLst>
        </pc:spChg>
        <pc:spChg chg="mod">
          <ac:chgData name="Henry Jammes" userId="5f22554b-fd15-4676-8c82-dc6122af2a80" providerId="ADAL" clId="{A3A6ABF9-8563-404A-BEC3-1E0B3CC340AC}" dt="2023-08-15T19:15:39.623" v="11127"/>
          <ac:spMkLst>
            <pc:docMk/>
            <pc:sldMk cId="1520399783" sldId="2147478629"/>
            <ac:spMk id="40" creationId="{ABCBDA78-8B56-66FA-ABF9-6EFF01C8D3B0}"/>
          </ac:spMkLst>
        </pc:spChg>
        <pc:spChg chg="mod">
          <ac:chgData name="Henry Jammes" userId="5f22554b-fd15-4676-8c82-dc6122af2a80" providerId="ADAL" clId="{A3A6ABF9-8563-404A-BEC3-1E0B3CC340AC}" dt="2023-08-15T19:15:39.623" v="11127"/>
          <ac:spMkLst>
            <pc:docMk/>
            <pc:sldMk cId="1520399783" sldId="2147478629"/>
            <ac:spMk id="41" creationId="{274B5944-DFE3-F51A-791D-CCB2E53EED61}"/>
          </ac:spMkLst>
        </pc:spChg>
        <pc:spChg chg="mod">
          <ac:chgData name="Henry Jammes" userId="5f22554b-fd15-4676-8c82-dc6122af2a80" providerId="ADAL" clId="{A3A6ABF9-8563-404A-BEC3-1E0B3CC340AC}" dt="2023-08-15T19:15:39.623" v="11127"/>
          <ac:spMkLst>
            <pc:docMk/>
            <pc:sldMk cId="1520399783" sldId="2147478629"/>
            <ac:spMk id="43" creationId="{950C24DE-62F7-2C8C-ADF9-71462C83D9D3}"/>
          </ac:spMkLst>
        </pc:spChg>
        <pc:spChg chg="add del mod">
          <ac:chgData name="Henry Jammes" userId="5f22554b-fd15-4676-8c82-dc6122af2a80" providerId="ADAL" clId="{A3A6ABF9-8563-404A-BEC3-1E0B3CC340AC}" dt="2023-08-15T19:15:44.423" v="11130"/>
          <ac:spMkLst>
            <pc:docMk/>
            <pc:sldMk cId="1520399783" sldId="2147478629"/>
            <ac:spMk id="44" creationId="{C5C66AE8-33FE-8501-AB5E-A227C83711B2}"/>
          </ac:spMkLst>
        </pc:spChg>
        <pc:spChg chg="add del mod">
          <ac:chgData name="Henry Jammes" userId="5f22554b-fd15-4676-8c82-dc6122af2a80" providerId="ADAL" clId="{A3A6ABF9-8563-404A-BEC3-1E0B3CC340AC}" dt="2023-08-15T19:15:44.423" v="11130"/>
          <ac:spMkLst>
            <pc:docMk/>
            <pc:sldMk cId="1520399783" sldId="2147478629"/>
            <ac:spMk id="46" creationId="{9286B78A-9184-B3CF-20F0-03DC9095ABCE}"/>
          </ac:spMkLst>
        </pc:spChg>
        <pc:spChg chg="mod">
          <ac:chgData name="Henry Jammes" userId="5f22554b-fd15-4676-8c82-dc6122af2a80" providerId="ADAL" clId="{A3A6ABF9-8563-404A-BEC3-1E0B3CC340AC}" dt="2023-08-15T19:15:39.623" v="11127"/>
          <ac:spMkLst>
            <pc:docMk/>
            <pc:sldMk cId="1520399783" sldId="2147478629"/>
            <ac:spMk id="48" creationId="{CBC60E46-49DB-86F9-3D2B-95B50D48FE15}"/>
          </ac:spMkLst>
        </pc:spChg>
        <pc:spChg chg="mod">
          <ac:chgData name="Henry Jammes" userId="5f22554b-fd15-4676-8c82-dc6122af2a80" providerId="ADAL" clId="{A3A6ABF9-8563-404A-BEC3-1E0B3CC340AC}" dt="2023-08-15T19:15:39.623" v="11127"/>
          <ac:spMkLst>
            <pc:docMk/>
            <pc:sldMk cId="1520399783" sldId="2147478629"/>
            <ac:spMk id="49" creationId="{297A21D4-D1CD-D0C6-A232-0F19F9C385C2}"/>
          </ac:spMkLst>
        </pc:spChg>
        <pc:spChg chg="mod">
          <ac:chgData name="Henry Jammes" userId="5f22554b-fd15-4676-8c82-dc6122af2a80" providerId="ADAL" clId="{A3A6ABF9-8563-404A-BEC3-1E0B3CC340AC}" dt="2023-08-15T19:15:39.623" v="11127"/>
          <ac:spMkLst>
            <pc:docMk/>
            <pc:sldMk cId="1520399783" sldId="2147478629"/>
            <ac:spMk id="52" creationId="{1DB28D70-2690-27C8-4FB2-A9CA8D888230}"/>
          </ac:spMkLst>
        </pc:spChg>
        <pc:spChg chg="mod">
          <ac:chgData name="Henry Jammes" userId="5f22554b-fd15-4676-8c82-dc6122af2a80" providerId="ADAL" clId="{A3A6ABF9-8563-404A-BEC3-1E0B3CC340AC}" dt="2023-08-15T19:15:39.623" v="11127"/>
          <ac:spMkLst>
            <pc:docMk/>
            <pc:sldMk cId="1520399783" sldId="2147478629"/>
            <ac:spMk id="53" creationId="{07FE6F30-D1B7-3885-19E2-4CC1B9144A34}"/>
          </ac:spMkLst>
        </pc:spChg>
        <pc:spChg chg="mod">
          <ac:chgData name="Henry Jammes" userId="5f22554b-fd15-4676-8c82-dc6122af2a80" providerId="ADAL" clId="{A3A6ABF9-8563-404A-BEC3-1E0B3CC340AC}" dt="2023-08-15T19:15:39.623" v="11127"/>
          <ac:spMkLst>
            <pc:docMk/>
            <pc:sldMk cId="1520399783" sldId="2147478629"/>
            <ac:spMk id="55" creationId="{54783794-7F73-A3BA-EF40-8284B2528936}"/>
          </ac:spMkLst>
        </pc:spChg>
        <pc:spChg chg="add del mod">
          <ac:chgData name="Henry Jammes" userId="5f22554b-fd15-4676-8c82-dc6122af2a80" providerId="ADAL" clId="{A3A6ABF9-8563-404A-BEC3-1E0B3CC340AC}" dt="2023-08-15T19:15:44.423" v="11130"/>
          <ac:spMkLst>
            <pc:docMk/>
            <pc:sldMk cId="1520399783" sldId="2147478629"/>
            <ac:spMk id="56" creationId="{420A0176-C2D7-F9E8-26D5-577F953B377F}"/>
          </ac:spMkLst>
        </pc:spChg>
        <pc:spChg chg="add del mod">
          <ac:chgData name="Henry Jammes" userId="5f22554b-fd15-4676-8c82-dc6122af2a80" providerId="ADAL" clId="{A3A6ABF9-8563-404A-BEC3-1E0B3CC340AC}" dt="2023-08-15T19:15:44.423" v="11130"/>
          <ac:spMkLst>
            <pc:docMk/>
            <pc:sldMk cId="1520399783" sldId="2147478629"/>
            <ac:spMk id="57" creationId="{2E689C04-8C6D-ADB0-9B27-5A05BA6B137D}"/>
          </ac:spMkLst>
        </pc:spChg>
        <pc:spChg chg="add del mod">
          <ac:chgData name="Henry Jammes" userId="5f22554b-fd15-4676-8c82-dc6122af2a80" providerId="ADAL" clId="{A3A6ABF9-8563-404A-BEC3-1E0B3CC340AC}" dt="2023-08-15T19:15:44.423" v="11130"/>
          <ac:spMkLst>
            <pc:docMk/>
            <pc:sldMk cId="1520399783" sldId="2147478629"/>
            <ac:spMk id="62" creationId="{8831486A-176A-19E4-D19F-42C70E6D0E9B}"/>
          </ac:spMkLst>
        </pc:spChg>
        <pc:spChg chg="add del mod">
          <ac:chgData name="Henry Jammes" userId="5f22554b-fd15-4676-8c82-dc6122af2a80" providerId="ADAL" clId="{A3A6ABF9-8563-404A-BEC3-1E0B3CC340AC}" dt="2023-08-15T19:15:44.423" v="11130"/>
          <ac:spMkLst>
            <pc:docMk/>
            <pc:sldMk cId="1520399783" sldId="2147478629"/>
            <ac:spMk id="63" creationId="{423565AE-7486-49CA-D748-807FFE314A37}"/>
          </ac:spMkLst>
        </pc:spChg>
        <pc:spChg chg="add del mod">
          <ac:chgData name="Henry Jammes" userId="5f22554b-fd15-4676-8c82-dc6122af2a80" providerId="ADAL" clId="{A3A6ABF9-8563-404A-BEC3-1E0B3CC340AC}" dt="2023-08-15T19:15:44.423" v="11130"/>
          <ac:spMkLst>
            <pc:docMk/>
            <pc:sldMk cId="1520399783" sldId="2147478629"/>
            <ac:spMk id="64" creationId="{D1FFF834-C6C2-DB6B-DE84-968808131F53}"/>
          </ac:spMkLst>
        </pc:spChg>
        <pc:spChg chg="mod">
          <ac:chgData name="Henry Jammes" userId="5f22554b-fd15-4676-8c82-dc6122af2a80" providerId="ADAL" clId="{A3A6ABF9-8563-404A-BEC3-1E0B3CC340AC}" dt="2023-08-15T19:15:39.623" v="11127"/>
          <ac:spMkLst>
            <pc:docMk/>
            <pc:sldMk cId="1520399783" sldId="2147478629"/>
            <ac:spMk id="68" creationId="{AF22B4A2-A0AD-070C-14CE-727FF54580B2}"/>
          </ac:spMkLst>
        </pc:spChg>
        <pc:spChg chg="mod">
          <ac:chgData name="Henry Jammes" userId="5f22554b-fd15-4676-8c82-dc6122af2a80" providerId="ADAL" clId="{A3A6ABF9-8563-404A-BEC3-1E0B3CC340AC}" dt="2023-08-15T19:15:39.623" v="11127"/>
          <ac:spMkLst>
            <pc:docMk/>
            <pc:sldMk cId="1520399783" sldId="2147478629"/>
            <ac:spMk id="70" creationId="{E43A88A2-1326-EF87-B632-3C8F1BBA3DDC}"/>
          </ac:spMkLst>
        </pc:spChg>
        <pc:spChg chg="mod">
          <ac:chgData name="Henry Jammes" userId="5f22554b-fd15-4676-8c82-dc6122af2a80" providerId="ADAL" clId="{A3A6ABF9-8563-404A-BEC3-1E0B3CC340AC}" dt="2023-08-15T19:15:39.623" v="11127"/>
          <ac:spMkLst>
            <pc:docMk/>
            <pc:sldMk cId="1520399783" sldId="2147478629"/>
            <ac:spMk id="71" creationId="{12D60063-250E-9FD0-8FE2-9E30C72FBD9B}"/>
          </ac:spMkLst>
        </pc:spChg>
        <pc:spChg chg="add del mod">
          <ac:chgData name="Henry Jammes" userId="5f22554b-fd15-4676-8c82-dc6122af2a80" providerId="ADAL" clId="{A3A6ABF9-8563-404A-BEC3-1E0B3CC340AC}" dt="2023-08-15T19:15:44.423" v="11130"/>
          <ac:spMkLst>
            <pc:docMk/>
            <pc:sldMk cId="1520399783" sldId="2147478629"/>
            <ac:spMk id="73" creationId="{DF730359-8AA3-5541-9147-788A596A9A1C}"/>
          </ac:spMkLst>
        </pc:spChg>
        <pc:spChg chg="add del mod">
          <ac:chgData name="Henry Jammes" userId="5f22554b-fd15-4676-8c82-dc6122af2a80" providerId="ADAL" clId="{A3A6ABF9-8563-404A-BEC3-1E0B3CC340AC}" dt="2023-08-15T19:15:44.423" v="11130"/>
          <ac:spMkLst>
            <pc:docMk/>
            <pc:sldMk cId="1520399783" sldId="2147478629"/>
            <ac:spMk id="76" creationId="{28DDFA27-0B98-3E3E-6BF8-614795A1B532}"/>
          </ac:spMkLst>
        </pc:spChg>
        <pc:spChg chg="mod">
          <ac:chgData name="Henry Jammes" userId="5f22554b-fd15-4676-8c82-dc6122af2a80" providerId="ADAL" clId="{A3A6ABF9-8563-404A-BEC3-1E0B3CC340AC}" dt="2023-08-15T19:15:39.623" v="11127"/>
          <ac:spMkLst>
            <pc:docMk/>
            <pc:sldMk cId="1520399783" sldId="2147478629"/>
            <ac:spMk id="78" creationId="{7564BCE4-4FA4-2010-4395-D061DDD33C42}"/>
          </ac:spMkLst>
        </pc:spChg>
        <pc:spChg chg="mod">
          <ac:chgData name="Henry Jammes" userId="5f22554b-fd15-4676-8c82-dc6122af2a80" providerId="ADAL" clId="{A3A6ABF9-8563-404A-BEC3-1E0B3CC340AC}" dt="2023-08-15T19:15:39.623" v="11127"/>
          <ac:spMkLst>
            <pc:docMk/>
            <pc:sldMk cId="1520399783" sldId="2147478629"/>
            <ac:spMk id="79" creationId="{57389C2E-66B1-5D7D-90C4-CFA4371B27F3}"/>
          </ac:spMkLst>
        </pc:spChg>
        <pc:spChg chg="mod">
          <ac:chgData name="Henry Jammes" userId="5f22554b-fd15-4676-8c82-dc6122af2a80" providerId="ADAL" clId="{A3A6ABF9-8563-404A-BEC3-1E0B3CC340AC}" dt="2023-08-15T19:15:39.623" v="11127"/>
          <ac:spMkLst>
            <pc:docMk/>
            <pc:sldMk cId="1520399783" sldId="2147478629"/>
            <ac:spMk id="81" creationId="{A7844547-3BF4-7871-04AB-13B24F587560}"/>
          </ac:spMkLst>
        </pc:spChg>
        <pc:spChg chg="mod">
          <ac:chgData name="Henry Jammes" userId="5f22554b-fd15-4676-8c82-dc6122af2a80" providerId="ADAL" clId="{A3A6ABF9-8563-404A-BEC3-1E0B3CC340AC}" dt="2023-08-15T19:15:39.623" v="11127"/>
          <ac:spMkLst>
            <pc:docMk/>
            <pc:sldMk cId="1520399783" sldId="2147478629"/>
            <ac:spMk id="83" creationId="{EDD4AFC3-20ED-C01E-C8AA-1D3E5AC4DA39}"/>
          </ac:spMkLst>
        </pc:spChg>
        <pc:spChg chg="mod">
          <ac:chgData name="Henry Jammes" userId="5f22554b-fd15-4676-8c82-dc6122af2a80" providerId="ADAL" clId="{A3A6ABF9-8563-404A-BEC3-1E0B3CC340AC}" dt="2023-08-15T19:15:39.623" v="11127"/>
          <ac:spMkLst>
            <pc:docMk/>
            <pc:sldMk cId="1520399783" sldId="2147478629"/>
            <ac:spMk id="84" creationId="{67940EE5-9038-9145-49DC-78CF8150A8DC}"/>
          </ac:spMkLst>
        </pc:spChg>
        <pc:spChg chg="mod">
          <ac:chgData name="Henry Jammes" userId="5f22554b-fd15-4676-8c82-dc6122af2a80" providerId="ADAL" clId="{A3A6ABF9-8563-404A-BEC3-1E0B3CC340AC}" dt="2023-08-15T19:15:39.623" v="11127"/>
          <ac:spMkLst>
            <pc:docMk/>
            <pc:sldMk cId="1520399783" sldId="2147478629"/>
            <ac:spMk id="86" creationId="{0719E92C-79CA-7503-C020-0AF053391997}"/>
          </ac:spMkLst>
        </pc:spChg>
        <pc:spChg chg="add del mod">
          <ac:chgData name="Henry Jammes" userId="5f22554b-fd15-4676-8c82-dc6122af2a80" providerId="ADAL" clId="{A3A6ABF9-8563-404A-BEC3-1E0B3CC340AC}" dt="2023-08-15T19:15:44.423" v="11130"/>
          <ac:spMkLst>
            <pc:docMk/>
            <pc:sldMk cId="1520399783" sldId="2147478629"/>
            <ac:spMk id="87" creationId="{EECD51B9-9F6F-1CF6-4B54-C2D2E7AF3BE7}"/>
          </ac:spMkLst>
        </pc:spChg>
        <pc:spChg chg="add del mod">
          <ac:chgData name="Henry Jammes" userId="5f22554b-fd15-4676-8c82-dc6122af2a80" providerId="ADAL" clId="{A3A6ABF9-8563-404A-BEC3-1E0B3CC340AC}" dt="2023-08-15T19:15:44.423" v="11130"/>
          <ac:spMkLst>
            <pc:docMk/>
            <pc:sldMk cId="1520399783" sldId="2147478629"/>
            <ac:spMk id="88" creationId="{64228881-D62F-11D8-EACF-2D463ECB6333}"/>
          </ac:spMkLst>
        </pc:spChg>
        <pc:spChg chg="add del mod">
          <ac:chgData name="Henry Jammes" userId="5f22554b-fd15-4676-8c82-dc6122af2a80" providerId="ADAL" clId="{A3A6ABF9-8563-404A-BEC3-1E0B3CC340AC}" dt="2023-08-15T19:15:44.423" v="11130"/>
          <ac:spMkLst>
            <pc:docMk/>
            <pc:sldMk cId="1520399783" sldId="2147478629"/>
            <ac:spMk id="89" creationId="{89FF4971-D20B-6CA5-352E-030302631387}"/>
          </ac:spMkLst>
        </pc:spChg>
        <pc:spChg chg="add del mod">
          <ac:chgData name="Henry Jammes" userId="5f22554b-fd15-4676-8c82-dc6122af2a80" providerId="ADAL" clId="{A3A6ABF9-8563-404A-BEC3-1E0B3CC340AC}" dt="2023-08-15T19:15:44.423" v="11130"/>
          <ac:spMkLst>
            <pc:docMk/>
            <pc:sldMk cId="1520399783" sldId="2147478629"/>
            <ac:spMk id="91" creationId="{B2794AAF-1756-1EF2-B18A-22FE2885BE67}"/>
          </ac:spMkLst>
        </pc:spChg>
        <pc:spChg chg="add del mod">
          <ac:chgData name="Henry Jammes" userId="5f22554b-fd15-4676-8c82-dc6122af2a80" providerId="ADAL" clId="{A3A6ABF9-8563-404A-BEC3-1E0B3CC340AC}" dt="2023-08-15T19:15:44.423" v="11130"/>
          <ac:spMkLst>
            <pc:docMk/>
            <pc:sldMk cId="1520399783" sldId="2147478629"/>
            <ac:spMk id="92" creationId="{C3C63D56-148F-0C03-D419-904FD3C67364}"/>
          </ac:spMkLst>
        </pc:spChg>
        <pc:spChg chg="add del mod">
          <ac:chgData name="Henry Jammes" userId="5f22554b-fd15-4676-8c82-dc6122af2a80" providerId="ADAL" clId="{A3A6ABF9-8563-404A-BEC3-1E0B3CC340AC}" dt="2023-08-15T19:15:44.423" v="11130"/>
          <ac:spMkLst>
            <pc:docMk/>
            <pc:sldMk cId="1520399783" sldId="2147478629"/>
            <ac:spMk id="94" creationId="{F1C57D64-8EC4-03E8-2B93-4474F5EE9A93}"/>
          </ac:spMkLst>
        </pc:spChg>
        <pc:spChg chg="add del mod">
          <ac:chgData name="Henry Jammes" userId="5f22554b-fd15-4676-8c82-dc6122af2a80" providerId="ADAL" clId="{A3A6ABF9-8563-404A-BEC3-1E0B3CC340AC}" dt="2023-08-15T19:15:44.423" v="11130"/>
          <ac:spMkLst>
            <pc:docMk/>
            <pc:sldMk cId="1520399783" sldId="2147478629"/>
            <ac:spMk id="96" creationId="{BF72058B-1541-D487-6245-3355F95A526F}"/>
          </ac:spMkLst>
        </pc:spChg>
        <pc:spChg chg="add del mod">
          <ac:chgData name="Henry Jammes" userId="5f22554b-fd15-4676-8c82-dc6122af2a80" providerId="ADAL" clId="{A3A6ABF9-8563-404A-BEC3-1E0B3CC340AC}" dt="2023-08-15T19:15:44.423" v="11130"/>
          <ac:spMkLst>
            <pc:docMk/>
            <pc:sldMk cId="1520399783" sldId="2147478629"/>
            <ac:spMk id="100" creationId="{EEBDBD39-119E-9D4F-5E0A-173F913B6439}"/>
          </ac:spMkLst>
        </pc:spChg>
        <pc:spChg chg="add del mod">
          <ac:chgData name="Henry Jammes" userId="5f22554b-fd15-4676-8c82-dc6122af2a80" providerId="ADAL" clId="{A3A6ABF9-8563-404A-BEC3-1E0B3CC340AC}" dt="2023-08-15T19:15:44.423" v="11130"/>
          <ac:spMkLst>
            <pc:docMk/>
            <pc:sldMk cId="1520399783" sldId="2147478629"/>
            <ac:spMk id="101" creationId="{EA9346D2-5861-2FB0-6111-CBBEAFE59FF8}"/>
          </ac:spMkLst>
        </pc:spChg>
        <pc:spChg chg="add del mod">
          <ac:chgData name="Henry Jammes" userId="5f22554b-fd15-4676-8c82-dc6122af2a80" providerId="ADAL" clId="{A3A6ABF9-8563-404A-BEC3-1E0B3CC340AC}" dt="2023-08-15T19:15:44.423" v="11130"/>
          <ac:spMkLst>
            <pc:docMk/>
            <pc:sldMk cId="1520399783" sldId="2147478629"/>
            <ac:spMk id="104" creationId="{581EEFF2-DEA7-6439-9F72-97A8BEE2A88E}"/>
          </ac:spMkLst>
        </pc:spChg>
        <pc:spChg chg="add del mod">
          <ac:chgData name="Henry Jammes" userId="5f22554b-fd15-4676-8c82-dc6122af2a80" providerId="ADAL" clId="{A3A6ABF9-8563-404A-BEC3-1E0B3CC340AC}" dt="2023-08-15T19:15:46.243" v="11132"/>
          <ac:spMkLst>
            <pc:docMk/>
            <pc:sldMk cId="1520399783" sldId="2147478629"/>
            <ac:spMk id="111" creationId="{7F4750FD-6348-541F-E68B-89AD36CC0451}"/>
          </ac:spMkLst>
        </pc:spChg>
        <pc:spChg chg="add del mod">
          <ac:chgData name="Henry Jammes" userId="5f22554b-fd15-4676-8c82-dc6122af2a80" providerId="ADAL" clId="{A3A6ABF9-8563-404A-BEC3-1E0B3CC340AC}" dt="2023-08-15T19:15:46.243" v="11132"/>
          <ac:spMkLst>
            <pc:docMk/>
            <pc:sldMk cId="1520399783" sldId="2147478629"/>
            <ac:spMk id="113" creationId="{DF2C3A56-5E88-4E0E-6D97-703103980439}"/>
          </ac:spMkLst>
        </pc:spChg>
        <pc:spChg chg="mod">
          <ac:chgData name="Henry Jammes" userId="5f22554b-fd15-4676-8c82-dc6122af2a80" providerId="ADAL" clId="{A3A6ABF9-8563-404A-BEC3-1E0B3CC340AC}" dt="2023-08-15T19:15:44.502" v="11131"/>
          <ac:spMkLst>
            <pc:docMk/>
            <pc:sldMk cId="1520399783" sldId="2147478629"/>
            <ac:spMk id="116" creationId="{6D7D7A0F-17B5-605B-49AE-C11F4F1453F4}"/>
          </ac:spMkLst>
        </pc:spChg>
        <pc:spChg chg="mod">
          <ac:chgData name="Henry Jammes" userId="5f22554b-fd15-4676-8c82-dc6122af2a80" providerId="ADAL" clId="{A3A6ABF9-8563-404A-BEC3-1E0B3CC340AC}" dt="2023-08-15T19:15:44.502" v="11131"/>
          <ac:spMkLst>
            <pc:docMk/>
            <pc:sldMk cId="1520399783" sldId="2147478629"/>
            <ac:spMk id="118" creationId="{1602C131-A2AD-6A33-288C-40EF6AC451A8}"/>
          </ac:spMkLst>
        </pc:spChg>
        <pc:spChg chg="mod">
          <ac:chgData name="Henry Jammes" userId="5f22554b-fd15-4676-8c82-dc6122af2a80" providerId="ADAL" clId="{A3A6ABF9-8563-404A-BEC3-1E0B3CC340AC}" dt="2023-08-15T19:15:44.502" v="11131"/>
          <ac:spMkLst>
            <pc:docMk/>
            <pc:sldMk cId="1520399783" sldId="2147478629"/>
            <ac:spMk id="119" creationId="{89B7275A-D5AC-69FD-D743-27CF305ED15A}"/>
          </ac:spMkLst>
        </pc:spChg>
        <pc:spChg chg="add del mod">
          <ac:chgData name="Henry Jammes" userId="5f22554b-fd15-4676-8c82-dc6122af2a80" providerId="ADAL" clId="{A3A6ABF9-8563-404A-BEC3-1E0B3CC340AC}" dt="2023-08-15T19:15:46.243" v="11132"/>
          <ac:spMkLst>
            <pc:docMk/>
            <pc:sldMk cId="1520399783" sldId="2147478629"/>
            <ac:spMk id="120" creationId="{355EB10D-C031-1C62-3BE0-E28AFAA84754}"/>
          </ac:spMkLst>
        </pc:spChg>
        <pc:spChg chg="mod">
          <ac:chgData name="Henry Jammes" userId="5f22554b-fd15-4676-8c82-dc6122af2a80" providerId="ADAL" clId="{A3A6ABF9-8563-404A-BEC3-1E0B3CC340AC}" dt="2023-08-15T19:15:44.502" v="11131"/>
          <ac:spMkLst>
            <pc:docMk/>
            <pc:sldMk cId="1520399783" sldId="2147478629"/>
            <ac:spMk id="124" creationId="{1540861C-F6C7-B12C-800F-B09FE252C3C1}"/>
          </ac:spMkLst>
        </pc:spChg>
        <pc:spChg chg="mod">
          <ac:chgData name="Henry Jammes" userId="5f22554b-fd15-4676-8c82-dc6122af2a80" providerId="ADAL" clId="{A3A6ABF9-8563-404A-BEC3-1E0B3CC340AC}" dt="2023-08-15T19:15:44.502" v="11131"/>
          <ac:spMkLst>
            <pc:docMk/>
            <pc:sldMk cId="1520399783" sldId="2147478629"/>
            <ac:spMk id="126" creationId="{A744B31C-F1B2-E37F-ADE9-703D3D4B39BC}"/>
          </ac:spMkLst>
        </pc:spChg>
        <pc:spChg chg="mod">
          <ac:chgData name="Henry Jammes" userId="5f22554b-fd15-4676-8c82-dc6122af2a80" providerId="ADAL" clId="{A3A6ABF9-8563-404A-BEC3-1E0B3CC340AC}" dt="2023-08-15T19:15:44.502" v="11131"/>
          <ac:spMkLst>
            <pc:docMk/>
            <pc:sldMk cId="1520399783" sldId="2147478629"/>
            <ac:spMk id="127" creationId="{E8426F40-B4AF-EBBA-5EB6-7BB6A81A46D6}"/>
          </ac:spMkLst>
        </pc:spChg>
        <pc:spChg chg="add del mod">
          <ac:chgData name="Henry Jammes" userId="5f22554b-fd15-4676-8c82-dc6122af2a80" providerId="ADAL" clId="{A3A6ABF9-8563-404A-BEC3-1E0B3CC340AC}" dt="2023-08-15T19:15:46.243" v="11132"/>
          <ac:spMkLst>
            <pc:docMk/>
            <pc:sldMk cId="1520399783" sldId="2147478629"/>
            <ac:spMk id="128" creationId="{67987D04-AD18-7546-12D9-12B797B47DB0}"/>
          </ac:spMkLst>
        </pc:spChg>
        <pc:spChg chg="mod">
          <ac:chgData name="Henry Jammes" userId="5f22554b-fd15-4676-8c82-dc6122af2a80" providerId="ADAL" clId="{A3A6ABF9-8563-404A-BEC3-1E0B3CC340AC}" dt="2023-08-15T19:15:44.502" v="11131"/>
          <ac:spMkLst>
            <pc:docMk/>
            <pc:sldMk cId="1520399783" sldId="2147478629"/>
            <ac:spMk id="132" creationId="{5E246834-1A9D-3377-D8C0-454AF6AC6BAE}"/>
          </ac:spMkLst>
        </pc:spChg>
        <pc:spChg chg="mod">
          <ac:chgData name="Henry Jammes" userId="5f22554b-fd15-4676-8c82-dc6122af2a80" providerId="ADAL" clId="{A3A6ABF9-8563-404A-BEC3-1E0B3CC340AC}" dt="2023-08-15T19:15:44.502" v="11131"/>
          <ac:spMkLst>
            <pc:docMk/>
            <pc:sldMk cId="1520399783" sldId="2147478629"/>
            <ac:spMk id="134" creationId="{8E8A9D8F-DA45-0A4F-CF28-ED05476CC0E2}"/>
          </ac:spMkLst>
        </pc:spChg>
        <pc:spChg chg="mod">
          <ac:chgData name="Henry Jammes" userId="5f22554b-fd15-4676-8c82-dc6122af2a80" providerId="ADAL" clId="{A3A6ABF9-8563-404A-BEC3-1E0B3CC340AC}" dt="2023-08-15T19:15:44.502" v="11131"/>
          <ac:spMkLst>
            <pc:docMk/>
            <pc:sldMk cId="1520399783" sldId="2147478629"/>
            <ac:spMk id="135" creationId="{6874884D-C065-D06C-6446-8C636678ECA9}"/>
          </ac:spMkLst>
        </pc:spChg>
        <pc:spChg chg="add del mod">
          <ac:chgData name="Henry Jammes" userId="5f22554b-fd15-4676-8c82-dc6122af2a80" providerId="ADAL" clId="{A3A6ABF9-8563-404A-BEC3-1E0B3CC340AC}" dt="2023-08-15T19:15:46.243" v="11132"/>
          <ac:spMkLst>
            <pc:docMk/>
            <pc:sldMk cId="1520399783" sldId="2147478629"/>
            <ac:spMk id="137" creationId="{24B1104C-314F-3F38-4499-D5DB9BB1D418}"/>
          </ac:spMkLst>
        </pc:spChg>
        <pc:spChg chg="add del mod">
          <ac:chgData name="Henry Jammes" userId="5f22554b-fd15-4676-8c82-dc6122af2a80" providerId="ADAL" clId="{A3A6ABF9-8563-404A-BEC3-1E0B3CC340AC}" dt="2023-08-15T19:15:46.243" v="11132"/>
          <ac:spMkLst>
            <pc:docMk/>
            <pc:sldMk cId="1520399783" sldId="2147478629"/>
            <ac:spMk id="139" creationId="{8964512D-1EC7-5AE2-0EF4-257731D4F509}"/>
          </ac:spMkLst>
        </pc:spChg>
        <pc:spChg chg="mod">
          <ac:chgData name="Henry Jammes" userId="5f22554b-fd15-4676-8c82-dc6122af2a80" providerId="ADAL" clId="{A3A6ABF9-8563-404A-BEC3-1E0B3CC340AC}" dt="2023-08-15T19:15:44.502" v="11131"/>
          <ac:spMkLst>
            <pc:docMk/>
            <pc:sldMk cId="1520399783" sldId="2147478629"/>
            <ac:spMk id="142" creationId="{5BED5C21-F2A1-64B1-4328-C33FEE416CED}"/>
          </ac:spMkLst>
        </pc:spChg>
        <pc:spChg chg="mod">
          <ac:chgData name="Henry Jammes" userId="5f22554b-fd15-4676-8c82-dc6122af2a80" providerId="ADAL" clId="{A3A6ABF9-8563-404A-BEC3-1E0B3CC340AC}" dt="2023-08-15T19:15:44.502" v="11131"/>
          <ac:spMkLst>
            <pc:docMk/>
            <pc:sldMk cId="1520399783" sldId="2147478629"/>
            <ac:spMk id="143" creationId="{F22A46F0-994B-A812-CD49-DE8612BD5AE1}"/>
          </ac:spMkLst>
        </pc:spChg>
        <pc:spChg chg="mod">
          <ac:chgData name="Henry Jammes" userId="5f22554b-fd15-4676-8c82-dc6122af2a80" providerId="ADAL" clId="{A3A6ABF9-8563-404A-BEC3-1E0B3CC340AC}" dt="2023-08-15T19:15:44.502" v="11131"/>
          <ac:spMkLst>
            <pc:docMk/>
            <pc:sldMk cId="1520399783" sldId="2147478629"/>
            <ac:spMk id="145" creationId="{733E3863-F546-6363-9F56-4969667A3835}"/>
          </ac:spMkLst>
        </pc:spChg>
        <pc:spChg chg="add del mod">
          <ac:chgData name="Henry Jammes" userId="5f22554b-fd15-4676-8c82-dc6122af2a80" providerId="ADAL" clId="{A3A6ABF9-8563-404A-BEC3-1E0B3CC340AC}" dt="2023-08-15T19:15:46.243" v="11132"/>
          <ac:spMkLst>
            <pc:docMk/>
            <pc:sldMk cId="1520399783" sldId="2147478629"/>
            <ac:spMk id="146" creationId="{F27C359E-B64E-9A2A-CA2A-405C66D33CF2}"/>
          </ac:spMkLst>
        </pc:spChg>
        <pc:spChg chg="add del mod">
          <ac:chgData name="Henry Jammes" userId="5f22554b-fd15-4676-8c82-dc6122af2a80" providerId="ADAL" clId="{A3A6ABF9-8563-404A-BEC3-1E0B3CC340AC}" dt="2023-08-15T19:15:46.243" v="11132"/>
          <ac:spMkLst>
            <pc:docMk/>
            <pc:sldMk cId="1520399783" sldId="2147478629"/>
            <ac:spMk id="148" creationId="{001E5857-AB4F-849F-717F-39E0600FE25E}"/>
          </ac:spMkLst>
        </pc:spChg>
        <pc:spChg chg="mod">
          <ac:chgData name="Henry Jammes" userId="5f22554b-fd15-4676-8c82-dc6122af2a80" providerId="ADAL" clId="{A3A6ABF9-8563-404A-BEC3-1E0B3CC340AC}" dt="2023-08-15T19:15:44.502" v="11131"/>
          <ac:spMkLst>
            <pc:docMk/>
            <pc:sldMk cId="1520399783" sldId="2147478629"/>
            <ac:spMk id="150" creationId="{E66DDAEF-854D-EE97-CF73-DFBCCEDF842F}"/>
          </ac:spMkLst>
        </pc:spChg>
        <pc:spChg chg="mod">
          <ac:chgData name="Henry Jammes" userId="5f22554b-fd15-4676-8c82-dc6122af2a80" providerId="ADAL" clId="{A3A6ABF9-8563-404A-BEC3-1E0B3CC340AC}" dt="2023-08-15T19:15:44.502" v="11131"/>
          <ac:spMkLst>
            <pc:docMk/>
            <pc:sldMk cId="1520399783" sldId="2147478629"/>
            <ac:spMk id="151" creationId="{6615B5A0-E322-4146-A85B-292D3EE85863}"/>
          </ac:spMkLst>
        </pc:spChg>
        <pc:spChg chg="mod">
          <ac:chgData name="Henry Jammes" userId="5f22554b-fd15-4676-8c82-dc6122af2a80" providerId="ADAL" clId="{A3A6ABF9-8563-404A-BEC3-1E0B3CC340AC}" dt="2023-08-15T19:15:44.502" v="11131"/>
          <ac:spMkLst>
            <pc:docMk/>
            <pc:sldMk cId="1520399783" sldId="2147478629"/>
            <ac:spMk id="154" creationId="{01F08DEB-A837-186D-9BC1-F02FA0DB1B7D}"/>
          </ac:spMkLst>
        </pc:spChg>
        <pc:spChg chg="mod">
          <ac:chgData name="Henry Jammes" userId="5f22554b-fd15-4676-8c82-dc6122af2a80" providerId="ADAL" clId="{A3A6ABF9-8563-404A-BEC3-1E0B3CC340AC}" dt="2023-08-15T19:15:44.502" v="11131"/>
          <ac:spMkLst>
            <pc:docMk/>
            <pc:sldMk cId="1520399783" sldId="2147478629"/>
            <ac:spMk id="155" creationId="{665BD4D2-B8A7-CDA5-29AA-D58BCF7EA2C7}"/>
          </ac:spMkLst>
        </pc:spChg>
        <pc:spChg chg="mod">
          <ac:chgData name="Henry Jammes" userId="5f22554b-fd15-4676-8c82-dc6122af2a80" providerId="ADAL" clId="{A3A6ABF9-8563-404A-BEC3-1E0B3CC340AC}" dt="2023-08-15T19:15:44.502" v="11131"/>
          <ac:spMkLst>
            <pc:docMk/>
            <pc:sldMk cId="1520399783" sldId="2147478629"/>
            <ac:spMk id="157" creationId="{FEE36C9D-8EB4-0A3B-975E-51B4D9D8FD17}"/>
          </ac:spMkLst>
        </pc:spChg>
        <pc:spChg chg="add del mod">
          <ac:chgData name="Henry Jammes" userId="5f22554b-fd15-4676-8c82-dc6122af2a80" providerId="ADAL" clId="{A3A6ABF9-8563-404A-BEC3-1E0B3CC340AC}" dt="2023-08-15T19:15:46.243" v="11132"/>
          <ac:spMkLst>
            <pc:docMk/>
            <pc:sldMk cId="1520399783" sldId="2147478629"/>
            <ac:spMk id="158" creationId="{F1217CA9-372D-49DD-6C15-23579EFF334B}"/>
          </ac:spMkLst>
        </pc:spChg>
        <pc:spChg chg="add del mod">
          <ac:chgData name="Henry Jammes" userId="5f22554b-fd15-4676-8c82-dc6122af2a80" providerId="ADAL" clId="{A3A6ABF9-8563-404A-BEC3-1E0B3CC340AC}" dt="2023-08-15T19:15:46.243" v="11132"/>
          <ac:spMkLst>
            <pc:docMk/>
            <pc:sldMk cId="1520399783" sldId="2147478629"/>
            <ac:spMk id="159" creationId="{39D3CB10-9D55-9F5C-15FC-7644BEBF729C}"/>
          </ac:spMkLst>
        </pc:spChg>
        <pc:spChg chg="add del mod">
          <ac:chgData name="Henry Jammes" userId="5f22554b-fd15-4676-8c82-dc6122af2a80" providerId="ADAL" clId="{A3A6ABF9-8563-404A-BEC3-1E0B3CC340AC}" dt="2023-08-15T19:15:46.243" v="11132"/>
          <ac:spMkLst>
            <pc:docMk/>
            <pc:sldMk cId="1520399783" sldId="2147478629"/>
            <ac:spMk id="164" creationId="{75ED218E-E88D-B6E0-282B-513B7A057C39}"/>
          </ac:spMkLst>
        </pc:spChg>
        <pc:spChg chg="add del mod">
          <ac:chgData name="Henry Jammes" userId="5f22554b-fd15-4676-8c82-dc6122af2a80" providerId="ADAL" clId="{A3A6ABF9-8563-404A-BEC3-1E0B3CC340AC}" dt="2023-08-15T19:15:46.243" v="11132"/>
          <ac:spMkLst>
            <pc:docMk/>
            <pc:sldMk cId="1520399783" sldId="2147478629"/>
            <ac:spMk id="165" creationId="{7C3A7B67-4827-1574-624A-995DD2E05A52}"/>
          </ac:spMkLst>
        </pc:spChg>
        <pc:spChg chg="add del mod">
          <ac:chgData name="Henry Jammes" userId="5f22554b-fd15-4676-8c82-dc6122af2a80" providerId="ADAL" clId="{A3A6ABF9-8563-404A-BEC3-1E0B3CC340AC}" dt="2023-08-15T19:15:46.243" v="11132"/>
          <ac:spMkLst>
            <pc:docMk/>
            <pc:sldMk cId="1520399783" sldId="2147478629"/>
            <ac:spMk id="166" creationId="{3B575308-2C6E-3E35-6074-B3392877A790}"/>
          </ac:spMkLst>
        </pc:spChg>
        <pc:spChg chg="mod">
          <ac:chgData name="Henry Jammes" userId="5f22554b-fd15-4676-8c82-dc6122af2a80" providerId="ADAL" clId="{A3A6ABF9-8563-404A-BEC3-1E0B3CC340AC}" dt="2023-08-15T19:15:44.502" v="11131"/>
          <ac:spMkLst>
            <pc:docMk/>
            <pc:sldMk cId="1520399783" sldId="2147478629"/>
            <ac:spMk id="170" creationId="{B008562E-EA7D-9296-787E-962984853D35}"/>
          </ac:spMkLst>
        </pc:spChg>
        <pc:spChg chg="mod">
          <ac:chgData name="Henry Jammes" userId="5f22554b-fd15-4676-8c82-dc6122af2a80" providerId="ADAL" clId="{A3A6ABF9-8563-404A-BEC3-1E0B3CC340AC}" dt="2023-08-15T19:15:44.502" v="11131"/>
          <ac:spMkLst>
            <pc:docMk/>
            <pc:sldMk cId="1520399783" sldId="2147478629"/>
            <ac:spMk id="172" creationId="{0CB8440E-F726-9CDD-8149-6D9CFE84FA01}"/>
          </ac:spMkLst>
        </pc:spChg>
        <pc:spChg chg="mod">
          <ac:chgData name="Henry Jammes" userId="5f22554b-fd15-4676-8c82-dc6122af2a80" providerId="ADAL" clId="{A3A6ABF9-8563-404A-BEC3-1E0B3CC340AC}" dt="2023-08-15T19:15:44.502" v="11131"/>
          <ac:spMkLst>
            <pc:docMk/>
            <pc:sldMk cId="1520399783" sldId="2147478629"/>
            <ac:spMk id="173" creationId="{FE48390B-0BDD-77D3-7F24-4809ADAA5AB1}"/>
          </ac:spMkLst>
        </pc:spChg>
        <pc:spChg chg="add del mod">
          <ac:chgData name="Henry Jammes" userId="5f22554b-fd15-4676-8c82-dc6122af2a80" providerId="ADAL" clId="{A3A6ABF9-8563-404A-BEC3-1E0B3CC340AC}" dt="2023-08-15T19:15:46.243" v="11132"/>
          <ac:spMkLst>
            <pc:docMk/>
            <pc:sldMk cId="1520399783" sldId="2147478629"/>
            <ac:spMk id="175" creationId="{2038B884-0CAC-10F0-E035-2E3007D65E86}"/>
          </ac:spMkLst>
        </pc:spChg>
        <pc:spChg chg="add del mod">
          <ac:chgData name="Henry Jammes" userId="5f22554b-fd15-4676-8c82-dc6122af2a80" providerId="ADAL" clId="{A3A6ABF9-8563-404A-BEC3-1E0B3CC340AC}" dt="2023-08-15T19:15:46.243" v="11132"/>
          <ac:spMkLst>
            <pc:docMk/>
            <pc:sldMk cId="1520399783" sldId="2147478629"/>
            <ac:spMk id="178" creationId="{A45967C2-7B96-2641-B5B4-26B8E1193A11}"/>
          </ac:spMkLst>
        </pc:spChg>
        <pc:spChg chg="mod">
          <ac:chgData name="Henry Jammes" userId="5f22554b-fd15-4676-8c82-dc6122af2a80" providerId="ADAL" clId="{A3A6ABF9-8563-404A-BEC3-1E0B3CC340AC}" dt="2023-08-15T19:15:44.502" v="11131"/>
          <ac:spMkLst>
            <pc:docMk/>
            <pc:sldMk cId="1520399783" sldId="2147478629"/>
            <ac:spMk id="180" creationId="{BFCC8372-A149-4D24-3C14-DAFF0EB455A2}"/>
          </ac:spMkLst>
        </pc:spChg>
        <pc:spChg chg="mod">
          <ac:chgData name="Henry Jammes" userId="5f22554b-fd15-4676-8c82-dc6122af2a80" providerId="ADAL" clId="{A3A6ABF9-8563-404A-BEC3-1E0B3CC340AC}" dt="2023-08-15T19:15:44.502" v="11131"/>
          <ac:spMkLst>
            <pc:docMk/>
            <pc:sldMk cId="1520399783" sldId="2147478629"/>
            <ac:spMk id="181" creationId="{C99AE7AD-3C01-4761-904E-186169766396}"/>
          </ac:spMkLst>
        </pc:spChg>
        <pc:spChg chg="mod">
          <ac:chgData name="Henry Jammes" userId="5f22554b-fd15-4676-8c82-dc6122af2a80" providerId="ADAL" clId="{A3A6ABF9-8563-404A-BEC3-1E0B3CC340AC}" dt="2023-08-15T19:15:44.502" v="11131"/>
          <ac:spMkLst>
            <pc:docMk/>
            <pc:sldMk cId="1520399783" sldId="2147478629"/>
            <ac:spMk id="183" creationId="{AB8B6F7E-0940-973A-7183-35FD1F3F0DD3}"/>
          </ac:spMkLst>
        </pc:spChg>
        <pc:spChg chg="mod">
          <ac:chgData name="Henry Jammes" userId="5f22554b-fd15-4676-8c82-dc6122af2a80" providerId="ADAL" clId="{A3A6ABF9-8563-404A-BEC3-1E0B3CC340AC}" dt="2023-08-15T19:15:44.502" v="11131"/>
          <ac:spMkLst>
            <pc:docMk/>
            <pc:sldMk cId="1520399783" sldId="2147478629"/>
            <ac:spMk id="185" creationId="{7C7CA19C-082D-29EA-C5FE-494FAE25B7F9}"/>
          </ac:spMkLst>
        </pc:spChg>
        <pc:spChg chg="mod">
          <ac:chgData name="Henry Jammes" userId="5f22554b-fd15-4676-8c82-dc6122af2a80" providerId="ADAL" clId="{A3A6ABF9-8563-404A-BEC3-1E0B3CC340AC}" dt="2023-08-15T19:15:44.502" v="11131"/>
          <ac:spMkLst>
            <pc:docMk/>
            <pc:sldMk cId="1520399783" sldId="2147478629"/>
            <ac:spMk id="186" creationId="{6CEA356C-D114-1992-847D-FACF99B693D6}"/>
          </ac:spMkLst>
        </pc:spChg>
        <pc:spChg chg="mod">
          <ac:chgData name="Henry Jammes" userId="5f22554b-fd15-4676-8c82-dc6122af2a80" providerId="ADAL" clId="{A3A6ABF9-8563-404A-BEC3-1E0B3CC340AC}" dt="2023-08-15T19:15:44.502" v="11131"/>
          <ac:spMkLst>
            <pc:docMk/>
            <pc:sldMk cId="1520399783" sldId="2147478629"/>
            <ac:spMk id="188" creationId="{53C89ECD-7326-CD01-619B-E961B2BD5463}"/>
          </ac:spMkLst>
        </pc:spChg>
        <pc:spChg chg="add del mod">
          <ac:chgData name="Henry Jammes" userId="5f22554b-fd15-4676-8c82-dc6122af2a80" providerId="ADAL" clId="{A3A6ABF9-8563-404A-BEC3-1E0B3CC340AC}" dt="2023-08-15T19:15:46.243" v="11132"/>
          <ac:spMkLst>
            <pc:docMk/>
            <pc:sldMk cId="1520399783" sldId="2147478629"/>
            <ac:spMk id="189" creationId="{9DA9353A-053F-CE70-856A-37C3D27D77CC}"/>
          </ac:spMkLst>
        </pc:spChg>
        <pc:spChg chg="add del mod">
          <ac:chgData name="Henry Jammes" userId="5f22554b-fd15-4676-8c82-dc6122af2a80" providerId="ADAL" clId="{A3A6ABF9-8563-404A-BEC3-1E0B3CC340AC}" dt="2023-08-15T19:15:46.243" v="11132"/>
          <ac:spMkLst>
            <pc:docMk/>
            <pc:sldMk cId="1520399783" sldId="2147478629"/>
            <ac:spMk id="190" creationId="{50377896-CAD6-12BC-452D-8FC7A2D7A837}"/>
          </ac:spMkLst>
        </pc:spChg>
        <pc:spChg chg="add del mod">
          <ac:chgData name="Henry Jammes" userId="5f22554b-fd15-4676-8c82-dc6122af2a80" providerId="ADAL" clId="{A3A6ABF9-8563-404A-BEC3-1E0B3CC340AC}" dt="2023-08-15T19:15:46.243" v="11132"/>
          <ac:spMkLst>
            <pc:docMk/>
            <pc:sldMk cId="1520399783" sldId="2147478629"/>
            <ac:spMk id="191" creationId="{752968C7-C1DD-A78B-77A6-4AA230795ABD}"/>
          </ac:spMkLst>
        </pc:spChg>
        <pc:spChg chg="add del mod">
          <ac:chgData name="Henry Jammes" userId="5f22554b-fd15-4676-8c82-dc6122af2a80" providerId="ADAL" clId="{A3A6ABF9-8563-404A-BEC3-1E0B3CC340AC}" dt="2023-08-15T19:15:46.243" v="11132"/>
          <ac:spMkLst>
            <pc:docMk/>
            <pc:sldMk cId="1520399783" sldId="2147478629"/>
            <ac:spMk id="193" creationId="{563B518E-0648-6825-12D0-34F9332F77F1}"/>
          </ac:spMkLst>
        </pc:spChg>
        <pc:spChg chg="add del mod">
          <ac:chgData name="Henry Jammes" userId="5f22554b-fd15-4676-8c82-dc6122af2a80" providerId="ADAL" clId="{A3A6ABF9-8563-404A-BEC3-1E0B3CC340AC}" dt="2023-08-15T19:15:46.243" v="11132"/>
          <ac:spMkLst>
            <pc:docMk/>
            <pc:sldMk cId="1520399783" sldId="2147478629"/>
            <ac:spMk id="194" creationId="{AD428644-1F1B-2284-57BA-FBDEF28B6D90}"/>
          </ac:spMkLst>
        </pc:spChg>
        <pc:spChg chg="add del mod">
          <ac:chgData name="Henry Jammes" userId="5f22554b-fd15-4676-8c82-dc6122af2a80" providerId="ADAL" clId="{A3A6ABF9-8563-404A-BEC3-1E0B3CC340AC}" dt="2023-08-15T19:15:46.243" v="11132"/>
          <ac:spMkLst>
            <pc:docMk/>
            <pc:sldMk cId="1520399783" sldId="2147478629"/>
            <ac:spMk id="196" creationId="{6B379476-5F19-1D1A-23D9-862241147A96}"/>
          </ac:spMkLst>
        </pc:spChg>
        <pc:spChg chg="add del mod">
          <ac:chgData name="Henry Jammes" userId="5f22554b-fd15-4676-8c82-dc6122af2a80" providerId="ADAL" clId="{A3A6ABF9-8563-404A-BEC3-1E0B3CC340AC}" dt="2023-08-15T19:15:46.243" v="11132"/>
          <ac:spMkLst>
            <pc:docMk/>
            <pc:sldMk cId="1520399783" sldId="2147478629"/>
            <ac:spMk id="198" creationId="{54B61B50-75C9-8FE2-2275-B8EE61111748}"/>
          </ac:spMkLst>
        </pc:spChg>
        <pc:spChg chg="add del mod">
          <ac:chgData name="Henry Jammes" userId="5f22554b-fd15-4676-8c82-dc6122af2a80" providerId="ADAL" clId="{A3A6ABF9-8563-404A-BEC3-1E0B3CC340AC}" dt="2023-08-15T19:15:46.243" v="11132"/>
          <ac:spMkLst>
            <pc:docMk/>
            <pc:sldMk cId="1520399783" sldId="2147478629"/>
            <ac:spMk id="202" creationId="{7D46B12E-CFB5-636A-DE45-F43BBE714218}"/>
          </ac:spMkLst>
        </pc:spChg>
        <pc:spChg chg="add del mod">
          <ac:chgData name="Henry Jammes" userId="5f22554b-fd15-4676-8c82-dc6122af2a80" providerId="ADAL" clId="{A3A6ABF9-8563-404A-BEC3-1E0B3CC340AC}" dt="2023-08-15T19:15:46.243" v="11132"/>
          <ac:spMkLst>
            <pc:docMk/>
            <pc:sldMk cId="1520399783" sldId="2147478629"/>
            <ac:spMk id="203" creationId="{4FD85DFF-9291-3D39-0A18-3F27D724123E}"/>
          </ac:spMkLst>
        </pc:spChg>
        <pc:spChg chg="add del mod">
          <ac:chgData name="Henry Jammes" userId="5f22554b-fd15-4676-8c82-dc6122af2a80" providerId="ADAL" clId="{A3A6ABF9-8563-404A-BEC3-1E0B3CC340AC}" dt="2023-08-15T19:15:46.243" v="11132"/>
          <ac:spMkLst>
            <pc:docMk/>
            <pc:sldMk cId="1520399783" sldId="2147478629"/>
            <ac:spMk id="206" creationId="{E45419C3-45D4-0990-D751-1EFE2343F24E}"/>
          </ac:spMkLst>
        </pc:spChg>
        <pc:spChg chg="add mod">
          <ac:chgData name="Henry Jammes" userId="5f22554b-fd15-4676-8c82-dc6122af2a80" providerId="ADAL" clId="{A3A6ABF9-8563-404A-BEC3-1E0B3CC340AC}" dt="2023-08-31T23:22:44.058" v="15096" actId="1076"/>
          <ac:spMkLst>
            <pc:docMk/>
            <pc:sldMk cId="1520399783" sldId="2147478629"/>
            <ac:spMk id="213" creationId="{B4FFA14C-7BE1-6E9F-A291-4CAF15AFCA0F}"/>
          </ac:spMkLst>
        </pc:spChg>
        <pc:spChg chg="add mod ord">
          <ac:chgData name="Henry Jammes" userId="5f22554b-fd15-4676-8c82-dc6122af2a80" providerId="ADAL" clId="{A3A6ABF9-8563-404A-BEC3-1E0B3CC340AC}" dt="2023-08-31T23:22:44.058" v="15096" actId="1076"/>
          <ac:spMkLst>
            <pc:docMk/>
            <pc:sldMk cId="1520399783" sldId="2147478629"/>
            <ac:spMk id="215" creationId="{27240342-4192-2CD3-E9FD-33BD097C33D7}"/>
          </ac:spMkLst>
        </pc:spChg>
        <pc:spChg chg="mod topLvl">
          <ac:chgData name="Henry Jammes" userId="5f22554b-fd15-4676-8c82-dc6122af2a80" providerId="ADAL" clId="{A3A6ABF9-8563-404A-BEC3-1E0B3CC340AC}" dt="2023-08-31T23:25:02.599" v="15124" actId="165"/>
          <ac:spMkLst>
            <pc:docMk/>
            <pc:sldMk cId="1520399783" sldId="2147478629"/>
            <ac:spMk id="218" creationId="{A50F298A-EC0B-5170-27E6-699877957A60}"/>
          </ac:spMkLst>
        </pc:spChg>
        <pc:spChg chg="mod">
          <ac:chgData name="Henry Jammes" userId="5f22554b-fd15-4676-8c82-dc6122af2a80" providerId="ADAL" clId="{A3A6ABF9-8563-404A-BEC3-1E0B3CC340AC}" dt="2023-08-31T23:23:08.578" v="15102" actId="207"/>
          <ac:spMkLst>
            <pc:docMk/>
            <pc:sldMk cId="1520399783" sldId="2147478629"/>
            <ac:spMk id="220" creationId="{3852B5ED-69C9-B3C0-F0A1-E6065F91A2DA}"/>
          </ac:spMkLst>
        </pc:spChg>
        <pc:spChg chg="mod">
          <ac:chgData name="Henry Jammes" userId="5f22554b-fd15-4676-8c82-dc6122af2a80" providerId="ADAL" clId="{A3A6ABF9-8563-404A-BEC3-1E0B3CC340AC}" dt="2023-08-31T23:23:08.578" v="15102" actId="207"/>
          <ac:spMkLst>
            <pc:docMk/>
            <pc:sldMk cId="1520399783" sldId="2147478629"/>
            <ac:spMk id="221" creationId="{BA23CA91-9663-FCD1-902C-04E555AF2597}"/>
          </ac:spMkLst>
        </pc:spChg>
        <pc:spChg chg="add mod">
          <ac:chgData name="Henry Jammes" userId="5f22554b-fd15-4676-8c82-dc6122af2a80" providerId="ADAL" clId="{A3A6ABF9-8563-404A-BEC3-1E0B3CC340AC}" dt="2023-08-31T23:22:44.058" v="15096" actId="1076"/>
          <ac:spMkLst>
            <pc:docMk/>
            <pc:sldMk cId="1520399783" sldId="2147478629"/>
            <ac:spMk id="222" creationId="{C16E0E01-9656-3E5F-0A52-023FD4E88337}"/>
          </ac:spMkLst>
        </pc:spChg>
        <pc:spChg chg="mod topLvl">
          <ac:chgData name="Henry Jammes" userId="5f22554b-fd15-4676-8c82-dc6122af2a80" providerId="ADAL" clId="{A3A6ABF9-8563-404A-BEC3-1E0B3CC340AC}" dt="2023-08-31T23:25:02.599" v="15124" actId="165"/>
          <ac:spMkLst>
            <pc:docMk/>
            <pc:sldMk cId="1520399783" sldId="2147478629"/>
            <ac:spMk id="226" creationId="{843B6BB3-3DE1-850C-A657-8DC0653F49BF}"/>
          </ac:spMkLst>
        </pc:spChg>
        <pc:spChg chg="mod">
          <ac:chgData name="Henry Jammes" userId="5f22554b-fd15-4676-8c82-dc6122af2a80" providerId="ADAL" clId="{A3A6ABF9-8563-404A-BEC3-1E0B3CC340AC}" dt="2023-08-31T23:21:27.484" v="15076" actId="207"/>
          <ac:spMkLst>
            <pc:docMk/>
            <pc:sldMk cId="1520399783" sldId="2147478629"/>
            <ac:spMk id="228" creationId="{CB41B51D-473B-A9BE-2FF1-2A9E4C2BCF6D}"/>
          </ac:spMkLst>
        </pc:spChg>
        <pc:spChg chg="mod">
          <ac:chgData name="Henry Jammes" userId="5f22554b-fd15-4676-8c82-dc6122af2a80" providerId="ADAL" clId="{A3A6ABF9-8563-404A-BEC3-1E0B3CC340AC}" dt="2023-08-31T23:21:27.484" v="15076" actId="207"/>
          <ac:spMkLst>
            <pc:docMk/>
            <pc:sldMk cId="1520399783" sldId="2147478629"/>
            <ac:spMk id="229" creationId="{1B514D76-FA25-A296-996D-B5E4EF33BB6E}"/>
          </ac:spMkLst>
        </pc:spChg>
        <pc:spChg chg="add mod">
          <ac:chgData name="Henry Jammes" userId="5f22554b-fd15-4676-8c82-dc6122af2a80" providerId="ADAL" clId="{A3A6ABF9-8563-404A-BEC3-1E0B3CC340AC}" dt="2023-08-31T23:22:44.058" v="15096" actId="1076"/>
          <ac:spMkLst>
            <pc:docMk/>
            <pc:sldMk cId="1520399783" sldId="2147478629"/>
            <ac:spMk id="230" creationId="{EE742936-393E-7243-3428-0894901E5106}"/>
          </ac:spMkLst>
        </pc:spChg>
        <pc:spChg chg="mod topLvl">
          <ac:chgData name="Henry Jammes" userId="5f22554b-fd15-4676-8c82-dc6122af2a80" providerId="ADAL" clId="{A3A6ABF9-8563-404A-BEC3-1E0B3CC340AC}" dt="2023-08-31T23:25:02.599" v="15124" actId="165"/>
          <ac:spMkLst>
            <pc:docMk/>
            <pc:sldMk cId="1520399783" sldId="2147478629"/>
            <ac:spMk id="234" creationId="{0CB41830-9943-E66B-A4D0-B33CE2189568}"/>
          </ac:spMkLst>
        </pc:spChg>
        <pc:spChg chg="mod">
          <ac:chgData name="Henry Jammes" userId="5f22554b-fd15-4676-8c82-dc6122af2a80" providerId="ADAL" clId="{A3A6ABF9-8563-404A-BEC3-1E0B3CC340AC}" dt="2023-08-31T23:21:27.484" v="15076" actId="207"/>
          <ac:spMkLst>
            <pc:docMk/>
            <pc:sldMk cId="1520399783" sldId="2147478629"/>
            <ac:spMk id="236" creationId="{A29255EC-4E88-5852-5507-7B5D5BF6B343}"/>
          </ac:spMkLst>
        </pc:spChg>
        <pc:spChg chg="mod">
          <ac:chgData name="Henry Jammes" userId="5f22554b-fd15-4676-8c82-dc6122af2a80" providerId="ADAL" clId="{A3A6ABF9-8563-404A-BEC3-1E0B3CC340AC}" dt="2023-08-31T23:21:27.484" v="15076" actId="207"/>
          <ac:spMkLst>
            <pc:docMk/>
            <pc:sldMk cId="1520399783" sldId="2147478629"/>
            <ac:spMk id="237" creationId="{C1C9E33E-0580-25CC-4C8B-0257B8F484D4}"/>
          </ac:spMkLst>
        </pc:spChg>
        <pc:spChg chg="add mod">
          <ac:chgData name="Henry Jammes" userId="5f22554b-fd15-4676-8c82-dc6122af2a80" providerId="ADAL" clId="{A3A6ABF9-8563-404A-BEC3-1E0B3CC340AC}" dt="2023-08-31T23:22:44.058" v="15096" actId="1076"/>
          <ac:spMkLst>
            <pc:docMk/>
            <pc:sldMk cId="1520399783" sldId="2147478629"/>
            <ac:spMk id="239" creationId="{4B6AE969-A6B2-A5D7-FA33-2B79A6EBBD1E}"/>
          </ac:spMkLst>
        </pc:spChg>
        <pc:spChg chg="add mod">
          <ac:chgData name="Henry Jammes" userId="5f22554b-fd15-4676-8c82-dc6122af2a80" providerId="ADAL" clId="{A3A6ABF9-8563-404A-BEC3-1E0B3CC340AC}" dt="2023-08-31T23:22:44.058" v="15096" actId="1076"/>
          <ac:spMkLst>
            <pc:docMk/>
            <pc:sldMk cId="1520399783" sldId="2147478629"/>
            <ac:spMk id="241" creationId="{234A88A1-788B-7EEC-5499-56DB5EE85B61}"/>
          </ac:spMkLst>
        </pc:spChg>
        <pc:spChg chg="mod topLvl">
          <ac:chgData name="Henry Jammes" userId="5f22554b-fd15-4676-8c82-dc6122af2a80" providerId="ADAL" clId="{A3A6ABF9-8563-404A-BEC3-1E0B3CC340AC}" dt="2023-08-31T23:25:02.599" v="15124" actId="165"/>
          <ac:spMkLst>
            <pc:docMk/>
            <pc:sldMk cId="1520399783" sldId="2147478629"/>
            <ac:spMk id="244" creationId="{C205124B-3260-7308-AE28-0AA12B2EDAD2}"/>
          </ac:spMkLst>
        </pc:spChg>
        <pc:spChg chg="mod topLvl">
          <ac:chgData name="Henry Jammes" userId="5f22554b-fd15-4676-8c82-dc6122af2a80" providerId="ADAL" clId="{A3A6ABF9-8563-404A-BEC3-1E0B3CC340AC}" dt="2023-08-31T23:25:02.599" v="15124" actId="165"/>
          <ac:spMkLst>
            <pc:docMk/>
            <pc:sldMk cId="1520399783" sldId="2147478629"/>
            <ac:spMk id="245" creationId="{6C269B37-061A-D608-039B-5B9D82EB8D2B}"/>
          </ac:spMkLst>
        </pc:spChg>
        <pc:spChg chg="mod topLvl">
          <ac:chgData name="Henry Jammes" userId="5f22554b-fd15-4676-8c82-dc6122af2a80" providerId="ADAL" clId="{A3A6ABF9-8563-404A-BEC3-1E0B3CC340AC}" dt="2023-08-31T23:25:02.599" v="15124" actId="165"/>
          <ac:spMkLst>
            <pc:docMk/>
            <pc:sldMk cId="1520399783" sldId="2147478629"/>
            <ac:spMk id="247" creationId="{89F3B99D-79FC-2885-8F95-0E05CF00DA54}"/>
          </ac:spMkLst>
        </pc:spChg>
        <pc:spChg chg="add mod">
          <ac:chgData name="Henry Jammes" userId="5f22554b-fd15-4676-8c82-dc6122af2a80" providerId="ADAL" clId="{A3A6ABF9-8563-404A-BEC3-1E0B3CC340AC}" dt="2023-08-31T23:22:44.058" v="15096" actId="1076"/>
          <ac:spMkLst>
            <pc:docMk/>
            <pc:sldMk cId="1520399783" sldId="2147478629"/>
            <ac:spMk id="248" creationId="{69B956FC-BEAE-4C1F-73E8-B19C9AC2E8EC}"/>
          </ac:spMkLst>
        </pc:spChg>
        <pc:spChg chg="add mod">
          <ac:chgData name="Henry Jammes" userId="5f22554b-fd15-4676-8c82-dc6122af2a80" providerId="ADAL" clId="{A3A6ABF9-8563-404A-BEC3-1E0B3CC340AC}" dt="2023-08-31T23:22:44.058" v="15096" actId="1076"/>
          <ac:spMkLst>
            <pc:docMk/>
            <pc:sldMk cId="1520399783" sldId="2147478629"/>
            <ac:spMk id="250" creationId="{73EE9B76-D41C-5E85-63E2-A4BD4E22F303}"/>
          </ac:spMkLst>
        </pc:spChg>
        <pc:spChg chg="mod topLvl">
          <ac:chgData name="Henry Jammes" userId="5f22554b-fd15-4676-8c82-dc6122af2a80" providerId="ADAL" clId="{A3A6ABF9-8563-404A-BEC3-1E0B3CC340AC}" dt="2023-08-31T23:25:02.599" v="15124" actId="165"/>
          <ac:spMkLst>
            <pc:docMk/>
            <pc:sldMk cId="1520399783" sldId="2147478629"/>
            <ac:spMk id="252" creationId="{A4355388-500A-6D8C-8FCC-B473EE972415}"/>
          </ac:spMkLst>
        </pc:spChg>
        <pc:spChg chg="mod topLvl">
          <ac:chgData name="Henry Jammes" userId="5f22554b-fd15-4676-8c82-dc6122af2a80" providerId="ADAL" clId="{A3A6ABF9-8563-404A-BEC3-1E0B3CC340AC}" dt="2023-08-31T23:25:02.599" v="15124" actId="165"/>
          <ac:spMkLst>
            <pc:docMk/>
            <pc:sldMk cId="1520399783" sldId="2147478629"/>
            <ac:spMk id="253" creationId="{1F2DC20D-1506-B12F-E338-FDDFA61E94C8}"/>
          </ac:spMkLst>
        </pc:spChg>
        <pc:spChg chg="mod topLvl">
          <ac:chgData name="Henry Jammes" userId="5f22554b-fd15-4676-8c82-dc6122af2a80" providerId="ADAL" clId="{A3A6ABF9-8563-404A-BEC3-1E0B3CC340AC}" dt="2023-08-31T23:25:02.599" v="15124" actId="165"/>
          <ac:spMkLst>
            <pc:docMk/>
            <pc:sldMk cId="1520399783" sldId="2147478629"/>
            <ac:spMk id="256" creationId="{37D4EE6E-A7A5-F273-5FE4-6A7AAFEECD80}"/>
          </ac:spMkLst>
        </pc:spChg>
        <pc:spChg chg="mod topLvl">
          <ac:chgData name="Henry Jammes" userId="5f22554b-fd15-4676-8c82-dc6122af2a80" providerId="ADAL" clId="{A3A6ABF9-8563-404A-BEC3-1E0B3CC340AC}" dt="2023-08-31T23:25:02.599" v="15124" actId="165"/>
          <ac:spMkLst>
            <pc:docMk/>
            <pc:sldMk cId="1520399783" sldId="2147478629"/>
            <ac:spMk id="257" creationId="{4EFAD4C9-2A7F-FEA5-C145-787F16F647AE}"/>
          </ac:spMkLst>
        </pc:spChg>
        <pc:spChg chg="mod topLvl">
          <ac:chgData name="Henry Jammes" userId="5f22554b-fd15-4676-8c82-dc6122af2a80" providerId="ADAL" clId="{A3A6ABF9-8563-404A-BEC3-1E0B3CC340AC}" dt="2023-08-31T23:25:02.599" v="15124" actId="165"/>
          <ac:spMkLst>
            <pc:docMk/>
            <pc:sldMk cId="1520399783" sldId="2147478629"/>
            <ac:spMk id="259" creationId="{89697A9B-3F36-682F-1DCA-33FBC7FD34C7}"/>
          </ac:spMkLst>
        </pc:spChg>
        <pc:spChg chg="add mod">
          <ac:chgData name="Henry Jammes" userId="5f22554b-fd15-4676-8c82-dc6122af2a80" providerId="ADAL" clId="{A3A6ABF9-8563-404A-BEC3-1E0B3CC340AC}" dt="2023-08-31T23:23:15.979" v="15103" actId="208"/>
          <ac:spMkLst>
            <pc:docMk/>
            <pc:sldMk cId="1520399783" sldId="2147478629"/>
            <ac:spMk id="260" creationId="{8672CA82-CE51-1231-5468-E966133F5F77}"/>
          </ac:spMkLst>
        </pc:spChg>
        <pc:spChg chg="add mod">
          <ac:chgData name="Henry Jammes" userId="5f22554b-fd15-4676-8c82-dc6122af2a80" providerId="ADAL" clId="{A3A6ABF9-8563-404A-BEC3-1E0B3CC340AC}" dt="2023-08-31T23:22:44.058" v="15096" actId="1076"/>
          <ac:spMkLst>
            <pc:docMk/>
            <pc:sldMk cId="1520399783" sldId="2147478629"/>
            <ac:spMk id="261" creationId="{4B369D91-16FC-FC07-2FCC-410B4F75BBE7}"/>
          </ac:spMkLst>
        </pc:spChg>
        <pc:spChg chg="add mod">
          <ac:chgData name="Henry Jammes" userId="5f22554b-fd15-4676-8c82-dc6122af2a80" providerId="ADAL" clId="{A3A6ABF9-8563-404A-BEC3-1E0B3CC340AC}" dt="2023-08-31T23:22:44.058" v="15096" actId="1076"/>
          <ac:spMkLst>
            <pc:docMk/>
            <pc:sldMk cId="1520399783" sldId="2147478629"/>
            <ac:spMk id="266" creationId="{883AF612-7C89-B90A-F90B-804E62C5DF7A}"/>
          </ac:spMkLst>
        </pc:spChg>
        <pc:spChg chg="add mod">
          <ac:chgData name="Henry Jammes" userId="5f22554b-fd15-4676-8c82-dc6122af2a80" providerId="ADAL" clId="{A3A6ABF9-8563-404A-BEC3-1E0B3CC340AC}" dt="2023-08-31T23:22:44.058" v="15096" actId="1076"/>
          <ac:spMkLst>
            <pc:docMk/>
            <pc:sldMk cId="1520399783" sldId="2147478629"/>
            <ac:spMk id="267" creationId="{2C4888C0-C8A5-EA9F-EE17-0EE8C7A5EB28}"/>
          </ac:spMkLst>
        </pc:spChg>
        <pc:spChg chg="add mod">
          <ac:chgData name="Henry Jammes" userId="5f22554b-fd15-4676-8c82-dc6122af2a80" providerId="ADAL" clId="{A3A6ABF9-8563-404A-BEC3-1E0B3CC340AC}" dt="2023-08-31T23:22:44.058" v="15096" actId="1076"/>
          <ac:spMkLst>
            <pc:docMk/>
            <pc:sldMk cId="1520399783" sldId="2147478629"/>
            <ac:spMk id="268" creationId="{3B20E464-8435-CEEC-F25C-C44AFFBAD95C}"/>
          </ac:spMkLst>
        </pc:spChg>
        <pc:spChg chg="mod topLvl">
          <ac:chgData name="Henry Jammes" userId="5f22554b-fd15-4676-8c82-dc6122af2a80" providerId="ADAL" clId="{A3A6ABF9-8563-404A-BEC3-1E0B3CC340AC}" dt="2023-08-31T23:25:02.599" v="15124" actId="165"/>
          <ac:spMkLst>
            <pc:docMk/>
            <pc:sldMk cId="1520399783" sldId="2147478629"/>
            <ac:spMk id="272" creationId="{4555E2B1-E598-A323-3EA1-140ED9ACAB83}"/>
          </ac:spMkLst>
        </pc:spChg>
        <pc:spChg chg="mod">
          <ac:chgData name="Henry Jammes" userId="5f22554b-fd15-4676-8c82-dc6122af2a80" providerId="ADAL" clId="{A3A6ABF9-8563-404A-BEC3-1E0B3CC340AC}" dt="2023-08-31T23:21:27.484" v="15076" actId="207"/>
          <ac:spMkLst>
            <pc:docMk/>
            <pc:sldMk cId="1520399783" sldId="2147478629"/>
            <ac:spMk id="274" creationId="{C085D00D-C22E-37A5-1991-2104AF69E896}"/>
          </ac:spMkLst>
        </pc:spChg>
        <pc:spChg chg="mod">
          <ac:chgData name="Henry Jammes" userId="5f22554b-fd15-4676-8c82-dc6122af2a80" providerId="ADAL" clId="{A3A6ABF9-8563-404A-BEC3-1E0B3CC340AC}" dt="2023-08-31T23:21:27.484" v="15076" actId="207"/>
          <ac:spMkLst>
            <pc:docMk/>
            <pc:sldMk cId="1520399783" sldId="2147478629"/>
            <ac:spMk id="275" creationId="{2B04FC49-8F17-CC09-664A-BEB8636072DE}"/>
          </ac:spMkLst>
        </pc:spChg>
        <pc:spChg chg="add mod ord">
          <ac:chgData name="Henry Jammes" userId="5f22554b-fd15-4676-8c82-dc6122af2a80" providerId="ADAL" clId="{A3A6ABF9-8563-404A-BEC3-1E0B3CC340AC}" dt="2023-08-31T23:22:44.058" v="15096" actId="1076"/>
          <ac:spMkLst>
            <pc:docMk/>
            <pc:sldMk cId="1520399783" sldId="2147478629"/>
            <ac:spMk id="277" creationId="{56142CF7-93D1-03BA-6DDC-B4A67434D538}"/>
          </ac:spMkLst>
        </pc:spChg>
        <pc:spChg chg="add mod">
          <ac:chgData name="Henry Jammes" userId="5f22554b-fd15-4676-8c82-dc6122af2a80" providerId="ADAL" clId="{A3A6ABF9-8563-404A-BEC3-1E0B3CC340AC}" dt="2023-08-31T23:22:44.058" v="15096" actId="1076"/>
          <ac:spMkLst>
            <pc:docMk/>
            <pc:sldMk cId="1520399783" sldId="2147478629"/>
            <ac:spMk id="280" creationId="{1596E20B-8DD7-DFD8-F1EB-D67060ED9C25}"/>
          </ac:spMkLst>
        </pc:spChg>
        <pc:spChg chg="mod topLvl">
          <ac:chgData name="Henry Jammes" userId="5f22554b-fd15-4676-8c82-dc6122af2a80" providerId="ADAL" clId="{A3A6ABF9-8563-404A-BEC3-1E0B3CC340AC}" dt="2023-08-31T23:25:02.599" v="15124" actId="165"/>
          <ac:spMkLst>
            <pc:docMk/>
            <pc:sldMk cId="1520399783" sldId="2147478629"/>
            <ac:spMk id="282" creationId="{C048860A-D1CD-888D-99CB-677DF9BCBD61}"/>
          </ac:spMkLst>
        </pc:spChg>
        <pc:spChg chg="mod topLvl">
          <ac:chgData name="Henry Jammes" userId="5f22554b-fd15-4676-8c82-dc6122af2a80" providerId="ADAL" clId="{A3A6ABF9-8563-404A-BEC3-1E0B3CC340AC}" dt="2023-08-31T23:25:02.599" v="15124" actId="165"/>
          <ac:spMkLst>
            <pc:docMk/>
            <pc:sldMk cId="1520399783" sldId="2147478629"/>
            <ac:spMk id="283" creationId="{398EDA94-6EF5-93E3-0496-977899430E02}"/>
          </ac:spMkLst>
        </pc:spChg>
        <pc:spChg chg="mod topLvl">
          <ac:chgData name="Henry Jammes" userId="5f22554b-fd15-4676-8c82-dc6122af2a80" providerId="ADAL" clId="{A3A6ABF9-8563-404A-BEC3-1E0B3CC340AC}" dt="2023-08-31T23:25:02.599" v="15124" actId="165"/>
          <ac:spMkLst>
            <pc:docMk/>
            <pc:sldMk cId="1520399783" sldId="2147478629"/>
            <ac:spMk id="285" creationId="{CD56766D-B7D6-EF55-C582-834E12D56AA2}"/>
          </ac:spMkLst>
        </pc:spChg>
        <pc:spChg chg="mod topLvl">
          <ac:chgData name="Henry Jammes" userId="5f22554b-fd15-4676-8c82-dc6122af2a80" providerId="ADAL" clId="{A3A6ABF9-8563-404A-BEC3-1E0B3CC340AC}" dt="2023-08-31T23:25:02.599" v="15124" actId="165"/>
          <ac:spMkLst>
            <pc:docMk/>
            <pc:sldMk cId="1520399783" sldId="2147478629"/>
            <ac:spMk id="287" creationId="{0F65D870-1359-9CE8-CBAF-30DBE9B01C2B}"/>
          </ac:spMkLst>
        </pc:spChg>
        <pc:spChg chg="mod topLvl">
          <ac:chgData name="Henry Jammes" userId="5f22554b-fd15-4676-8c82-dc6122af2a80" providerId="ADAL" clId="{A3A6ABF9-8563-404A-BEC3-1E0B3CC340AC}" dt="2023-08-31T23:25:02.599" v="15124" actId="165"/>
          <ac:spMkLst>
            <pc:docMk/>
            <pc:sldMk cId="1520399783" sldId="2147478629"/>
            <ac:spMk id="288" creationId="{36A4EBFD-9A69-5CEE-FC06-F03D05B12811}"/>
          </ac:spMkLst>
        </pc:spChg>
        <pc:spChg chg="mod topLvl">
          <ac:chgData name="Henry Jammes" userId="5f22554b-fd15-4676-8c82-dc6122af2a80" providerId="ADAL" clId="{A3A6ABF9-8563-404A-BEC3-1E0B3CC340AC}" dt="2023-08-31T23:25:02.599" v="15124" actId="165"/>
          <ac:spMkLst>
            <pc:docMk/>
            <pc:sldMk cId="1520399783" sldId="2147478629"/>
            <ac:spMk id="290" creationId="{2F37E807-9406-773D-20F2-352DF1552381}"/>
          </ac:spMkLst>
        </pc:spChg>
        <pc:spChg chg="add mod">
          <ac:chgData name="Henry Jammes" userId="5f22554b-fd15-4676-8c82-dc6122af2a80" providerId="ADAL" clId="{A3A6ABF9-8563-404A-BEC3-1E0B3CC340AC}" dt="2023-08-31T23:22:44.058" v="15096" actId="1076"/>
          <ac:spMkLst>
            <pc:docMk/>
            <pc:sldMk cId="1520399783" sldId="2147478629"/>
            <ac:spMk id="291" creationId="{8135EF77-855A-715D-B9C8-D14BDE5877AE}"/>
          </ac:spMkLst>
        </pc:spChg>
        <pc:spChg chg="add mod">
          <ac:chgData name="Henry Jammes" userId="5f22554b-fd15-4676-8c82-dc6122af2a80" providerId="ADAL" clId="{A3A6ABF9-8563-404A-BEC3-1E0B3CC340AC}" dt="2023-08-31T23:22:44.058" v="15096" actId="1076"/>
          <ac:spMkLst>
            <pc:docMk/>
            <pc:sldMk cId="1520399783" sldId="2147478629"/>
            <ac:spMk id="292" creationId="{946B36BF-0466-09DD-98FD-DD3A9007154B}"/>
          </ac:spMkLst>
        </pc:spChg>
        <pc:spChg chg="add mod">
          <ac:chgData name="Henry Jammes" userId="5f22554b-fd15-4676-8c82-dc6122af2a80" providerId="ADAL" clId="{A3A6ABF9-8563-404A-BEC3-1E0B3CC340AC}" dt="2023-08-31T23:22:44.058" v="15096" actId="1076"/>
          <ac:spMkLst>
            <pc:docMk/>
            <pc:sldMk cId="1520399783" sldId="2147478629"/>
            <ac:spMk id="293" creationId="{2C727DCD-8E19-75C8-0435-0E1465B4D2CC}"/>
          </ac:spMkLst>
        </pc:spChg>
        <pc:spChg chg="add mod">
          <ac:chgData name="Henry Jammes" userId="5f22554b-fd15-4676-8c82-dc6122af2a80" providerId="ADAL" clId="{A3A6ABF9-8563-404A-BEC3-1E0B3CC340AC}" dt="2023-08-31T23:22:44.058" v="15096" actId="1076"/>
          <ac:spMkLst>
            <pc:docMk/>
            <pc:sldMk cId="1520399783" sldId="2147478629"/>
            <ac:spMk id="295" creationId="{0894D066-98F5-7A9E-A9A1-5C677B99E5F0}"/>
          </ac:spMkLst>
        </pc:spChg>
        <pc:spChg chg="add mod">
          <ac:chgData name="Henry Jammes" userId="5f22554b-fd15-4676-8c82-dc6122af2a80" providerId="ADAL" clId="{A3A6ABF9-8563-404A-BEC3-1E0B3CC340AC}" dt="2023-08-31T23:22:44.058" v="15096" actId="1076"/>
          <ac:spMkLst>
            <pc:docMk/>
            <pc:sldMk cId="1520399783" sldId="2147478629"/>
            <ac:spMk id="296" creationId="{10ABF1F9-F1F2-0203-CD5B-AE89D2169A2B}"/>
          </ac:spMkLst>
        </pc:spChg>
        <pc:spChg chg="add mod">
          <ac:chgData name="Henry Jammes" userId="5f22554b-fd15-4676-8c82-dc6122af2a80" providerId="ADAL" clId="{A3A6ABF9-8563-404A-BEC3-1E0B3CC340AC}" dt="2023-08-31T23:22:44.058" v="15096" actId="1076"/>
          <ac:spMkLst>
            <pc:docMk/>
            <pc:sldMk cId="1520399783" sldId="2147478629"/>
            <ac:spMk id="298" creationId="{FEE6510A-A174-D704-3B49-5A3E750AEC5B}"/>
          </ac:spMkLst>
        </pc:spChg>
        <pc:spChg chg="add mod">
          <ac:chgData name="Henry Jammes" userId="5f22554b-fd15-4676-8c82-dc6122af2a80" providerId="ADAL" clId="{A3A6ABF9-8563-404A-BEC3-1E0B3CC340AC}" dt="2023-08-31T23:22:44.058" v="15096" actId="1076"/>
          <ac:spMkLst>
            <pc:docMk/>
            <pc:sldMk cId="1520399783" sldId="2147478629"/>
            <ac:spMk id="300" creationId="{E7CDB248-F8FE-9E12-F52B-756EE78A4BFF}"/>
          </ac:spMkLst>
        </pc:spChg>
        <pc:spChg chg="add mod">
          <ac:chgData name="Henry Jammes" userId="5f22554b-fd15-4676-8c82-dc6122af2a80" providerId="ADAL" clId="{A3A6ABF9-8563-404A-BEC3-1E0B3CC340AC}" dt="2023-08-31T23:22:44.058" v="15096" actId="1076"/>
          <ac:spMkLst>
            <pc:docMk/>
            <pc:sldMk cId="1520399783" sldId="2147478629"/>
            <ac:spMk id="304" creationId="{E02C08BE-7F5C-E363-121F-BF7C74BBAE57}"/>
          </ac:spMkLst>
        </pc:spChg>
        <pc:spChg chg="add mod">
          <ac:chgData name="Henry Jammes" userId="5f22554b-fd15-4676-8c82-dc6122af2a80" providerId="ADAL" clId="{A3A6ABF9-8563-404A-BEC3-1E0B3CC340AC}" dt="2023-08-31T23:22:44.058" v="15096" actId="1076"/>
          <ac:spMkLst>
            <pc:docMk/>
            <pc:sldMk cId="1520399783" sldId="2147478629"/>
            <ac:spMk id="305" creationId="{B23AC572-3F58-7C1F-CE5E-B7E281B26259}"/>
          </ac:spMkLst>
        </pc:spChg>
        <pc:spChg chg="add mod">
          <ac:chgData name="Henry Jammes" userId="5f22554b-fd15-4676-8c82-dc6122af2a80" providerId="ADAL" clId="{A3A6ABF9-8563-404A-BEC3-1E0B3CC340AC}" dt="2023-08-31T23:22:44.058" v="15096" actId="1076"/>
          <ac:spMkLst>
            <pc:docMk/>
            <pc:sldMk cId="1520399783" sldId="2147478629"/>
            <ac:spMk id="308" creationId="{88DB5185-25CD-F5AF-ED74-767669DBD7DA}"/>
          </ac:spMkLst>
        </pc:spChg>
        <pc:grpChg chg="add">
          <ac:chgData name="Henry Jammes" userId="5f22554b-fd15-4676-8c82-dc6122af2a80" providerId="ADAL" clId="{A3A6ABF9-8563-404A-BEC3-1E0B3CC340AC}" dt="2023-08-31T23:25:08.622" v="15125" actId="338"/>
          <ac:grpSpMkLst>
            <pc:docMk/>
            <pc:sldMk cId="1520399783" sldId="2147478629"/>
            <ac:grpSpMk id="2" creationId="{59E9B344-C8C6-C824-BC64-211CAB6909E9}"/>
          </ac:grpSpMkLst>
        </pc:grpChg>
        <pc:grpChg chg="add">
          <ac:chgData name="Henry Jammes" userId="5f22554b-fd15-4676-8c82-dc6122af2a80" providerId="ADAL" clId="{A3A6ABF9-8563-404A-BEC3-1E0B3CC340AC}" dt="2023-08-31T23:25:08.622" v="15125" actId="338"/>
          <ac:grpSpMkLst>
            <pc:docMk/>
            <pc:sldMk cId="1520399783" sldId="2147478629"/>
            <ac:grpSpMk id="4" creationId="{80EBFDC6-ECE4-276E-2595-FBDEF51B8041}"/>
          </ac:grpSpMkLst>
        </pc:grpChg>
        <pc:grpChg chg="add">
          <ac:chgData name="Henry Jammes" userId="5f22554b-fd15-4676-8c82-dc6122af2a80" providerId="ADAL" clId="{A3A6ABF9-8563-404A-BEC3-1E0B3CC340AC}" dt="2023-08-31T23:25:08.622" v="15125" actId="338"/>
          <ac:grpSpMkLst>
            <pc:docMk/>
            <pc:sldMk cId="1520399783" sldId="2147478629"/>
            <ac:grpSpMk id="5" creationId="{A3E87B85-9F6A-A9EF-5AB1-8007895AEF1E}"/>
          </ac:grpSpMkLst>
        </pc:grpChg>
        <pc:grpChg chg="add">
          <ac:chgData name="Henry Jammes" userId="5f22554b-fd15-4676-8c82-dc6122af2a80" providerId="ADAL" clId="{A3A6ABF9-8563-404A-BEC3-1E0B3CC340AC}" dt="2023-08-31T23:25:08.622" v="15125" actId="338"/>
          <ac:grpSpMkLst>
            <pc:docMk/>
            <pc:sldMk cId="1520399783" sldId="2147478629"/>
            <ac:grpSpMk id="6" creationId="{04AF6721-3086-9EA7-F39A-79EE7E11ED76}"/>
          </ac:grpSpMkLst>
        </pc:grpChg>
        <pc:grpChg chg="add">
          <ac:chgData name="Henry Jammes" userId="5f22554b-fd15-4676-8c82-dc6122af2a80" providerId="ADAL" clId="{A3A6ABF9-8563-404A-BEC3-1E0B3CC340AC}" dt="2023-08-31T23:25:08.622" v="15125" actId="338"/>
          <ac:grpSpMkLst>
            <pc:docMk/>
            <pc:sldMk cId="1520399783" sldId="2147478629"/>
            <ac:grpSpMk id="7" creationId="{C8C98BFC-8CCC-4FFE-3E34-9A12443450F8}"/>
          </ac:grpSpMkLst>
        </pc:grpChg>
        <pc:grpChg chg="add">
          <ac:chgData name="Henry Jammes" userId="5f22554b-fd15-4676-8c82-dc6122af2a80" providerId="ADAL" clId="{A3A6ABF9-8563-404A-BEC3-1E0B3CC340AC}" dt="2023-08-31T23:25:08.622" v="15125" actId="338"/>
          <ac:grpSpMkLst>
            <pc:docMk/>
            <pc:sldMk cId="1520399783" sldId="2147478629"/>
            <ac:grpSpMk id="8" creationId="{14C101E4-7F97-C36B-5318-A403069AB524}"/>
          </ac:grpSpMkLst>
        </pc:grpChg>
        <pc:grpChg chg="add">
          <ac:chgData name="Henry Jammes" userId="5f22554b-fd15-4676-8c82-dc6122af2a80" providerId="ADAL" clId="{A3A6ABF9-8563-404A-BEC3-1E0B3CC340AC}" dt="2023-08-31T23:25:08.622" v="15125" actId="338"/>
          <ac:grpSpMkLst>
            <pc:docMk/>
            <pc:sldMk cId="1520399783" sldId="2147478629"/>
            <ac:grpSpMk id="9" creationId="{A4FBD63C-ECD7-2B95-CA93-51A5502A38F1}"/>
          </ac:grpSpMkLst>
        </pc:grpChg>
        <pc:grpChg chg="add">
          <ac:chgData name="Henry Jammes" userId="5f22554b-fd15-4676-8c82-dc6122af2a80" providerId="ADAL" clId="{A3A6ABF9-8563-404A-BEC3-1E0B3CC340AC}" dt="2023-08-31T23:25:08.622" v="15125" actId="338"/>
          <ac:grpSpMkLst>
            <pc:docMk/>
            <pc:sldMk cId="1520399783" sldId="2147478629"/>
            <ac:grpSpMk id="10" creationId="{304076F0-4A78-EB25-AD6F-9E5534462F2F}"/>
          </ac:grpSpMkLst>
        </pc:grpChg>
        <pc:grpChg chg="add">
          <ac:chgData name="Henry Jammes" userId="5f22554b-fd15-4676-8c82-dc6122af2a80" providerId="ADAL" clId="{A3A6ABF9-8563-404A-BEC3-1E0B3CC340AC}" dt="2023-08-31T23:25:08.622" v="15125" actId="338"/>
          <ac:grpSpMkLst>
            <pc:docMk/>
            <pc:sldMk cId="1520399783" sldId="2147478629"/>
            <ac:grpSpMk id="11" creationId="{8D9EAF71-DEC3-6647-B6E6-BF1A6179BF21}"/>
          </ac:grpSpMkLst>
        </pc:grpChg>
        <pc:grpChg chg="add del mod">
          <ac:chgData name="Henry Jammes" userId="5f22554b-fd15-4676-8c82-dc6122af2a80" providerId="ADAL" clId="{A3A6ABF9-8563-404A-BEC3-1E0B3CC340AC}" dt="2023-08-15T19:15:44.423" v="11130"/>
          <ac:grpSpMkLst>
            <pc:docMk/>
            <pc:sldMk cId="1520399783" sldId="2147478629"/>
            <ac:grpSpMk id="12" creationId="{1F88424B-0D41-832D-2082-51CE4D21A9F3}"/>
          </ac:grpSpMkLst>
        </pc:grpChg>
        <pc:grpChg chg="add">
          <ac:chgData name="Henry Jammes" userId="5f22554b-fd15-4676-8c82-dc6122af2a80" providerId="ADAL" clId="{A3A6ABF9-8563-404A-BEC3-1E0B3CC340AC}" dt="2023-08-31T23:26:12.153" v="15139" actId="164"/>
          <ac:grpSpMkLst>
            <pc:docMk/>
            <pc:sldMk cId="1520399783" sldId="2147478629"/>
            <ac:grpSpMk id="12" creationId="{D9DCFD74-CAAA-8E71-64F6-47DC418AD7CC}"/>
          </ac:grpSpMkLst>
        </pc:grpChg>
        <pc:grpChg chg="mod">
          <ac:chgData name="Henry Jammes" userId="5f22554b-fd15-4676-8c82-dc6122af2a80" providerId="ADAL" clId="{A3A6ABF9-8563-404A-BEC3-1E0B3CC340AC}" dt="2023-08-15T19:15:39.623" v="11127"/>
          <ac:grpSpMkLst>
            <pc:docMk/>
            <pc:sldMk cId="1520399783" sldId="2147478629"/>
            <ac:grpSpMk id="13" creationId="{DAB0B69B-6A69-DB13-BA61-50A55F9F1A9A}"/>
          </ac:grpSpMkLst>
        </pc:grpChg>
        <pc:grpChg chg="add del mod">
          <ac:chgData name="Henry Jammes" userId="5f22554b-fd15-4676-8c82-dc6122af2a80" providerId="ADAL" clId="{A3A6ABF9-8563-404A-BEC3-1E0B3CC340AC}" dt="2023-08-15T19:15:44.423" v="11130"/>
          <ac:grpSpMkLst>
            <pc:docMk/>
            <pc:sldMk cId="1520399783" sldId="2147478629"/>
            <ac:grpSpMk id="20" creationId="{B2BF8130-66EF-0AFA-50C4-DFBC65710480}"/>
          </ac:grpSpMkLst>
        </pc:grpChg>
        <pc:grpChg chg="mod">
          <ac:chgData name="Henry Jammes" userId="5f22554b-fd15-4676-8c82-dc6122af2a80" providerId="ADAL" clId="{A3A6ABF9-8563-404A-BEC3-1E0B3CC340AC}" dt="2023-08-15T19:15:39.623" v="11127"/>
          <ac:grpSpMkLst>
            <pc:docMk/>
            <pc:sldMk cId="1520399783" sldId="2147478629"/>
            <ac:grpSpMk id="21" creationId="{0C3CA1EC-8F79-F274-BD69-10326977B4EB}"/>
          </ac:grpSpMkLst>
        </pc:grpChg>
        <pc:grpChg chg="add del mod">
          <ac:chgData name="Henry Jammes" userId="5f22554b-fd15-4676-8c82-dc6122af2a80" providerId="ADAL" clId="{A3A6ABF9-8563-404A-BEC3-1E0B3CC340AC}" dt="2023-08-15T19:15:44.423" v="11130"/>
          <ac:grpSpMkLst>
            <pc:docMk/>
            <pc:sldMk cId="1520399783" sldId="2147478629"/>
            <ac:grpSpMk id="28" creationId="{B34A2597-B8B9-1744-F1D3-E4579B73BA82}"/>
          </ac:grpSpMkLst>
        </pc:grpChg>
        <pc:grpChg chg="mod">
          <ac:chgData name="Henry Jammes" userId="5f22554b-fd15-4676-8c82-dc6122af2a80" providerId="ADAL" clId="{A3A6ABF9-8563-404A-BEC3-1E0B3CC340AC}" dt="2023-08-15T19:15:39.623" v="11127"/>
          <ac:grpSpMkLst>
            <pc:docMk/>
            <pc:sldMk cId="1520399783" sldId="2147478629"/>
            <ac:grpSpMk id="29" creationId="{C5730C5B-A598-B755-D2BB-AE9C6E58B9DE}"/>
          </ac:grpSpMkLst>
        </pc:grpChg>
        <pc:grpChg chg="add del mod">
          <ac:chgData name="Henry Jammes" userId="5f22554b-fd15-4676-8c82-dc6122af2a80" providerId="ADAL" clId="{A3A6ABF9-8563-404A-BEC3-1E0B3CC340AC}" dt="2023-08-15T19:15:44.423" v="11130"/>
          <ac:grpSpMkLst>
            <pc:docMk/>
            <pc:sldMk cId="1520399783" sldId="2147478629"/>
            <ac:grpSpMk id="39" creationId="{62EAB406-5039-21FE-6037-1C39FBA0CA77}"/>
          </ac:grpSpMkLst>
        </pc:grpChg>
        <pc:grpChg chg="add del mod">
          <ac:chgData name="Henry Jammes" userId="5f22554b-fd15-4676-8c82-dc6122af2a80" providerId="ADAL" clId="{A3A6ABF9-8563-404A-BEC3-1E0B3CC340AC}" dt="2023-08-15T19:15:44.423" v="11130"/>
          <ac:grpSpMkLst>
            <pc:docMk/>
            <pc:sldMk cId="1520399783" sldId="2147478629"/>
            <ac:grpSpMk id="47" creationId="{B01EE4B7-B846-63D1-8E8F-89FC421366B6}"/>
          </ac:grpSpMkLst>
        </pc:grpChg>
        <pc:grpChg chg="add del mod">
          <ac:chgData name="Henry Jammes" userId="5f22554b-fd15-4676-8c82-dc6122af2a80" providerId="ADAL" clId="{A3A6ABF9-8563-404A-BEC3-1E0B3CC340AC}" dt="2023-08-15T19:15:44.423" v="11130"/>
          <ac:grpSpMkLst>
            <pc:docMk/>
            <pc:sldMk cId="1520399783" sldId="2147478629"/>
            <ac:grpSpMk id="51" creationId="{79BCAA31-80A0-67E1-FF42-61C829A8F810}"/>
          </ac:grpSpMkLst>
        </pc:grpChg>
        <pc:grpChg chg="add del mod">
          <ac:chgData name="Henry Jammes" userId="5f22554b-fd15-4676-8c82-dc6122af2a80" providerId="ADAL" clId="{A3A6ABF9-8563-404A-BEC3-1E0B3CC340AC}" dt="2023-08-15T19:15:44.423" v="11130"/>
          <ac:grpSpMkLst>
            <pc:docMk/>
            <pc:sldMk cId="1520399783" sldId="2147478629"/>
            <ac:grpSpMk id="66" creationId="{57A9DC3D-E2F9-23ED-065D-12A0E157AF8C}"/>
          </ac:grpSpMkLst>
        </pc:grpChg>
        <pc:grpChg chg="mod">
          <ac:chgData name="Henry Jammes" userId="5f22554b-fd15-4676-8c82-dc6122af2a80" providerId="ADAL" clId="{A3A6ABF9-8563-404A-BEC3-1E0B3CC340AC}" dt="2023-08-15T19:15:39.623" v="11127"/>
          <ac:grpSpMkLst>
            <pc:docMk/>
            <pc:sldMk cId="1520399783" sldId="2147478629"/>
            <ac:grpSpMk id="67" creationId="{0639E458-03D7-0E8A-B49A-60E0EDE71E85}"/>
          </ac:grpSpMkLst>
        </pc:grpChg>
        <pc:grpChg chg="add del mod">
          <ac:chgData name="Henry Jammes" userId="5f22554b-fd15-4676-8c82-dc6122af2a80" providerId="ADAL" clId="{A3A6ABF9-8563-404A-BEC3-1E0B3CC340AC}" dt="2023-08-15T19:15:44.423" v="11130"/>
          <ac:grpSpMkLst>
            <pc:docMk/>
            <pc:sldMk cId="1520399783" sldId="2147478629"/>
            <ac:grpSpMk id="77" creationId="{0F7CE2B1-CF39-D394-6D0D-BE052BB969A2}"/>
          </ac:grpSpMkLst>
        </pc:grpChg>
        <pc:grpChg chg="add del mod">
          <ac:chgData name="Henry Jammes" userId="5f22554b-fd15-4676-8c82-dc6122af2a80" providerId="ADAL" clId="{A3A6ABF9-8563-404A-BEC3-1E0B3CC340AC}" dt="2023-08-15T19:15:44.423" v="11130"/>
          <ac:grpSpMkLst>
            <pc:docMk/>
            <pc:sldMk cId="1520399783" sldId="2147478629"/>
            <ac:grpSpMk id="82" creationId="{3317520A-E9FC-794E-295B-25DF47456D9E}"/>
          </ac:grpSpMkLst>
        </pc:grpChg>
        <pc:grpChg chg="add del mod">
          <ac:chgData name="Henry Jammes" userId="5f22554b-fd15-4676-8c82-dc6122af2a80" providerId="ADAL" clId="{A3A6ABF9-8563-404A-BEC3-1E0B3CC340AC}" dt="2023-08-15T19:15:46.243" v="11132"/>
          <ac:grpSpMkLst>
            <pc:docMk/>
            <pc:sldMk cId="1520399783" sldId="2147478629"/>
            <ac:grpSpMk id="114" creationId="{D6580764-BEC6-6E51-66F1-E5D5040FA06B}"/>
          </ac:grpSpMkLst>
        </pc:grpChg>
        <pc:grpChg chg="mod">
          <ac:chgData name="Henry Jammes" userId="5f22554b-fd15-4676-8c82-dc6122af2a80" providerId="ADAL" clId="{A3A6ABF9-8563-404A-BEC3-1E0B3CC340AC}" dt="2023-08-15T19:15:44.502" v="11131"/>
          <ac:grpSpMkLst>
            <pc:docMk/>
            <pc:sldMk cId="1520399783" sldId="2147478629"/>
            <ac:grpSpMk id="115" creationId="{89BE429E-B741-AEF6-17E1-B987F6BC55EC}"/>
          </ac:grpSpMkLst>
        </pc:grpChg>
        <pc:grpChg chg="add del mod">
          <ac:chgData name="Henry Jammes" userId="5f22554b-fd15-4676-8c82-dc6122af2a80" providerId="ADAL" clId="{A3A6ABF9-8563-404A-BEC3-1E0B3CC340AC}" dt="2023-08-15T19:15:46.243" v="11132"/>
          <ac:grpSpMkLst>
            <pc:docMk/>
            <pc:sldMk cId="1520399783" sldId="2147478629"/>
            <ac:grpSpMk id="122" creationId="{2594A278-789E-FCCB-EEEF-DF23B095A0E6}"/>
          </ac:grpSpMkLst>
        </pc:grpChg>
        <pc:grpChg chg="mod">
          <ac:chgData name="Henry Jammes" userId="5f22554b-fd15-4676-8c82-dc6122af2a80" providerId="ADAL" clId="{A3A6ABF9-8563-404A-BEC3-1E0B3CC340AC}" dt="2023-08-15T19:15:44.502" v="11131"/>
          <ac:grpSpMkLst>
            <pc:docMk/>
            <pc:sldMk cId="1520399783" sldId="2147478629"/>
            <ac:grpSpMk id="123" creationId="{895C3DCE-F0D9-182D-5FBF-CFDA6313ACB4}"/>
          </ac:grpSpMkLst>
        </pc:grpChg>
        <pc:grpChg chg="add del mod">
          <ac:chgData name="Henry Jammes" userId="5f22554b-fd15-4676-8c82-dc6122af2a80" providerId="ADAL" clId="{A3A6ABF9-8563-404A-BEC3-1E0B3CC340AC}" dt="2023-08-15T19:15:46.243" v="11132"/>
          <ac:grpSpMkLst>
            <pc:docMk/>
            <pc:sldMk cId="1520399783" sldId="2147478629"/>
            <ac:grpSpMk id="130" creationId="{4C97B43C-1D7C-A199-5FC7-3CDC346093EF}"/>
          </ac:grpSpMkLst>
        </pc:grpChg>
        <pc:grpChg chg="mod">
          <ac:chgData name="Henry Jammes" userId="5f22554b-fd15-4676-8c82-dc6122af2a80" providerId="ADAL" clId="{A3A6ABF9-8563-404A-BEC3-1E0B3CC340AC}" dt="2023-08-15T19:15:44.502" v="11131"/>
          <ac:grpSpMkLst>
            <pc:docMk/>
            <pc:sldMk cId="1520399783" sldId="2147478629"/>
            <ac:grpSpMk id="131" creationId="{B49DD4C4-D4E2-1D78-210F-BC98D9DFC330}"/>
          </ac:grpSpMkLst>
        </pc:grpChg>
        <pc:grpChg chg="add del mod">
          <ac:chgData name="Henry Jammes" userId="5f22554b-fd15-4676-8c82-dc6122af2a80" providerId="ADAL" clId="{A3A6ABF9-8563-404A-BEC3-1E0B3CC340AC}" dt="2023-08-15T19:15:46.243" v="11132"/>
          <ac:grpSpMkLst>
            <pc:docMk/>
            <pc:sldMk cId="1520399783" sldId="2147478629"/>
            <ac:grpSpMk id="141" creationId="{BDDDA9C3-A042-845D-A63B-661807CEAA31}"/>
          </ac:grpSpMkLst>
        </pc:grpChg>
        <pc:grpChg chg="add del mod">
          <ac:chgData name="Henry Jammes" userId="5f22554b-fd15-4676-8c82-dc6122af2a80" providerId="ADAL" clId="{A3A6ABF9-8563-404A-BEC3-1E0B3CC340AC}" dt="2023-08-15T19:15:46.243" v="11132"/>
          <ac:grpSpMkLst>
            <pc:docMk/>
            <pc:sldMk cId="1520399783" sldId="2147478629"/>
            <ac:grpSpMk id="149" creationId="{4E908C27-0BCF-397E-9D5B-90F9F95CFA09}"/>
          </ac:grpSpMkLst>
        </pc:grpChg>
        <pc:grpChg chg="add del mod">
          <ac:chgData name="Henry Jammes" userId="5f22554b-fd15-4676-8c82-dc6122af2a80" providerId="ADAL" clId="{A3A6ABF9-8563-404A-BEC3-1E0B3CC340AC}" dt="2023-08-15T19:15:46.243" v="11132"/>
          <ac:grpSpMkLst>
            <pc:docMk/>
            <pc:sldMk cId="1520399783" sldId="2147478629"/>
            <ac:grpSpMk id="153" creationId="{E27DCCD8-C8CC-4758-322E-964D4C97AD37}"/>
          </ac:grpSpMkLst>
        </pc:grpChg>
        <pc:grpChg chg="add del mod">
          <ac:chgData name="Henry Jammes" userId="5f22554b-fd15-4676-8c82-dc6122af2a80" providerId="ADAL" clId="{A3A6ABF9-8563-404A-BEC3-1E0B3CC340AC}" dt="2023-08-15T19:15:46.243" v="11132"/>
          <ac:grpSpMkLst>
            <pc:docMk/>
            <pc:sldMk cId="1520399783" sldId="2147478629"/>
            <ac:grpSpMk id="168" creationId="{F650FF18-4825-312B-EEF4-699D92A648C3}"/>
          </ac:grpSpMkLst>
        </pc:grpChg>
        <pc:grpChg chg="mod">
          <ac:chgData name="Henry Jammes" userId="5f22554b-fd15-4676-8c82-dc6122af2a80" providerId="ADAL" clId="{A3A6ABF9-8563-404A-BEC3-1E0B3CC340AC}" dt="2023-08-15T19:15:44.502" v="11131"/>
          <ac:grpSpMkLst>
            <pc:docMk/>
            <pc:sldMk cId="1520399783" sldId="2147478629"/>
            <ac:grpSpMk id="169" creationId="{DF5D8199-1D11-6C46-A426-AF3CB29EBD93}"/>
          </ac:grpSpMkLst>
        </pc:grpChg>
        <pc:grpChg chg="add del mod">
          <ac:chgData name="Henry Jammes" userId="5f22554b-fd15-4676-8c82-dc6122af2a80" providerId="ADAL" clId="{A3A6ABF9-8563-404A-BEC3-1E0B3CC340AC}" dt="2023-08-15T19:15:46.243" v="11132"/>
          <ac:grpSpMkLst>
            <pc:docMk/>
            <pc:sldMk cId="1520399783" sldId="2147478629"/>
            <ac:grpSpMk id="179" creationId="{6683AE27-4D95-2D5D-FF50-C4A84CC4CA3C}"/>
          </ac:grpSpMkLst>
        </pc:grpChg>
        <pc:grpChg chg="add del mod">
          <ac:chgData name="Henry Jammes" userId="5f22554b-fd15-4676-8c82-dc6122af2a80" providerId="ADAL" clId="{A3A6ABF9-8563-404A-BEC3-1E0B3CC340AC}" dt="2023-08-15T19:15:46.243" v="11132"/>
          <ac:grpSpMkLst>
            <pc:docMk/>
            <pc:sldMk cId="1520399783" sldId="2147478629"/>
            <ac:grpSpMk id="184" creationId="{9AD4C9D6-6EE8-A262-875C-85016AD64530}"/>
          </ac:grpSpMkLst>
        </pc:grpChg>
        <pc:grpChg chg="add del mod">
          <ac:chgData name="Henry Jammes" userId="5f22554b-fd15-4676-8c82-dc6122af2a80" providerId="ADAL" clId="{A3A6ABF9-8563-404A-BEC3-1E0B3CC340AC}" dt="2023-08-31T23:25:02.599" v="15124" actId="165"/>
          <ac:grpSpMkLst>
            <pc:docMk/>
            <pc:sldMk cId="1520399783" sldId="2147478629"/>
            <ac:grpSpMk id="216" creationId="{ECC06C4D-BB5B-5C56-60BC-A760C0694947}"/>
          </ac:grpSpMkLst>
        </pc:grpChg>
        <pc:grpChg chg="mod topLvl">
          <ac:chgData name="Henry Jammes" userId="5f22554b-fd15-4676-8c82-dc6122af2a80" providerId="ADAL" clId="{A3A6ABF9-8563-404A-BEC3-1E0B3CC340AC}" dt="2023-08-31T23:25:02.599" v="15124" actId="165"/>
          <ac:grpSpMkLst>
            <pc:docMk/>
            <pc:sldMk cId="1520399783" sldId="2147478629"/>
            <ac:grpSpMk id="217" creationId="{533F5016-94A2-D46C-DAAE-FD316DF905D2}"/>
          </ac:grpSpMkLst>
        </pc:grpChg>
        <pc:grpChg chg="add del mod">
          <ac:chgData name="Henry Jammes" userId="5f22554b-fd15-4676-8c82-dc6122af2a80" providerId="ADAL" clId="{A3A6ABF9-8563-404A-BEC3-1E0B3CC340AC}" dt="2023-08-31T23:25:02.599" v="15124" actId="165"/>
          <ac:grpSpMkLst>
            <pc:docMk/>
            <pc:sldMk cId="1520399783" sldId="2147478629"/>
            <ac:grpSpMk id="224" creationId="{F3C88E0A-6446-88F7-ED16-8EA93C06974C}"/>
          </ac:grpSpMkLst>
        </pc:grpChg>
        <pc:grpChg chg="mod topLvl">
          <ac:chgData name="Henry Jammes" userId="5f22554b-fd15-4676-8c82-dc6122af2a80" providerId="ADAL" clId="{A3A6ABF9-8563-404A-BEC3-1E0B3CC340AC}" dt="2023-08-31T23:25:02.599" v="15124" actId="165"/>
          <ac:grpSpMkLst>
            <pc:docMk/>
            <pc:sldMk cId="1520399783" sldId="2147478629"/>
            <ac:grpSpMk id="225" creationId="{3918AD14-F86B-E7A7-0152-6812201CC558}"/>
          </ac:grpSpMkLst>
        </pc:grpChg>
        <pc:grpChg chg="add del mod">
          <ac:chgData name="Henry Jammes" userId="5f22554b-fd15-4676-8c82-dc6122af2a80" providerId="ADAL" clId="{A3A6ABF9-8563-404A-BEC3-1E0B3CC340AC}" dt="2023-08-31T23:25:02.599" v="15124" actId="165"/>
          <ac:grpSpMkLst>
            <pc:docMk/>
            <pc:sldMk cId="1520399783" sldId="2147478629"/>
            <ac:grpSpMk id="232" creationId="{2B22B49E-75ED-66B4-CC89-F0BA8A7C5D44}"/>
          </ac:grpSpMkLst>
        </pc:grpChg>
        <pc:grpChg chg="mod topLvl">
          <ac:chgData name="Henry Jammes" userId="5f22554b-fd15-4676-8c82-dc6122af2a80" providerId="ADAL" clId="{A3A6ABF9-8563-404A-BEC3-1E0B3CC340AC}" dt="2023-08-31T23:25:02.599" v="15124" actId="165"/>
          <ac:grpSpMkLst>
            <pc:docMk/>
            <pc:sldMk cId="1520399783" sldId="2147478629"/>
            <ac:grpSpMk id="233" creationId="{57A3456C-B626-6BF3-93E4-04FEEDFC58F6}"/>
          </ac:grpSpMkLst>
        </pc:grpChg>
        <pc:grpChg chg="add del mod">
          <ac:chgData name="Henry Jammes" userId="5f22554b-fd15-4676-8c82-dc6122af2a80" providerId="ADAL" clId="{A3A6ABF9-8563-404A-BEC3-1E0B3CC340AC}" dt="2023-08-31T23:25:02.599" v="15124" actId="165"/>
          <ac:grpSpMkLst>
            <pc:docMk/>
            <pc:sldMk cId="1520399783" sldId="2147478629"/>
            <ac:grpSpMk id="243" creationId="{DC9240BF-1448-9C8C-FB98-F599E8139004}"/>
          </ac:grpSpMkLst>
        </pc:grpChg>
        <pc:grpChg chg="add del mod">
          <ac:chgData name="Henry Jammes" userId="5f22554b-fd15-4676-8c82-dc6122af2a80" providerId="ADAL" clId="{A3A6ABF9-8563-404A-BEC3-1E0B3CC340AC}" dt="2023-08-31T23:25:02.599" v="15124" actId="165"/>
          <ac:grpSpMkLst>
            <pc:docMk/>
            <pc:sldMk cId="1520399783" sldId="2147478629"/>
            <ac:grpSpMk id="251" creationId="{81D4CB7B-2178-ECC0-E3A3-32D2804ACD91}"/>
          </ac:grpSpMkLst>
        </pc:grpChg>
        <pc:grpChg chg="add del mod">
          <ac:chgData name="Henry Jammes" userId="5f22554b-fd15-4676-8c82-dc6122af2a80" providerId="ADAL" clId="{A3A6ABF9-8563-404A-BEC3-1E0B3CC340AC}" dt="2023-08-31T23:25:02.599" v="15124" actId="165"/>
          <ac:grpSpMkLst>
            <pc:docMk/>
            <pc:sldMk cId="1520399783" sldId="2147478629"/>
            <ac:grpSpMk id="255" creationId="{B2B1C736-829D-A203-D8E4-D276BE8DE211}"/>
          </ac:grpSpMkLst>
        </pc:grpChg>
        <pc:grpChg chg="add del mod">
          <ac:chgData name="Henry Jammes" userId="5f22554b-fd15-4676-8c82-dc6122af2a80" providerId="ADAL" clId="{A3A6ABF9-8563-404A-BEC3-1E0B3CC340AC}" dt="2023-08-31T23:25:02.599" v="15124" actId="165"/>
          <ac:grpSpMkLst>
            <pc:docMk/>
            <pc:sldMk cId="1520399783" sldId="2147478629"/>
            <ac:grpSpMk id="270" creationId="{5671EBB0-4659-BC2A-8B41-FC710EC53AEA}"/>
          </ac:grpSpMkLst>
        </pc:grpChg>
        <pc:grpChg chg="mod topLvl">
          <ac:chgData name="Henry Jammes" userId="5f22554b-fd15-4676-8c82-dc6122af2a80" providerId="ADAL" clId="{A3A6ABF9-8563-404A-BEC3-1E0B3CC340AC}" dt="2023-08-31T23:25:02.599" v="15124" actId="165"/>
          <ac:grpSpMkLst>
            <pc:docMk/>
            <pc:sldMk cId="1520399783" sldId="2147478629"/>
            <ac:grpSpMk id="271" creationId="{5D56600A-6098-91B5-CF0A-DEE6BB1AE4F5}"/>
          </ac:grpSpMkLst>
        </pc:grpChg>
        <pc:grpChg chg="add del mod">
          <ac:chgData name="Henry Jammes" userId="5f22554b-fd15-4676-8c82-dc6122af2a80" providerId="ADAL" clId="{A3A6ABF9-8563-404A-BEC3-1E0B3CC340AC}" dt="2023-08-31T23:25:02.599" v="15124" actId="165"/>
          <ac:grpSpMkLst>
            <pc:docMk/>
            <pc:sldMk cId="1520399783" sldId="2147478629"/>
            <ac:grpSpMk id="281" creationId="{C7F8DE5C-3D28-D069-7102-331708047787}"/>
          </ac:grpSpMkLst>
        </pc:grpChg>
        <pc:grpChg chg="add del mod">
          <ac:chgData name="Henry Jammes" userId="5f22554b-fd15-4676-8c82-dc6122af2a80" providerId="ADAL" clId="{A3A6ABF9-8563-404A-BEC3-1E0B3CC340AC}" dt="2023-08-31T23:25:02.599" v="15124" actId="165"/>
          <ac:grpSpMkLst>
            <pc:docMk/>
            <pc:sldMk cId="1520399783" sldId="2147478629"/>
            <ac:grpSpMk id="286" creationId="{2ED19FEB-70C1-4D30-1C7E-335D6D034EBA}"/>
          </ac:grpSpMkLst>
        </pc:grpChg>
        <pc:graphicFrameChg chg="add del mod">
          <ac:chgData name="Henry Jammes" userId="5f22554b-fd15-4676-8c82-dc6122af2a80" providerId="ADAL" clId="{A3A6ABF9-8563-404A-BEC3-1E0B3CC340AC}" dt="2023-08-15T19:15:44.423" v="11130"/>
          <ac:graphicFrameMkLst>
            <pc:docMk/>
            <pc:sldMk cId="1520399783" sldId="2147478629"/>
            <ac:graphicFrameMk id="5" creationId="{875C40B2-4761-E214-EE63-8541BFC0C61C}"/>
          </ac:graphicFrameMkLst>
        </pc:graphicFrameChg>
        <pc:graphicFrameChg chg="add del mod">
          <ac:chgData name="Henry Jammes" userId="5f22554b-fd15-4676-8c82-dc6122af2a80" providerId="ADAL" clId="{A3A6ABF9-8563-404A-BEC3-1E0B3CC340AC}" dt="2023-08-15T19:15:46.243" v="11132"/>
          <ac:graphicFrameMkLst>
            <pc:docMk/>
            <pc:sldMk cId="1520399783" sldId="2147478629"/>
            <ac:graphicFrameMk id="107" creationId="{5C0EDFE9-B673-FE97-0059-29A779621397}"/>
          </ac:graphicFrameMkLst>
        </pc:graphicFrameChg>
        <pc:graphicFrameChg chg="add mod">
          <ac:chgData name="Henry Jammes" userId="5f22554b-fd15-4676-8c82-dc6122af2a80" providerId="ADAL" clId="{A3A6ABF9-8563-404A-BEC3-1E0B3CC340AC}" dt="2023-08-31T23:22:44.058" v="15096" actId="1076"/>
          <ac:graphicFrameMkLst>
            <pc:docMk/>
            <pc:sldMk cId="1520399783" sldId="2147478629"/>
            <ac:graphicFrameMk id="209" creationId="{118C8286-B77D-A927-5607-109E149419DF}"/>
          </ac:graphicFrameMkLst>
        </pc:graphicFrameChg>
        <pc:picChg chg="add del mod">
          <ac:chgData name="Henry Jammes" userId="5f22554b-fd15-4676-8c82-dc6122af2a80" providerId="ADAL" clId="{A3A6ABF9-8563-404A-BEC3-1E0B3CC340AC}" dt="2023-08-15T19:15:44.423" v="11130"/>
          <ac:picMkLst>
            <pc:docMk/>
            <pc:sldMk cId="1520399783" sldId="2147478629"/>
            <ac:picMk id="10" creationId="{6B01E2D3-6D3E-D38E-1910-0F458A89EE5D}"/>
          </ac:picMkLst>
        </pc:picChg>
        <pc:picChg chg="mod">
          <ac:chgData name="Henry Jammes" userId="5f22554b-fd15-4676-8c82-dc6122af2a80" providerId="ADAL" clId="{A3A6ABF9-8563-404A-BEC3-1E0B3CC340AC}" dt="2023-08-15T19:15:39.623" v="11127"/>
          <ac:picMkLst>
            <pc:docMk/>
            <pc:sldMk cId="1520399783" sldId="2147478629"/>
            <ac:picMk id="15" creationId="{828BA374-22F7-28A6-28D7-917117448A3C}"/>
          </ac:picMkLst>
        </pc:picChg>
        <pc:picChg chg="add del mod">
          <ac:chgData name="Henry Jammes" userId="5f22554b-fd15-4676-8c82-dc6122af2a80" providerId="ADAL" clId="{A3A6ABF9-8563-404A-BEC3-1E0B3CC340AC}" dt="2023-08-15T19:15:44.423" v="11130"/>
          <ac:picMkLst>
            <pc:docMk/>
            <pc:sldMk cId="1520399783" sldId="2147478629"/>
            <ac:picMk id="19" creationId="{640DA4C6-19B7-FC42-C124-4C7467177A19}"/>
          </ac:picMkLst>
        </pc:picChg>
        <pc:picChg chg="mod">
          <ac:chgData name="Henry Jammes" userId="5f22554b-fd15-4676-8c82-dc6122af2a80" providerId="ADAL" clId="{A3A6ABF9-8563-404A-BEC3-1E0B3CC340AC}" dt="2023-08-15T19:15:39.623" v="11127"/>
          <ac:picMkLst>
            <pc:docMk/>
            <pc:sldMk cId="1520399783" sldId="2147478629"/>
            <ac:picMk id="23" creationId="{3C271089-0C47-8DBE-B009-45FB47DAB613}"/>
          </ac:picMkLst>
        </pc:picChg>
        <pc:picChg chg="add del mod">
          <ac:chgData name="Henry Jammes" userId="5f22554b-fd15-4676-8c82-dc6122af2a80" providerId="ADAL" clId="{A3A6ABF9-8563-404A-BEC3-1E0B3CC340AC}" dt="2023-08-15T19:15:44.423" v="11130"/>
          <ac:picMkLst>
            <pc:docMk/>
            <pc:sldMk cId="1520399783" sldId="2147478629"/>
            <ac:picMk id="27" creationId="{CDE905B1-C146-D9BC-E260-2C7FECA310B5}"/>
          </ac:picMkLst>
        </pc:picChg>
        <pc:picChg chg="mod">
          <ac:chgData name="Henry Jammes" userId="5f22554b-fd15-4676-8c82-dc6122af2a80" providerId="ADAL" clId="{A3A6ABF9-8563-404A-BEC3-1E0B3CC340AC}" dt="2023-08-15T19:15:39.623" v="11127"/>
          <ac:picMkLst>
            <pc:docMk/>
            <pc:sldMk cId="1520399783" sldId="2147478629"/>
            <ac:picMk id="31" creationId="{869E0F3F-4F83-7613-0448-4EF2AAF9CFEA}"/>
          </ac:picMkLst>
        </pc:picChg>
        <pc:picChg chg="mod">
          <ac:chgData name="Henry Jammes" userId="5f22554b-fd15-4676-8c82-dc6122af2a80" providerId="ADAL" clId="{A3A6ABF9-8563-404A-BEC3-1E0B3CC340AC}" dt="2023-08-15T19:15:39.623" v="11127"/>
          <ac:picMkLst>
            <pc:docMk/>
            <pc:sldMk cId="1520399783" sldId="2147478629"/>
            <ac:picMk id="42" creationId="{6C79DFF5-DEEF-514B-02CF-1C8A9C67C2C5}"/>
          </ac:picMkLst>
        </pc:picChg>
        <pc:picChg chg="add del mod">
          <ac:chgData name="Henry Jammes" userId="5f22554b-fd15-4676-8c82-dc6122af2a80" providerId="ADAL" clId="{A3A6ABF9-8563-404A-BEC3-1E0B3CC340AC}" dt="2023-08-15T19:15:44.423" v="11130"/>
          <ac:picMkLst>
            <pc:docMk/>
            <pc:sldMk cId="1520399783" sldId="2147478629"/>
            <ac:picMk id="45" creationId="{6FCD551C-0159-9C4B-71CC-9AC17751D818}"/>
          </ac:picMkLst>
        </pc:picChg>
        <pc:picChg chg="mod">
          <ac:chgData name="Henry Jammes" userId="5f22554b-fd15-4676-8c82-dc6122af2a80" providerId="ADAL" clId="{A3A6ABF9-8563-404A-BEC3-1E0B3CC340AC}" dt="2023-08-15T19:15:39.623" v="11127"/>
          <ac:picMkLst>
            <pc:docMk/>
            <pc:sldMk cId="1520399783" sldId="2147478629"/>
            <ac:picMk id="50" creationId="{4D7C9CE2-64D4-D731-A681-0EE5A6FC758D}"/>
          </ac:picMkLst>
        </pc:picChg>
        <pc:picChg chg="mod">
          <ac:chgData name="Henry Jammes" userId="5f22554b-fd15-4676-8c82-dc6122af2a80" providerId="ADAL" clId="{A3A6ABF9-8563-404A-BEC3-1E0B3CC340AC}" dt="2023-08-15T19:15:39.623" v="11127"/>
          <ac:picMkLst>
            <pc:docMk/>
            <pc:sldMk cId="1520399783" sldId="2147478629"/>
            <ac:picMk id="54" creationId="{27F4457E-22EB-DD9C-2041-2F449E516E7D}"/>
          </ac:picMkLst>
        </pc:picChg>
        <pc:picChg chg="add del mod">
          <ac:chgData name="Henry Jammes" userId="5f22554b-fd15-4676-8c82-dc6122af2a80" providerId="ADAL" clId="{A3A6ABF9-8563-404A-BEC3-1E0B3CC340AC}" dt="2023-08-15T19:15:44.423" v="11130"/>
          <ac:picMkLst>
            <pc:docMk/>
            <pc:sldMk cId="1520399783" sldId="2147478629"/>
            <ac:picMk id="65" creationId="{6CA9F998-1E11-32B5-140B-9A4B613AE40F}"/>
          </ac:picMkLst>
        </pc:picChg>
        <pc:picChg chg="mod">
          <ac:chgData name="Henry Jammes" userId="5f22554b-fd15-4676-8c82-dc6122af2a80" providerId="ADAL" clId="{A3A6ABF9-8563-404A-BEC3-1E0B3CC340AC}" dt="2023-08-15T19:15:39.623" v="11127"/>
          <ac:picMkLst>
            <pc:docMk/>
            <pc:sldMk cId="1520399783" sldId="2147478629"/>
            <ac:picMk id="69" creationId="{A0EC847E-4A9F-8CAB-443E-7274A89C5229}"/>
          </ac:picMkLst>
        </pc:picChg>
        <pc:picChg chg="add del mod">
          <ac:chgData name="Henry Jammes" userId="5f22554b-fd15-4676-8c82-dc6122af2a80" providerId="ADAL" clId="{A3A6ABF9-8563-404A-BEC3-1E0B3CC340AC}" dt="2023-08-15T19:15:44.423" v="11130"/>
          <ac:picMkLst>
            <pc:docMk/>
            <pc:sldMk cId="1520399783" sldId="2147478629"/>
            <ac:picMk id="74" creationId="{01EE37B6-6B72-ABC6-6DA9-984E7F922832}"/>
          </ac:picMkLst>
        </pc:picChg>
        <pc:picChg chg="mod">
          <ac:chgData name="Henry Jammes" userId="5f22554b-fd15-4676-8c82-dc6122af2a80" providerId="ADAL" clId="{A3A6ABF9-8563-404A-BEC3-1E0B3CC340AC}" dt="2023-08-15T19:15:39.623" v="11127"/>
          <ac:picMkLst>
            <pc:docMk/>
            <pc:sldMk cId="1520399783" sldId="2147478629"/>
            <ac:picMk id="80" creationId="{B5694C2D-4A36-DF1A-840C-C3D248136F94}"/>
          </ac:picMkLst>
        </pc:picChg>
        <pc:picChg chg="mod">
          <ac:chgData name="Henry Jammes" userId="5f22554b-fd15-4676-8c82-dc6122af2a80" providerId="ADAL" clId="{A3A6ABF9-8563-404A-BEC3-1E0B3CC340AC}" dt="2023-08-15T19:15:39.623" v="11127"/>
          <ac:picMkLst>
            <pc:docMk/>
            <pc:sldMk cId="1520399783" sldId="2147478629"/>
            <ac:picMk id="85" creationId="{09E36E80-598B-7454-1CDA-C161D668508C}"/>
          </ac:picMkLst>
        </pc:picChg>
        <pc:picChg chg="add del mod">
          <ac:chgData name="Henry Jammes" userId="5f22554b-fd15-4676-8c82-dc6122af2a80" providerId="ADAL" clId="{A3A6ABF9-8563-404A-BEC3-1E0B3CC340AC}" dt="2023-08-15T19:15:44.423" v="11130"/>
          <ac:picMkLst>
            <pc:docMk/>
            <pc:sldMk cId="1520399783" sldId="2147478629"/>
            <ac:picMk id="90" creationId="{BE7228A4-6EFE-E675-7BE1-D895E8173387}"/>
          </ac:picMkLst>
        </pc:picChg>
        <pc:picChg chg="add del mod">
          <ac:chgData name="Henry Jammes" userId="5f22554b-fd15-4676-8c82-dc6122af2a80" providerId="ADAL" clId="{A3A6ABF9-8563-404A-BEC3-1E0B3CC340AC}" dt="2023-08-15T19:15:44.423" v="11130"/>
          <ac:picMkLst>
            <pc:docMk/>
            <pc:sldMk cId="1520399783" sldId="2147478629"/>
            <ac:picMk id="93" creationId="{F8D63857-1A59-2C05-4514-59F1DD9540E8}"/>
          </ac:picMkLst>
        </pc:picChg>
        <pc:picChg chg="add del mod">
          <ac:chgData name="Henry Jammes" userId="5f22554b-fd15-4676-8c82-dc6122af2a80" providerId="ADAL" clId="{A3A6ABF9-8563-404A-BEC3-1E0B3CC340AC}" dt="2023-08-15T19:15:44.423" v="11130"/>
          <ac:picMkLst>
            <pc:docMk/>
            <pc:sldMk cId="1520399783" sldId="2147478629"/>
            <ac:picMk id="95" creationId="{0694812D-5F02-B931-2F47-89B593BA1AAF}"/>
          </ac:picMkLst>
        </pc:picChg>
        <pc:picChg chg="add del mod">
          <ac:chgData name="Henry Jammes" userId="5f22554b-fd15-4676-8c82-dc6122af2a80" providerId="ADAL" clId="{A3A6ABF9-8563-404A-BEC3-1E0B3CC340AC}" dt="2023-08-15T19:15:44.423" v="11130"/>
          <ac:picMkLst>
            <pc:docMk/>
            <pc:sldMk cId="1520399783" sldId="2147478629"/>
            <ac:picMk id="97" creationId="{692B6026-080B-FEC6-9D63-C2F5A777B42D}"/>
          </ac:picMkLst>
        </pc:picChg>
        <pc:picChg chg="add del mod">
          <ac:chgData name="Henry Jammes" userId="5f22554b-fd15-4676-8c82-dc6122af2a80" providerId="ADAL" clId="{A3A6ABF9-8563-404A-BEC3-1E0B3CC340AC}" dt="2023-08-15T19:15:44.423" v="11130"/>
          <ac:picMkLst>
            <pc:docMk/>
            <pc:sldMk cId="1520399783" sldId="2147478629"/>
            <ac:picMk id="102" creationId="{AF69D60B-9F00-554D-7BA0-4BC3D068511A}"/>
          </ac:picMkLst>
        </pc:picChg>
        <pc:picChg chg="add del mod">
          <ac:chgData name="Henry Jammes" userId="5f22554b-fd15-4676-8c82-dc6122af2a80" providerId="ADAL" clId="{A3A6ABF9-8563-404A-BEC3-1E0B3CC340AC}" dt="2023-08-15T19:15:44.423" v="11130"/>
          <ac:picMkLst>
            <pc:docMk/>
            <pc:sldMk cId="1520399783" sldId="2147478629"/>
            <ac:picMk id="105" creationId="{92D7336F-1C02-8435-C14E-A93D0C14F914}"/>
          </ac:picMkLst>
        </pc:picChg>
        <pc:picChg chg="add del mod">
          <ac:chgData name="Henry Jammes" userId="5f22554b-fd15-4676-8c82-dc6122af2a80" providerId="ADAL" clId="{A3A6ABF9-8563-404A-BEC3-1E0B3CC340AC}" dt="2023-08-15T19:15:44.423" v="11130"/>
          <ac:picMkLst>
            <pc:docMk/>
            <pc:sldMk cId="1520399783" sldId="2147478629"/>
            <ac:picMk id="106" creationId="{A0403193-2E0E-A651-BA0B-B866084F6E82}"/>
          </ac:picMkLst>
        </pc:picChg>
        <pc:picChg chg="add del mod">
          <ac:chgData name="Henry Jammes" userId="5f22554b-fd15-4676-8c82-dc6122af2a80" providerId="ADAL" clId="{A3A6ABF9-8563-404A-BEC3-1E0B3CC340AC}" dt="2023-08-15T19:15:46.243" v="11132"/>
          <ac:picMkLst>
            <pc:docMk/>
            <pc:sldMk cId="1520399783" sldId="2147478629"/>
            <ac:picMk id="112" creationId="{E31ADE37-2CF2-1339-1EE7-FAB3FE30E73B}"/>
          </ac:picMkLst>
        </pc:picChg>
        <pc:picChg chg="mod">
          <ac:chgData name="Henry Jammes" userId="5f22554b-fd15-4676-8c82-dc6122af2a80" providerId="ADAL" clId="{A3A6ABF9-8563-404A-BEC3-1E0B3CC340AC}" dt="2023-08-15T19:15:44.502" v="11131"/>
          <ac:picMkLst>
            <pc:docMk/>
            <pc:sldMk cId="1520399783" sldId="2147478629"/>
            <ac:picMk id="117" creationId="{A771F798-424B-18AD-B8AE-0A74D3028B3F}"/>
          </ac:picMkLst>
        </pc:picChg>
        <pc:picChg chg="add del mod">
          <ac:chgData name="Henry Jammes" userId="5f22554b-fd15-4676-8c82-dc6122af2a80" providerId="ADAL" clId="{A3A6ABF9-8563-404A-BEC3-1E0B3CC340AC}" dt="2023-08-15T19:15:46.243" v="11132"/>
          <ac:picMkLst>
            <pc:docMk/>
            <pc:sldMk cId="1520399783" sldId="2147478629"/>
            <ac:picMk id="121" creationId="{890FC6E2-A92E-98B6-906C-8B41DD25D34C}"/>
          </ac:picMkLst>
        </pc:picChg>
        <pc:picChg chg="mod">
          <ac:chgData name="Henry Jammes" userId="5f22554b-fd15-4676-8c82-dc6122af2a80" providerId="ADAL" clId="{A3A6ABF9-8563-404A-BEC3-1E0B3CC340AC}" dt="2023-08-15T19:15:44.502" v="11131"/>
          <ac:picMkLst>
            <pc:docMk/>
            <pc:sldMk cId="1520399783" sldId="2147478629"/>
            <ac:picMk id="125" creationId="{B04DF8B5-6DBC-F117-0006-F825D5F9AD08}"/>
          </ac:picMkLst>
        </pc:picChg>
        <pc:picChg chg="add del mod">
          <ac:chgData name="Henry Jammes" userId="5f22554b-fd15-4676-8c82-dc6122af2a80" providerId="ADAL" clId="{A3A6ABF9-8563-404A-BEC3-1E0B3CC340AC}" dt="2023-08-15T19:15:46.243" v="11132"/>
          <ac:picMkLst>
            <pc:docMk/>
            <pc:sldMk cId="1520399783" sldId="2147478629"/>
            <ac:picMk id="129" creationId="{CA887B71-3C7B-C80A-8C28-182C6BCE635C}"/>
          </ac:picMkLst>
        </pc:picChg>
        <pc:picChg chg="mod">
          <ac:chgData name="Henry Jammes" userId="5f22554b-fd15-4676-8c82-dc6122af2a80" providerId="ADAL" clId="{A3A6ABF9-8563-404A-BEC3-1E0B3CC340AC}" dt="2023-08-15T19:15:44.502" v="11131"/>
          <ac:picMkLst>
            <pc:docMk/>
            <pc:sldMk cId="1520399783" sldId="2147478629"/>
            <ac:picMk id="133" creationId="{BA21E48F-7E3B-712F-D3F3-912ABEEB849C}"/>
          </ac:picMkLst>
        </pc:picChg>
        <pc:picChg chg="mod">
          <ac:chgData name="Henry Jammes" userId="5f22554b-fd15-4676-8c82-dc6122af2a80" providerId="ADAL" clId="{A3A6ABF9-8563-404A-BEC3-1E0B3CC340AC}" dt="2023-08-15T19:15:44.502" v="11131"/>
          <ac:picMkLst>
            <pc:docMk/>
            <pc:sldMk cId="1520399783" sldId="2147478629"/>
            <ac:picMk id="144" creationId="{85395E12-3E32-4D15-D064-4D8B7056FB35}"/>
          </ac:picMkLst>
        </pc:picChg>
        <pc:picChg chg="add del mod">
          <ac:chgData name="Henry Jammes" userId="5f22554b-fd15-4676-8c82-dc6122af2a80" providerId="ADAL" clId="{A3A6ABF9-8563-404A-BEC3-1E0B3CC340AC}" dt="2023-08-15T19:15:46.243" v="11132"/>
          <ac:picMkLst>
            <pc:docMk/>
            <pc:sldMk cId="1520399783" sldId="2147478629"/>
            <ac:picMk id="147" creationId="{326C97A9-2F13-6432-BB0B-45FE757AF815}"/>
          </ac:picMkLst>
        </pc:picChg>
        <pc:picChg chg="mod">
          <ac:chgData name="Henry Jammes" userId="5f22554b-fd15-4676-8c82-dc6122af2a80" providerId="ADAL" clId="{A3A6ABF9-8563-404A-BEC3-1E0B3CC340AC}" dt="2023-08-15T19:15:44.502" v="11131"/>
          <ac:picMkLst>
            <pc:docMk/>
            <pc:sldMk cId="1520399783" sldId="2147478629"/>
            <ac:picMk id="152" creationId="{65528388-953E-FF92-2CB6-1C0ECDBDE2AA}"/>
          </ac:picMkLst>
        </pc:picChg>
        <pc:picChg chg="mod">
          <ac:chgData name="Henry Jammes" userId="5f22554b-fd15-4676-8c82-dc6122af2a80" providerId="ADAL" clId="{A3A6ABF9-8563-404A-BEC3-1E0B3CC340AC}" dt="2023-08-15T19:15:44.502" v="11131"/>
          <ac:picMkLst>
            <pc:docMk/>
            <pc:sldMk cId="1520399783" sldId="2147478629"/>
            <ac:picMk id="156" creationId="{3F46DFA7-24C7-6782-2D0F-C43FD9B0D4B5}"/>
          </ac:picMkLst>
        </pc:picChg>
        <pc:picChg chg="add del mod">
          <ac:chgData name="Henry Jammes" userId="5f22554b-fd15-4676-8c82-dc6122af2a80" providerId="ADAL" clId="{A3A6ABF9-8563-404A-BEC3-1E0B3CC340AC}" dt="2023-08-15T19:15:46.243" v="11132"/>
          <ac:picMkLst>
            <pc:docMk/>
            <pc:sldMk cId="1520399783" sldId="2147478629"/>
            <ac:picMk id="167" creationId="{A6488063-65BF-7843-49DD-53A0248AF07F}"/>
          </ac:picMkLst>
        </pc:picChg>
        <pc:picChg chg="mod">
          <ac:chgData name="Henry Jammes" userId="5f22554b-fd15-4676-8c82-dc6122af2a80" providerId="ADAL" clId="{A3A6ABF9-8563-404A-BEC3-1E0B3CC340AC}" dt="2023-08-15T19:15:44.502" v="11131"/>
          <ac:picMkLst>
            <pc:docMk/>
            <pc:sldMk cId="1520399783" sldId="2147478629"/>
            <ac:picMk id="171" creationId="{D8EEBCA2-37DE-B7E8-BDBB-DD2E848CDA85}"/>
          </ac:picMkLst>
        </pc:picChg>
        <pc:picChg chg="add del mod">
          <ac:chgData name="Henry Jammes" userId="5f22554b-fd15-4676-8c82-dc6122af2a80" providerId="ADAL" clId="{A3A6ABF9-8563-404A-BEC3-1E0B3CC340AC}" dt="2023-08-15T19:15:46.243" v="11132"/>
          <ac:picMkLst>
            <pc:docMk/>
            <pc:sldMk cId="1520399783" sldId="2147478629"/>
            <ac:picMk id="176" creationId="{F8E358C0-CAB1-251E-55A9-51816EE50C23}"/>
          </ac:picMkLst>
        </pc:picChg>
        <pc:picChg chg="mod">
          <ac:chgData name="Henry Jammes" userId="5f22554b-fd15-4676-8c82-dc6122af2a80" providerId="ADAL" clId="{A3A6ABF9-8563-404A-BEC3-1E0B3CC340AC}" dt="2023-08-15T19:15:44.502" v="11131"/>
          <ac:picMkLst>
            <pc:docMk/>
            <pc:sldMk cId="1520399783" sldId="2147478629"/>
            <ac:picMk id="182" creationId="{6CBCF5B1-EC60-81BC-8C42-7896F59E22D4}"/>
          </ac:picMkLst>
        </pc:picChg>
        <pc:picChg chg="mod">
          <ac:chgData name="Henry Jammes" userId="5f22554b-fd15-4676-8c82-dc6122af2a80" providerId="ADAL" clId="{A3A6ABF9-8563-404A-BEC3-1E0B3CC340AC}" dt="2023-08-15T19:15:44.502" v="11131"/>
          <ac:picMkLst>
            <pc:docMk/>
            <pc:sldMk cId="1520399783" sldId="2147478629"/>
            <ac:picMk id="187" creationId="{C5577115-61A4-AD04-8B97-9803832D99A6}"/>
          </ac:picMkLst>
        </pc:picChg>
        <pc:picChg chg="add del mod">
          <ac:chgData name="Henry Jammes" userId="5f22554b-fd15-4676-8c82-dc6122af2a80" providerId="ADAL" clId="{A3A6ABF9-8563-404A-BEC3-1E0B3CC340AC}" dt="2023-08-15T19:15:46.243" v="11132"/>
          <ac:picMkLst>
            <pc:docMk/>
            <pc:sldMk cId="1520399783" sldId="2147478629"/>
            <ac:picMk id="192" creationId="{98E78C98-01B9-A82B-9014-AA0929244298}"/>
          </ac:picMkLst>
        </pc:picChg>
        <pc:picChg chg="add del mod">
          <ac:chgData name="Henry Jammes" userId="5f22554b-fd15-4676-8c82-dc6122af2a80" providerId="ADAL" clId="{A3A6ABF9-8563-404A-BEC3-1E0B3CC340AC}" dt="2023-08-15T19:15:46.243" v="11132"/>
          <ac:picMkLst>
            <pc:docMk/>
            <pc:sldMk cId="1520399783" sldId="2147478629"/>
            <ac:picMk id="195" creationId="{1932307D-9EFA-F83C-A724-5443DA99132B}"/>
          </ac:picMkLst>
        </pc:picChg>
        <pc:picChg chg="add del mod">
          <ac:chgData name="Henry Jammes" userId="5f22554b-fd15-4676-8c82-dc6122af2a80" providerId="ADAL" clId="{A3A6ABF9-8563-404A-BEC3-1E0B3CC340AC}" dt="2023-08-15T19:15:46.243" v="11132"/>
          <ac:picMkLst>
            <pc:docMk/>
            <pc:sldMk cId="1520399783" sldId="2147478629"/>
            <ac:picMk id="197" creationId="{689DC754-FFC5-6FDB-56CE-41E9A75EACF8}"/>
          </ac:picMkLst>
        </pc:picChg>
        <pc:picChg chg="add del mod">
          <ac:chgData name="Henry Jammes" userId="5f22554b-fd15-4676-8c82-dc6122af2a80" providerId="ADAL" clId="{A3A6ABF9-8563-404A-BEC3-1E0B3CC340AC}" dt="2023-08-15T19:15:46.243" v="11132"/>
          <ac:picMkLst>
            <pc:docMk/>
            <pc:sldMk cId="1520399783" sldId="2147478629"/>
            <ac:picMk id="199" creationId="{BC2F6F36-F3D1-D374-E491-DE3481DF5CF9}"/>
          </ac:picMkLst>
        </pc:picChg>
        <pc:picChg chg="add del mod">
          <ac:chgData name="Henry Jammes" userId="5f22554b-fd15-4676-8c82-dc6122af2a80" providerId="ADAL" clId="{A3A6ABF9-8563-404A-BEC3-1E0B3CC340AC}" dt="2023-08-15T19:15:46.243" v="11132"/>
          <ac:picMkLst>
            <pc:docMk/>
            <pc:sldMk cId="1520399783" sldId="2147478629"/>
            <ac:picMk id="204" creationId="{7AD55E5D-5240-842B-7A68-E0FCCE97C2C1}"/>
          </ac:picMkLst>
        </pc:picChg>
        <pc:picChg chg="add del mod">
          <ac:chgData name="Henry Jammes" userId="5f22554b-fd15-4676-8c82-dc6122af2a80" providerId="ADAL" clId="{A3A6ABF9-8563-404A-BEC3-1E0B3CC340AC}" dt="2023-08-15T19:15:46.243" v="11132"/>
          <ac:picMkLst>
            <pc:docMk/>
            <pc:sldMk cId="1520399783" sldId="2147478629"/>
            <ac:picMk id="207" creationId="{CC3EEE79-D38C-8F15-1CFA-412FDAA41AB5}"/>
          </ac:picMkLst>
        </pc:picChg>
        <pc:picChg chg="add del mod">
          <ac:chgData name="Henry Jammes" userId="5f22554b-fd15-4676-8c82-dc6122af2a80" providerId="ADAL" clId="{A3A6ABF9-8563-404A-BEC3-1E0B3CC340AC}" dt="2023-08-15T19:15:46.243" v="11132"/>
          <ac:picMkLst>
            <pc:docMk/>
            <pc:sldMk cId="1520399783" sldId="2147478629"/>
            <ac:picMk id="208" creationId="{B55782D7-F574-99D7-E4FD-73F99C046835}"/>
          </ac:picMkLst>
        </pc:picChg>
        <pc:picChg chg="add mod">
          <ac:chgData name="Henry Jammes" userId="5f22554b-fd15-4676-8c82-dc6122af2a80" providerId="ADAL" clId="{A3A6ABF9-8563-404A-BEC3-1E0B3CC340AC}" dt="2023-08-31T23:22:44.058" v="15096" actId="1076"/>
          <ac:picMkLst>
            <pc:docMk/>
            <pc:sldMk cId="1520399783" sldId="2147478629"/>
            <ac:picMk id="214" creationId="{E49BF167-127C-43E0-8FD4-A6FE93177B16}"/>
          </ac:picMkLst>
        </pc:picChg>
        <pc:picChg chg="mod topLvl">
          <ac:chgData name="Henry Jammes" userId="5f22554b-fd15-4676-8c82-dc6122af2a80" providerId="ADAL" clId="{A3A6ABF9-8563-404A-BEC3-1E0B3CC340AC}" dt="2023-08-31T23:25:02.599" v="15124" actId="165"/>
          <ac:picMkLst>
            <pc:docMk/>
            <pc:sldMk cId="1520399783" sldId="2147478629"/>
            <ac:picMk id="219" creationId="{34C520C0-7905-C19D-95BD-CF76F5BEA599}"/>
          </ac:picMkLst>
        </pc:picChg>
        <pc:picChg chg="add mod">
          <ac:chgData name="Henry Jammes" userId="5f22554b-fd15-4676-8c82-dc6122af2a80" providerId="ADAL" clId="{A3A6ABF9-8563-404A-BEC3-1E0B3CC340AC}" dt="2023-08-31T23:22:44.058" v="15096" actId="1076"/>
          <ac:picMkLst>
            <pc:docMk/>
            <pc:sldMk cId="1520399783" sldId="2147478629"/>
            <ac:picMk id="223" creationId="{087F9066-210F-0B8A-D07A-59A9F9CB968F}"/>
          </ac:picMkLst>
        </pc:picChg>
        <pc:picChg chg="mod topLvl">
          <ac:chgData name="Henry Jammes" userId="5f22554b-fd15-4676-8c82-dc6122af2a80" providerId="ADAL" clId="{A3A6ABF9-8563-404A-BEC3-1E0B3CC340AC}" dt="2023-08-31T23:25:02.599" v="15124" actId="165"/>
          <ac:picMkLst>
            <pc:docMk/>
            <pc:sldMk cId="1520399783" sldId="2147478629"/>
            <ac:picMk id="227" creationId="{58A38E99-4B5A-B640-E3F9-87CE89129321}"/>
          </ac:picMkLst>
        </pc:picChg>
        <pc:picChg chg="add mod">
          <ac:chgData name="Henry Jammes" userId="5f22554b-fd15-4676-8c82-dc6122af2a80" providerId="ADAL" clId="{A3A6ABF9-8563-404A-BEC3-1E0B3CC340AC}" dt="2023-08-31T23:22:44.058" v="15096" actId="1076"/>
          <ac:picMkLst>
            <pc:docMk/>
            <pc:sldMk cId="1520399783" sldId="2147478629"/>
            <ac:picMk id="231" creationId="{42A763B1-D9B3-465B-0969-BCD539FD8978}"/>
          </ac:picMkLst>
        </pc:picChg>
        <pc:picChg chg="mod topLvl">
          <ac:chgData name="Henry Jammes" userId="5f22554b-fd15-4676-8c82-dc6122af2a80" providerId="ADAL" clId="{A3A6ABF9-8563-404A-BEC3-1E0B3CC340AC}" dt="2023-08-31T23:25:02.599" v="15124" actId="165"/>
          <ac:picMkLst>
            <pc:docMk/>
            <pc:sldMk cId="1520399783" sldId="2147478629"/>
            <ac:picMk id="235" creationId="{2764C008-8C90-DB1C-0AF1-A1341458574A}"/>
          </ac:picMkLst>
        </pc:picChg>
        <pc:picChg chg="mod topLvl">
          <ac:chgData name="Henry Jammes" userId="5f22554b-fd15-4676-8c82-dc6122af2a80" providerId="ADAL" clId="{A3A6ABF9-8563-404A-BEC3-1E0B3CC340AC}" dt="2023-08-31T23:25:02.599" v="15124" actId="165"/>
          <ac:picMkLst>
            <pc:docMk/>
            <pc:sldMk cId="1520399783" sldId="2147478629"/>
            <ac:picMk id="246" creationId="{F3B99C40-6380-4AD4-856E-23A7F6754DA6}"/>
          </ac:picMkLst>
        </pc:picChg>
        <pc:picChg chg="add mod">
          <ac:chgData name="Henry Jammes" userId="5f22554b-fd15-4676-8c82-dc6122af2a80" providerId="ADAL" clId="{A3A6ABF9-8563-404A-BEC3-1E0B3CC340AC}" dt="2023-08-31T23:22:44.058" v="15096" actId="1076"/>
          <ac:picMkLst>
            <pc:docMk/>
            <pc:sldMk cId="1520399783" sldId="2147478629"/>
            <ac:picMk id="249" creationId="{78AEA26A-902C-212C-281A-E24CA828FC53}"/>
          </ac:picMkLst>
        </pc:picChg>
        <pc:picChg chg="mod topLvl">
          <ac:chgData name="Henry Jammes" userId="5f22554b-fd15-4676-8c82-dc6122af2a80" providerId="ADAL" clId="{A3A6ABF9-8563-404A-BEC3-1E0B3CC340AC}" dt="2023-08-31T23:25:02.599" v="15124" actId="165"/>
          <ac:picMkLst>
            <pc:docMk/>
            <pc:sldMk cId="1520399783" sldId="2147478629"/>
            <ac:picMk id="254" creationId="{A5AFD93C-469D-631C-6CBE-5BCADAD5B0D5}"/>
          </ac:picMkLst>
        </pc:picChg>
        <pc:picChg chg="mod topLvl">
          <ac:chgData name="Henry Jammes" userId="5f22554b-fd15-4676-8c82-dc6122af2a80" providerId="ADAL" clId="{A3A6ABF9-8563-404A-BEC3-1E0B3CC340AC}" dt="2023-08-31T23:25:02.599" v="15124" actId="165"/>
          <ac:picMkLst>
            <pc:docMk/>
            <pc:sldMk cId="1520399783" sldId="2147478629"/>
            <ac:picMk id="258" creationId="{9C3EC446-0884-3A44-7C17-D0D4593365B3}"/>
          </ac:picMkLst>
        </pc:picChg>
        <pc:picChg chg="add mod">
          <ac:chgData name="Henry Jammes" userId="5f22554b-fd15-4676-8c82-dc6122af2a80" providerId="ADAL" clId="{A3A6ABF9-8563-404A-BEC3-1E0B3CC340AC}" dt="2023-08-31T23:22:44.058" v="15096" actId="1076"/>
          <ac:picMkLst>
            <pc:docMk/>
            <pc:sldMk cId="1520399783" sldId="2147478629"/>
            <ac:picMk id="269" creationId="{2DF9EE12-7E78-56E6-C771-A6D41A9566FE}"/>
          </ac:picMkLst>
        </pc:picChg>
        <pc:picChg chg="mod topLvl">
          <ac:chgData name="Henry Jammes" userId="5f22554b-fd15-4676-8c82-dc6122af2a80" providerId="ADAL" clId="{A3A6ABF9-8563-404A-BEC3-1E0B3CC340AC}" dt="2023-08-31T23:25:02.599" v="15124" actId="165"/>
          <ac:picMkLst>
            <pc:docMk/>
            <pc:sldMk cId="1520399783" sldId="2147478629"/>
            <ac:picMk id="273" creationId="{524185BD-FDEA-CD1C-C705-7ABE4DE7E4DD}"/>
          </ac:picMkLst>
        </pc:picChg>
        <pc:picChg chg="add mod">
          <ac:chgData name="Henry Jammes" userId="5f22554b-fd15-4676-8c82-dc6122af2a80" providerId="ADAL" clId="{A3A6ABF9-8563-404A-BEC3-1E0B3CC340AC}" dt="2023-08-31T23:22:44.058" v="15096" actId="1076"/>
          <ac:picMkLst>
            <pc:docMk/>
            <pc:sldMk cId="1520399783" sldId="2147478629"/>
            <ac:picMk id="278" creationId="{DDF1FF90-B150-F9CB-F3D8-E98D860E73A5}"/>
          </ac:picMkLst>
        </pc:picChg>
        <pc:picChg chg="mod topLvl">
          <ac:chgData name="Henry Jammes" userId="5f22554b-fd15-4676-8c82-dc6122af2a80" providerId="ADAL" clId="{A3A6ABF9-8563-404A-BEC3-1E0B3CC340AC}" dt="2023-08-31T23:25:02.599" v="15124" actId="165"/>
          <ac:picMkLst>
            <pc:docMk/>
            <pc:sldMk cId="1520399783" sldId="2147478629"/>
            <ac:picMk id="284" creationId="{BF4D3740-0747-E8B9-C47E-1F4C643E4332}"/>
          </ac:picMkLst>
        </pc:picChg>
        <pc:picChg chg="mod topLvl">
          <ac:chgData name="Henry Jammes" userId="5f22554b-fd15-4676-8c82-dc6122af2a80" providerId="ADAL" clId="{A3A6ABF9-8563-404A-BEC3-1E0B3CC340AC}" dt="2023-08-31T23:25:02.599" v="15124" actId="165"/>
          <ac:picMkLst>
            <pc:docMk/>
            <pc:sldMk cId="1520399783" sldId="2147478629"/>
            <ac:picMk id="289" creationId="{312377B0-20D8-1375-5CCE-3F0EFBB78487}"/>
          </ac:picMkLst>
        </pc:picChg>
        <pc:picChg chg="add mod">
          <ac:chgData name="Henry Jammes" userId="5f22554b-fd15-4676-8c82-dc6122af2a80" providerId="ADAL" clId="{A3A6ABF9-8563-404A-BEC3-1E0B3CC340AC}" dt="2023-08-31T23:22:44.058" v="15096" actId="1076"/>
          <ac:picMkLst>
            <pc:docMk/>
            <pc:sldMk cId="1520399783" sldId="2147478629"/>
            <ac:picMk id="294" creationId="{6002D41E-9AD1-B67C-0292-84628865BD56}"/>
          </ac:picMkLst>
        </pc:picChg>
        <pc:picChg chg="add mod">
          <ac:chgData name="Henry Jammes" userId="5f22554b-fd15-4676-8c82-dc6122af2a80" providerId="ADAL" clId="{A3A6ABF9-8563-404A-BEC3-1E0B3CC340AC}" dt="2023-08-31T23:22:44.058" v="15096" actId="1076"/>
          <ac:picMkLst>
            <pc:docMk/>
            <pc:sldMk cId="1520399783" sldId="2147478629"/>
            <ac:picMk id="297" creationId="{BEB1A5CF-F7EF-2A98-D200-14CAFD6E920D}"/>
          </ac:picMkLst>
        </pc:picChg>
        <pc:picChg chg="add mod">
          <ac:chgData name="Henry Jammes" userId="5f22554b-fd15-4676-8c82-dc6122af2a80" providerId="ADAL" clId="{A3A6ABF9-8563-404A-BEC3-1E0B3CC340AC}" dt="2023-08-31T23:22:44.058" v="15096" actId="1076"/>
          <ac:picMkLst>
            <pc:docMk/>
            <pc:sldMk cId="1520399783" sldId="2147478629"/>
            <ac:picMk id="299" creationId="{FA85A47D-9CD9-50A8-803C-FF551D127083}"/>
          </ac:picMkLst>
        </pc:picChg>
        <pc:picChg chg="add mod">
          <ac:chgData name="Henry Jammes" userId="5f22554b-fd15-4676-8c82-dc6122af2a80" providerId="ADAL" clId="{A3A6ABF9-8563-404A-BEC3-1E0B3CC340AC}" dt="2023-08-31T23:22:44.058" v="15096" actId="1076"/>
          <ac:picMkLst>
            <pc:docMk/>
            <pc:sldMk cId="1520399783" sldId="2147478629"/>
            <ac:picMk id="301" creationId="{30EC2D39-6430-EA36-C51C-C75D1571CC0B}"/>
          </ac:picMkLst>
        </pc:picChg>
        <pc:picChg chg="add mod">
          <ac:chgData name="Henry Jammes" userId="5f22554b-fd15-4676-8c82-dc6122af2a80" providerId="ADAL" clId="{A3A6ABF9-8563-404A-BEC3-1E0B3CC340AC}" dt="2023-08-31T23:22:44.058" v="15096" actId="1076"/>
          <ac:picMkLst>
            <pc:docMk/>
            <pc:sldMk cId="1520399783" sldId="2147478629"/>
            <ac:picMk id="306" creationId="{A3E0912B-1598-4683-124A-1AFB045CA5B6}"/>
          </ac:picMkLst>
        </pc:picChg>
        <pc:picChg chg="add mod">
          <ac:chgData name="Henry Jammes" userId="5f22554b-fd15-4676-8c82-dc6122af2a80" providerId="ADAL" clId="{A3A6ABF9-8563-404A-BEC3-1E0B3CC340AC}" dt="2023-08-31T23:22:44.058" v="15096" actId="1076"/>
          <ac:picMkLst>
            <pc:docMk/>
            <pc:sldMk cId="1520399783" sldId="2147478629"/>
            <ac:picMk id="309" creationId="{70A66BAC-AF1D-85F8-52CE-BF7C8A4CA149}"/>
          </ac:picMkLst>
        </pc:picChg>
        <pc:picChg chg="add mod">
          <ac:chgData name="Henry Jammes" userId="5f22554b-fd15-4676-8c82-dc6122af2a80" providerId="ADAL" clId="{A3A6ABF9-8563-404A-BEC3-1E0B3CC340AC}" dt="2023-08-31T23:22:44.058" v="15096" actId="1076"/>
          <ac:picMkLst>
            <pc:docMk/>
            <pc:sldMk cId="1520399783" sldId="2147478629"/>
            <ac:picMk id="310" creationId="{3420DACF-012A-FE93-A401-AF3A1ED2EFF3}"/>
          </ac:picMkLst>
        </pc:picChg>
        <pc:cxnChg chg="add del mod">
          <ac:chgData name="Henry Jammes" userId="5f22554b-fd15-4676-8c82-dc6122af2a80" providerId="ADAL" clId="{A3A6ABF9-8563-404A-BEC3-1E0B3CC340AC}" dt="2023-08-15T19:15:44.423" v="11130"/>
          <ac:cxnSpMkLst>
            <pc:docMk/>
            <pc:sldMk cId="1520399783" sldId="2147478629"/>
            <ac:cxnSpMk id="6" creationId="{851C5015-29C3-96D8-9996-102B64B8B6CD}"/>
          </ac:cxnSpMkLst>
        </pc:cxnChg>
        <pc:cxnChg chg="add del mod">
          <ac:chgData name="Henry Jammes" userId="5f22554b-fd15-4676-8c82-dc6122af2a80" providerId="ADAL" clId="{A3A6ABF9-8563-404A-BEC3-1E0B3CC340AC}" dt="2023-08-15T19:15:44.423" v="11130"/>
          <ac:cxnSpMkLst>
            <pc:docMk/>
            <pc:sldMk cId="1520399783" sldId="2147478629"/>
            <ac:cxnSpMk id="7" creationId="{7AB9F52B-891F-E598-F7C2-7CD8BD5D065B}"/>
          </ac:cxnSpMkLst>
        </pc:cxnChg>
        <pc:cxnChg chg="add del mod">
          <ac:chgData name="Henry Jammes" userId="5f22554b-fd15-4676-8c82-dc6122af2a80" providerId="ADAL" clId="{A3A6ABF9-8563-404A-BEC3-1E0B3CC340AC}" dt="2023-08-15T19:15:44.423" v="11130"/>
          <ac:cxnSpMkLst>
            <pc:docMk/>
            <pc:sldMk cId="1520399783" sldId="2147478629"/>
            <ac:cxnSpMk id="8" creationId="{436AE3A1-4DDF-CF62-025C-6881FB6D7796}"/>
          </ac:cxnSpMkLst>
        </pc:cxnChg>
        <pc:cxnChg chg="add del mod">
          <ac:chgData name="Henry Jammes" userId="5f22554b-fd15-4676-8c82-dc6122af2a80" providerId="ADAL" clId="{A3A6ABF9-8563-404A-BEC3-1E0B3CC340AC}" dt="2023-08-15T19:15:44.423" v="11130"/>
          <ac:cxnSpMkLst>
            <pc:docMk/>
            <pc:sldMk cId="1520399783" sldId="2147478629"/>
            <ac:cxnSpMk id="34" creationId="{11124B44-C049-EFBE-B641-B3704D1175B4}"/>
          </ac:cxnSpMkLst>
        </pc:cxnChg>
        <pc:cxnChg chg="add del mod">
          <ac:chgData name="Henry Jammes" userId="5f22554b-fd15-4676-8c82-dc6122af2a80" providerId="ADAL" clId="{A3A6ABF9-8563-404A-BEC3-1E0B3CC340AC}" dt="2023-08-15T19:15:44.423" v="11130"/>
          <ac:cxnSpMkLst>
            <pc:docMk/>
            <pc:sldMk cId="1520399783" sldId="2147478629"/>
            <ac:cxnSpMk id="36" creationId="{B4EB1B01-5B39-A42E-B79A-D7101C44733B}"/>
          </ac:cxnSpMkLst>
        </pc:cxnChg>
        <pc:cxnChg chg="add del mod">
          <ac:chgData name="Henry Jammes" userId="5f22554b-fd15-4676-8c82-dc6122af2a80" providerId="ADAL" clId="{A3A6ABF9-8563-404A-BEC3-1E0B3CC340AC}" dt="2023-08-15T19:15:44.423" v="11130"/>
          <ac:cxnSpMkLst>
            <pc:docMk/>
            <pc:sldMk cId="1520399783" sldId="2147478629"/>
            <ac:cxnSpMk id="38" creationId="{4818E33E-5AB2-0FBA-8097-773E10FCA85A}"/>
          </ac:cxnSpMkLst>
        </pc:cxnChg>
        <pc:cxnChg chg="add del mod">
          <ac:chgData name="Henry Jammes" userId="5f22554b-fd15-4676-8c82-dc6122af2a80" providerId="ADAL" clId="{A3A6ABF9-8563-404A-BEC3-1E0B3CC340AC}" dt="2023-08-15T19:15:44.423" v="11130"/>
          <ac:cxnSpMkLst>
            <pc:docMk/>
            <pc:sldMk cId="1520399783" sldId="2147478629"/>
            <ac:cxnSpMk id="58" creationId="{0AA18065-5643-5B0E-C262-E680A028B605}"/>
          </ac:cxnSpMkLst>
        </pc:cxnChg>
        <pc:cxnChg chg="add del mod">
          <ac:chgData name="Henry Jammes" userId="5f22554b-fd15-4676-8c82-dc6122af2a80" providerId="ADAL" clId="{A3A6ABF9-8563-404A-BEC3-1E0B3CC340AC}" dt="2023-08-15T19:15:44.423" v="11130"/>
          <ac:cxnSpMkLst>
            <pc:docMk/>
            <pc:sldMk cId="1520399783" sldId="2147478629"/>
            <ac:cxnSpMk id="59" creationId="{2649092E-F334-D427-C446-384652CE2D6D}"/>
          </ac:cxnSpMkLst>
        </pc:cxnChg>
        <pc:cxnChg chg="add del mod">
          <ac:chgData name="Henry Jammes" userId="5f22554b-fd15-4676-8c82-dc6122af2a80" providerId="ADAL" clId="{A3A6ABF9-8563-404A-BEC3-1E0B3CC340AC}" dt="2023-08-15T19:15:44.423" v="11130"/>
          <ac:cxnSpMkLst>
            <pc:docMk/>
            <pc:sldMk cId="1520399783" sldId="2147478629"/>
            <ac:cxnSpMk id="60" creationId="{89CAEA73-443C-6FA8-EA96-4D024175CEB4}"/>
          </ac:cxnSpMkLst>
        </pc:cxnChg>
        <pc:cxnChg chg="add del mod">
          <ac:chgData name="Henry Jammes" userId="5f22554b-fd15-4676-8c82-dc6122af2a80" providerId="ADAL" clId="{A3A6ABF9-8563-404A-BEC3-1E0B3CC340AC}" dt="2023-08-15T19:15:44.423" v="11130"/>
          <ac:cxnSpMkLst>
            <pc:docMk/>
            <pc:sldMk cId="1520399783" sldId="2147478629"/>
            <ac:cxnSpMk id="61" creationId="{1853FD99-568A-C1B1-29B1-032C04E0F973}"/>
          </ac:cxnSpMkLst>
        </pc:cxnChg>
        <pc:cxnChg chg="add del mod">
          <ac:chgData name="Henry Jammes" userId="5f22554b-fd15-4676-8c82-dc6122af2a80" providerId="ADAL" clId="{A3A6ABF9-8563-404A-BEC3-1E0B3CC340AC}" dt="2023-08-15T19:15:44.423" v="11130"/>
          <ac:cxnSpMkLst>
            <pc:docMk/>
            <pc:sldMk cId="1520399783" sldId="2147478629"/>
            <ac:cxnSpMk id="72" creationId="{03AC5024-D8D4-E03F-360B-030F91CEB7FB}"/>
          </ac:cxnSpMkLst>
        </pc:cxnChg>
        <pc:cxnChg chg="add del mod">
          <ac:chgData name="Henry Jammes" userId="5f22554b-fd15-4676-8c82-dc6122af2a80" providerId="ADAL" clId="{A3A6ABF9-8563-404A-BEC3-1E0B3CC340AC}" dt="2023-08-15T19:15:44.423" v="11130"/>
          <ac:cxnSpMkLst>
            <pc:docMk/>
            <pc:sldMk cId="1520399783" sldId="2147478629"/>
            <ac:cxnSpMk id="75" creationId="{04A22D0E-266F-13EF-B8EC-04B6B2210D78}"/>
          </ac:cxnSpMkLst>
        </pc:cxnChg>
        <pc:cxnChg chg="add del mod">
          <ac:chgData name="Henry Jammes" userId="5f22554b-fd15-4676-8c82-dc6122af2a80" providerId="ADAL" clId="{A3A6ABF9-8563-404A-BEC3-1E0B3CC340AC}" dt="2023-08-15T19:15:44.423" v="11130"/>
          <ac:cxnSpMkLst>
            <pc:docMk/>
            <pc:sldMk cId="1520399783" sldId="2147478629"/>
            <ac:cxnSpMk id="98" creationId="{593EBA39-291A-8766-D0AC-349A74C97115}"/>
          </ac:cxnSpMkLst>
        </pc:cxnChg>
        <pc:cxnChg chg="add del mod">
          <ac:chgData name="Henry Jammes" userId="5f22554b-fd15-4676-8c82-dc6122af2a80" providerId="ADAL" clId="{A3A6ABF9-8563-404A-BEC3-1E0B3CC340AC}" dt="2023-08-15T19:15:44.423" v="11130"/>
          <ac:cxnSpMkLst>
            <pc:docMk/>
            <pc:sldMk cId="1520399783" sldId="2147478629"/>
            <ac:cxnSpMk id="99" creationId="{E31D97B2-2D2A-15FA-5F15-7F9D6AA3EC40}"/>
          </ac:cxnSpMkLst>
        </pc:cxnChg>
        <pc:cxnChg chg="add del mod">
          <ac:chgData name="Henry Jammes" userId="5f22554b-fd15-4676-8c82-dc6122af2a80" providerId="ADAL" clId="{A3A6ABF9-8563-404A-BEC3-1E0B3CC340AC}" dt="2023-08-15T19:15:44.423" v="11130"/>
          <ac:cxnSpMkLst>
            <pc:docMk/>
            <pc:sldMk cId="1520399783" sldId="2147478629"/>
            <ac:cxnSpMk id="103" creationId="{162DE646-F3D7-18CA-E537-B8F5420F3D9C}"/>
          </ac:cxnSpMkLst>
        </pc:cxnChg>
        <pc:cxnChg chg="add del mod">
          <ac:chgData name="Henry Jammes" userId="5f22554b-fd15-4676-8c82-dc6122af2a80" providerId="ADAL" clId="{A3A6ABF9-8563-404A-BEC3-1E0B3CC340AC}" dt="2023-08-15T19:15:46.243" v="11132"/>
          <ac:cxnSpMkLst>
            <pc:docMk/>
            <pc:sldMk cId="1520399783" sldId="2147478629"/>
            <ac:cxnSpMk id="108" creationId="{D522654C-51AB-C8DC-CDCD-B7376F42D8C6}"/>
          </ac:cxnSpMkLst>
        </pc:cxnChg>
        <pc:cxnChg chg="add del mod">
          <ac:chgData name="Henry Jammes" userId="5f22554b-fd15-4676-8c82-dc6122af2a80" providerId="ADAL" clId="{A3A6ABF9-8563-404A-BEC3-1E0B3CC340AC}" dt="2023-08-15T19:15:46.243" v="11132"/>
          <ac:cxnSpMkLst>
            <pc:docMk/>
            <pc:sldMk cId="1520399783" sldId="2147478629"/>
            <ac:cxnSpMk id="109" creationId="{6A422674-CFDF-7EB3-0CF9-3AEDF6A287F1}"/>
          </ac:cxnSpMkLst>
        </pc:cxnChg>
        <pc:cxnChg chg="add del mod">
          <ac:chgData name="Henry Jammes" userId="5f22554b-fd15-4676-8c82-dc6122af2a80" providerId="ADAL" clId="{A3A6ABF9-8563-404A-BEC3-1E0B3CC340AC}" dt="2023-08-15T19:15:46.243" v="11132"/>
          <ac:cxnSpMkLst>
            <pc:docMk/>
            <pc:sldMk cId="1520399783" sldId="2147478629"/>
            <ac:cxnSpMk id="110" creationId="{992C7878-3208-7D3B-9D8B-F86802086DD1}"/>
          </ac:cxnSpMkLst>
        </pc:cxnChg>
        <pc:cxnChg chg="add del mod">
          <ac:chgData name="Henry Jammes" userId="5f22554b-fd15-4676-8c82-dc6122af2a80" providerId="ADAL" clId="{A3A6ABF9-8563-404A-BEC3-1E0B3CC340AC}" dt="2023-08-15T19:15:46.243" v="11132"/>
          <ac:cxnSpMkLst>
            <pc:docMk/>
            <pc:sldMk cId="1520399783" sldId="2147478629"/>
            <ac:cxnSpMk id="136" creationId="{D9EC186B-EA5B-8432-187E-E4BEFA3A55CC}"/>
          </ac:cxnSpMkLst>
        </pc:cxnChg>
        <pc:cxnChg chg="add del mod">
          <ac:chgData name="Henry Jammes" userId="5f22554b-fd15-4676-8c82-dc6122af2a80" providerId="ADAL" clId="{A3A6ABF9-8563-404A-BEC3-1E0B3CC340AC}" dt="2023-08-15T19:15:46.243" v="11132"/>
          <ac:cxnSpMkLst>
            <pc:docMk/>
            <pc:sldMk cId="1520399783" sldId="2147478629"/>
            <ac:cxnSpMk id="138" creationId="{123E7AFE-37EE-427B-C0CE-F8872CD2743A}"/>
          </ac:cxnSpMkLst>
        </pc:cxnChg>
        <pc:cxnChg chg="add del mod">
          <ac:chgData name="Henry Jammes" userId="5f22554b-fd15-4676-8c82-dc6122af2a80" providerId="ADAL" clId="{A3A6ABF9-8563-404A-BEC3-1E0B3CC340AC}" dt="2023-08-15T19:15:46.243" v="11132"/>
          <ac:cxnSpMkLst>
            <pc:docMk/>
            <pc:sldMk cId="1520399783" sldId="2147478629"/>
            <ac:cxnSpMk id="140" creationId="{F9E32F15-9987-1CC5-C399-0B3122239778}"/>
          </ac:cxnSpMkLst>
        </pc:cxnChg>
        <pc:cxnChg chg="add del mod">
          <ac:chgData name="Henry Jammes" userId="5f22554b-fd15-4676-8c82-dc6122af2a80" providerId="ADAL" clId="{A3A6ABF9-8563-404A-BEC3-1E0B3CC340AC}" dt="2023-08-15T19:15:46.243" v="11132"/>
          <ac:cxnSpMkLst>
            <pc:docMk/>
            <pc:sldMk cId="1520399783" sldId="2147478629"/>
            <ac:cxnSpMk id="160" creationId="{488B6AF1-E840-3CC0-3DB6-C7EB86DF63FD}"/>
          </ac:cxnSpMkLst>
        </pc:cxnChg>
        <pc:cxnChg chg="add del mod">
          <ac:chgData name="Henry Jammes" userId="5f22554b-fd15-4676-8c82-dc6122af2a80" providerId="ADAL" clId="{A3A6ABF9-8563-404A-BEC3-1E0B3CC340AC}" dt="2023-08-15T19:15:46.243" v="11132"/>
          <ac:cxnSpMkLst>
            <pc:docMk/>
            <pc:sldMk cId="1520399783" sldId="2147478629"/>
            <ac:cxnSpMk id="161" creationId="{DF48B390-32D1-E0E2-1CA4-4951C64F78F4}"/>
          </ac:cxnSpMkLst>
        </pc:cxnChg>
        <pc:cxnChg chg="add del mod">
          <ac:chgData name="Henry Jammes" userId="5f22554b-fd15-4676-8c82-dc6122af2a80" providerId="ADAL" clId="{A3A6ABF9-8563-404A-BEC3-1E0B3CC340AC}" dt="2023-08-15T19:15:46.243" v="11132"/>
          <ac:cxnSpMkLst>
            <pc:docMk/>
            <pc:sldMk cId="1520399783" sldId="2147478629"/>
            <ac:cxnSpMk id="162" creationId="{8C2239B4-3610-5012-09AE-5784BE4EE0EA}"/>
          </ac:cxnSpMkLst>
        </pc:cxnChg>
        <pc:cxnChg chg="add del mod">
          <ac:chgData name="Henry Jammes" userId="5f22554b-fd15-4676-8c82-dc6122af2a80" providerId="ADAL" clId="{A3A6ABF9-8563-404A-BEC3-1E0B3CC340AC}" dt="2023-08-15T19:15:46.243" v="11132"/>
          <ac:cxnSpMkLst>
            <pc:docMk/>
            <pc:sldMk cId="1520399783" sldId="2147478629"/>
            <ac:cxnSpMk id="163" creationId="{A29689E1-95DF-CF9E-98DA-33F4A2316C8F}"/>
          </ac:cxnSpMkLst>
        </pc:cxnChg>
        <pc:cxnChg chg="add del mod">
          <ac:chgData name="Henry Jammes" userId="5f22554b-fd15-4676-8c82-dc6122af2a80" providerId="ADAL" clId="{A3A6ABF9-8563-404A-BEC3-1E0B3CC340AC}" dt="2023-08-15T19:15:46.243" v="11132"/>
          <ac:cxnSpMkLst>
            <pc:docMk/>
            <pc:sldMk cId="1520399783" sldId="2147478629"/>
            <ac:cxnSpMk id="174" creationId="{D0722428-C52F-6A65-6FD2-EB7D3990DAD8}"/>
          </ac:cxnSpMkLst>
        </pc:cxnChg>
        <pc:cxnChg chg="add del mod">
          <ac:chgData name="Henry Jammes" userId="5f22554b-fd15-4676-8c82-dc6122af2a80" providerId="ADAL" clId="{A3A6ABF9-8563-404A-BEC3-1E0B3CC340AC}" dt="2023-08-15T19:15:46.243" v="11132"/>
          <ac:cxnSpMkLst>
            <pc:docMk/>
            <pc:sldMk cId="1520399783" sldId="2147478629"/>
            <ac:cxnSpMk id="177" creationId="{073861CD-42CE-7094-D914-85701D27E011}"/>
          </ac:cxnSpMkLst>
        </pc:cxnChg>
        <pc:cxnChg chg="add del mod">
          <ac:chgData name="Henry Jammes" userId="5f22554b-fd15-4676-8c82-dc6122af2a80" providerId="ADAL" clId="{A3A6ABF9-8563-404A-BEC3-1E0B3CC340AC}" dt="2023-08-15T19:15:46.243" v="11132"/>
          <ac:cxnSpMkLst>
            <pc:docMk/>
            <pc:sldMk cId="1520399783" sldId="2147478629"/>
            <ac:cxnSpMk id="200" creationId="{7C8AB737-1BB5-E439-B289-7ADA886DCE7E}"/>
          </ac:cxnSpMkLst>
        </pc:cxnChg>
        <pc:cxnChg chg="add del mod">
          <ac:chgData name="Henry Jammes" userId="5f22554b-fd15-4676-8c82-dc6122af2a80" providerId="ADAL" clId="{A3A6ABF9-8563-404A-BEC3-1E0B3CC340AC}" dt="2023-08-15T19:15:46.243" v="11132"/>
          <ac:cxnSpMkLst>
            <pc:docMk/>
            <pc:sldMk cId="1520399783" sldId="2147478629"/>
            <ac:cxnSpMk id="201" creationId="{DD0A2D88-E661-514A-72F9-E718957F42C7}"/>
          </ac:cxnSpMkLst>
        </pc:cxnChg>
        <pc:cxnChg chg="add del mod">
          <ac:chgData name="Henry Jammes" userId="5f22554b-fd15-4676-8c82-dc6122af2a80" providerId="ADAL" clId="{A3A6ABF9-8563-404A-BEC3-1E0B3CC340AC}" dt="2023-08-15T19:15:46.243" v="11132"/>
          <ac:cxnSpMkLst>
            <pc:docMk/>
            <pc:sldMk cId="1520399783" sldId="2147478629"/>
            <ac:cxnSpMk id="205" creationId="{0B955EFF-1614-96F0-B159-E06C0039AF26}"/>
          </ac:cxnSpMkLst>
        </pc:cxnChg>
        <pc:cxnChg chg="add mod">
          <ac:chgData name="Henry Jammes" userId="5f22554b-fd15-4676-8c82-dc6122af2a80" providerId="ADAL" clId="{A3A6ABF9-8563-404A-BEC3-1E0B3CC340AC}" dt="2023-08-31T23:22:44.058" v="15096" actId="1076"/>
          <ac:cxnSpMkLst>
            <pc:docMk/>
            <pc:sldMk cId="1520399783" sldId="2147478629"/>
            <ac:cxnSpMk id="210" creationId="{0329D06D-7CB7-E4D6-859D-434AA27EC307}"/>
          </ac:cxnSpMkLst>
        </pc:cxnChg>
        <pc:cxnChg chg="add mod">
          <ac:chgData name="Henry Jammes" userId="5f22554b-fd15-4676-8c82-dc6122af2a80" providerId="ADAL" clId="{A3A6ABF9-8563-404A-BEC3-1E0B3CC340AC}" dt="2023-08-31T23:22:44.058" v="15096" actId="1076"/>
          <ac:cxnSpMkLst>
            <pc:docMk/>
            <pc:sldMk cId="1520399783" sldId="2147478629"/>
            <ac:cxnSpMk id="211" creationId="{1C91BC66-ACFF-A37C-F4E2-3C78C7B353B4}"/>
          </ac:cxnSpMkLst>
        </pc:cxnChg>
        <pc:cxnChg chg="add mod">
          <ac:chgData name="Henry Jammes" userId="5f22554b-fd15-4676-8c82-dc6122af2a80" providerId="ADAL" clId="{A3A6ABF9-8563-404A-BEC3-1E0B3CC340AC}" dt="2023-08-31T23:22:44.058" v="15096" actId="1076"/>
          <ac:cxnSpMkLst>
            <pc:docMk/>
            <pc:sldMk cId="1520399783" sldId="2147478629"/>
            <ac:cxnSpMk id="212" creationId="{A1BBC9A1-9E07-640B-C0CC-D56646BE756B}"/>
          </ac:cxnSpMkLst>
        </pc:cxnChg>
        <pc:cxnChg chg="add mod">
          <ac:chgData name="Henry Jammes" userId="5f22554b-fd15-4676-8c82-dc6122af2a80" providerId="ADAL" clId="{A3A6ABF9-8563-404A-BEC3-1E0B3CC340AC}" dt="2023-08-31T23:22:44.058" v="15096" actId="1076"/>
          <ac:cxnSpMkLst>
            <pc:docMk/>
            <pc:sldMk cId="1520399783" sldId="2147478629"/>
            <ac:cxnSpMk id="238" creationId="{26B2239E-BDFF-8C77-2008-3F7239919A08}"/>
          </ac:cxnSpMkLst>
        </pc:cxnChg>
        <pc:cxnChg chg="add mod">
          <ac:chgData name="Henry Jammes" userId="5f22554b-fd15-4676-8c82-dc6122af2a80" providerId="ADAL" clId="{A3A6ABF9-8563-404A-BEC3-1E0B3CC340AC}" dt="2023-08-31T23:22:44.058" v="15096" actId="1076"/>
          <ac:cxnSpMkLst>
            <pc:docMk/>
            <pc:sldMk cId="1520399783" sldId="2147478629"/>
            <ac:cxnSpMk id="240" creationId="{A961DF4D-1A1B-73BC-B648-408AE5E5AEB7}"/>
          </ac:cxnSpMkLst>
        </pc:cxnChg>
        <pc:cxnChg chg="add mod">
          <ac:chgData name="Henry Jammes" userId="5f22554b-fd15-4676-8c82-dc6122af2a80" providerId="ADAL" clId="{A3A6ABF9-8563-404A-BEC3-1E0B3CC340AC}" dt="2023-08-31T23:22:44.058" v="15096" actId="1076"/>
          <ac:cxnSpMkLst>
            <pc:docMk/>
            <pc:sldMk cId="1520399783" sldId="2147478629"/>
            <ac:cxnSpMk id="242" creationId="{6E1D99EE-DC3A-8360-239D-5314D3688BD3}"/>
          </ac:cxnSpMkLst>
        </pc:cxnChg>
        <pc:cxnChg chg="add mod">
          <ac:chgData name="Henry Jammes" userId="5f22554b-fd15-4676-8c82-dc6122af2a80" providerId="ADAL" clId="{A3A6ABF9-8563-404A-BEC3-1E0B3CC340AC}" dt="2023-08-31T23:22:44.058" v="15096" actId="1076"/>
          <ac:cxnSpMkLst>
            <pc:docMk/>
            <pc:sldMk cId="1520399783" sldId="2147478629"/>
            <ac:cxnSpMk id="262" creationId="{E3FF4C5D-5C44-C3EA-7717-29BD0AE1C8F0}"/>
          </ac:cxnSpMkLst>
        </pc:cxnChg>
        <pc:cxnChg chg="add mod">
          <ac:chgData name="Henry Jammes" userId="5f22554b-fd15-4676-8c82-dc6122af2a80" providerId="ADAL" clId="{A3A6ABF9-8563-404A-BEC3-1E0B3CC340AC}" dt="2023-08-31T23:22:44.058" v="15096" actId="1076"/>
          <ac:cxnSpMkLst>
            <pc:docMk/>
            <pc:sldMk cId="1520399783" sldId="2147478629"/>
            <ac:cxnSpMk id="263" creationId="{11A191DE-F7C6-A9F3-3C5C-7DEA3D444BE4}"/>
          </ac:cxnSpMkLst>
        </pc:cxnChg>
        <pc:cxnChg chg="add mod">
          <ac:chgData name="Henry Jammes" userId="5f22554b-fd15-4676-8c82-dc6122af2a80" providerId="ADAL" clId="{A3A6ABF9-8563-404A-BEC3-1E0B3CC340AC}" dt="2023-08-31T23:22:44.058" v="15096" actId="1076"/>
          <ac:cxnSpMkLst>
            <pc:docMk/>
            <pc:sldMk cId="1520399783" sldId="2147478629"/>
            <ac:cxnSpMk id="264" creationId="{6EAE7392-0D41-FB15-4A28-FCBE518605D0}"/>
          </ac:cxnSpMkLst>
        </pc:cxnChg>
        <pc:cxnChg chg="add mod">
          <ac:chgData name="Henry Jammes" userId="5f22554b-fd15-4676-8c82-dc6122af2a80" providerId="ADAL" clId="{A3A6ABF9-8563-404A-BEC3-1E0B3CC340AC}" dt="2023-08-31T23:22:44.058" v="15096" actId="1076"/>
          <ac:cxnSpMkLst>
            <pc:docMk/>
            <pc:sldMk cId="1520399783" sldId="2147478629"/>
            <ac:cxnSpMk id="265" creationId="{BE934587-8DB0-806D-D663-516E95EEFE20}"/>
          </ac:cxnSpMkLst>
        </pc:cxnChg>
        <pc:cxnChg chg="add mod">
          <ac:chgData name="Henry Jammes" userId="5f22554b-fd15-4676-8c82-dc6122af2a80" providerId="ADAL" clId="{A3A6ABF9-8563-404A-BEC3-1E0B3CC340AC}" dt="2023-08-31T23:22:44.058" v="15096" actId="1076"/>
          <ac:cxnSpMkLst>
            <pc:docMk/>
            <pc:sldMk cId="1520399783" sldId="2147478629"/>
            <ac:cxnSpMk id="276" creationId="{1EBCCD00-4651-3CCA-5E9F-01C8A99101B0}"/>
          </ac:cxnSpMkLst>
        </pc:cxnChg>
        <pc:cxnChg chg="add mod">
          <ac:chgData name="Henry Jammes" userId="5f22554b-fd15-4676-8c82-dc6122af2a80" providerId="ADAL" clId="{A3A6ABF9-8563-404A-BEC3-1E0B3CC340AC}" dt="2023-08-31T23:22:44.058" v="15096" actId="1076"/>
          <ac:cxnSpMkLst>
            <pc:docMk/>
            <pc:sldMk cId="1520399783" sldId="2147478629"/>
            <ac:cxnSpMk id="279" creationId="{2B7AAC99-A5BB-E51E-F950-06BD9B3F7961}"/>
          </ac:cxnSpMkLst>
        </pc:cxnChg>
        <pc:cxnChg chg="add mod">
          <ac:chgData name="Henry Jammes" userId="5f22554b-fd15-4676-8c82-dc6122af2a80" providerId="ADAL" clId="{A3A6ABF9-8563-404A-BEC3-1E0B3CC340AC}" dt="2023-08-31T23:22:44.058" v="15096" actId="1076"/>
          <ac:cxnSpMkLst>
            <pc:docMk/>
            <pc:sldMk cId="1520399783" sldId="2147478629"/>
            <ac:cxnSpMk id="302" creationId="{C6B5FF97-07CC-E07C-D8F1-72900C850392}"/>
          </ac:cxnSpMkLst>
        </pc:cxnChg>
        <pc:cxnChg chg="add mod">
          <ac:chgData name="Henry Jammes" userId="5f22554b-fd15-4676-8c82-dc6122af2a80" providerId="ADAL" clId="{A3A6ABF9-8563-404A-BEC3-1E0B3CC340AC}" dt="2023-08-31T23:22:44.058" v="15096" actId="1076"/>
          <ac:cxnSpMkLst>
            <pc:docMk/>
            <pc:sldMk cId="1520399783" sldId="2147478629"/>
            <ac:cxnSpMk id="303" creationId="{9626A22C-7FDD-B1F5-311D-3589D233ECAF}"/>
          </ac:cxnSpMkLst>
        </pc:cxnChg>
        <pc:cxnChg chg="add mod">
          <ac:chgData name="Henry Jammes" userId="5f22554b-fd15-4676-8c82-dc6122af2a80" providerId="ADAL" clId="{A3A6ABF9-8563-404A-BEC3-1E0B3CC340AC}" dt="2023-08-31T23:22:44.058" v="15096" actId="1076"/>
          <ac:cxnSpMkLst>
            <pc:docMk/>
            <pc:sldMk cId="1520399783" sldId="2147478629"/>
            <ac:cxnSpMk id="307" creationId="{B81C111F-6252-23B2-3B43-B02756FE5B04}"/>
          </ac:cxnSpMkLst>
        </pc:cxnChg>
      </pc:sldChg>
      <pc:sldChg chg="addSp delSp modSp add mod ord modCm">
        <pc:chgData name="Henry Jammes" userId="5f22554b-fd15-4676-8c82-dc6122af2a80" providerId="ADAL" clId="{A3A6ABF9-8563-404A-BEC3-1E0B3CC340AC}" dt="2023-09-08T00:22:18.566" v="37449"/>
        <pc:sldMkLst>
          <pc:docMk/>
          <pc:sldMk cId="548508627" sldId="2147478630"/>
        </pc:sldMkLst>
        <pc:spChg chg="mod">
          <ac:chgData name="Henry Jammes" userId="5f22554b-fd15-4676-8c82-dc6122af2a80" providerId="ADAL" clId="{A3A6ABF9-8563-404A-BEC3-1E0B3CC340AC}" dt="2023-08-15T19:16:51.624" v="11193" actId="20577"/>
          <ac:spMkLst>
            <pc:docMk/>
            <pc:sldMk cId="548508627" sldId="2147478630"/>
            <ac:spMk id="2" creationId="{06200FD3-EB50-A291-6952-748348F5754E}"/>
          </ac:spMkLst>
        </pc:spChg>
        <pc:spChg chg="mod">
          <ac:chgData name="Henry Jammes" userId="5f22554b-fd15-4676-8c82-dc6122af2a80" providerId="ADAL" clId="{A3A6ABF9-8563-404A-BEC3-1E0B3CC340AC}" dt="2023-09-01T18:06:58.561" v="19323" actId="20577"/>
          <ac:spMkLst>
            <pc:docMk/>
            <pc:sldMk cId="548508627" sldId="2147478630"/>
            <ac:spMk id="3" creationId="{77FB708B-1EC6-0043-1545-8A46233783FD}"/>
          </ac:spMkLst>
        </pc:spChg>
        <pc:spChg chg="add mod">
          <ac:chgData name="Henry Jammes" userId="5f22554b-fd15-4676-8c82-dc6122af2a80" providerId="ADAL" clId="{A3A6ABF9-8563-404A-BEC3-1E0B3CC340AC}" dt="2023-09-01T18:08:12.970" v="19539" actId="20577"/>
          <ac:spMkLst>
            <pc:docMk/>
            <pc:sldMk cId="548508627" sldId="2147478630"/>
            <ac:spMk id="5" creationId="{060C1237-5010-7C37-2D62-DAD70B1BC811}"/>
          </ac:spMkLst>
        </pc:spChg>
        <pc:spChg chg="add mod">
          <ac:chgData name="Henry Jammes" userId="5f22554b-fd15-4676-8c82-dc6122af2a80" providerId="ADAL" clId="{A3A6ABF9-8563-404A-BEC3-1E0B3CC340AC}" dt="2023-09-01T18:09:10.473" v="19755" actId="20577"/>
          <ac:spMkLst>
            <pc:docMk/>
            <pc:sldMk cId="548508627" sldId="2147478630"/>
            <ac:spMk id="6" creationId="{95569390-09D2-7CFC-448D-14317CE5BF0F}"/>
          </ac:spMkLst>
        </pc:spChg>
        <pc:spChg chg="mod">
          <ac:chgData name="Henry Jammes" userId="5f22554b-fd15-4676-8c82-dc6122af2a80" providerId="ADAL" clId="{A3A6ABF9-8563-404A-BEC3-1E0B3CC340AC}" dt="2023-09-08T00:22:07.037" v="37448" actId="6549"/>
          <ac:spMkLst>
            <pc:docMk/>
            <pc:sldMk cId="548508627" sldId="2147478630"/>
            <ac:spMk id="7" creationId="{CDFA3B16-0CF6-4342-00CD-A2121780A14D}"/>
          </ac:spMkLst>
        </pc:spChg>
        <pc:spChg chg="add mod">
          <ac:chgData name="Henry Jammes" userId="5f22554b-fd15-4676-8c82-dc6122af2a80" providerId="ADAL" clId="{A3A6ABF9-8563-404A-BEC3-1E0B3CC340AC}" dt="2023-09-01T18:18:27.654" v="20019" actId="20577"/>
          <ac:spMkLst>
            <pc:docMk/>
            <pc:sldMk cId="548508627" sldId="2147478630"/>
            <ac:spMk id="8" creationId="{84B8C8CE-0FDF-3896-D9D3-C71C86D2097D}"/>
          </ac:spMkLst>
        </pc:spChg>
        <pc:graphicFrameChg chg="add mod modGraphic">
          <ac:chgData name="Henry Jammes" userId="5f22554b-fd15-4676-8c82-dc6122af2a80" providerId="ADAL" clId="{A3A6ABF9-8563-404A-BEC3-1E0B3CC340AC}" dt="2023-09-01T18:09:37.090" v="19810" actId="20577"/>
          <ac:graphicFrameMkLst>
            <pc:docMk/>
            <pc:sldMk cId="548508627" sldId="2147478630"/>
            <ac:graphicFrameMk id="4" creationId="{936997BF-80A2-7074-04C9-87B3972236A2}"/>
          </ac:graphicFrameMkLst>
        </pc:graphicFrameChg>
        <pc:graphicFrameChg chg="del modGraphic">
          <ac:chgData name="Henry Jammes" userId="5f22554b-fd15-4676-8c82-dc6122af2a80" providerId="ADAL" clId="{A3A6ABF9-8563-404A-BEC3-1E0B3CC340AC}" dt="2023-09-01T17:54:20.098" v="18931" actId="478"/>
          <ac:graphicFrameMkLst>
            <pc:docMk/>
            <pc:sldMk cId="548508627" sldId="2147478630"/>
            <ac:graphicFrameMk id="42" creationId="{DC128E1B-AD7A-382B-7A91-BAA6B4B9C014}"/>
          </ac:graphicFrameMkLst>
        </pc:graphicFrameChg>
        <pc:extLst>
          <p:ext xmlns:p="http://schemas.openxmlformats.org/presentationml/2006/main" uri="{D6D511B9-2390-475A-947B-AFAB55BFBCF1}">
            <pc226:cmChg xmlns:pc226="http://schemas.microsoft.com/office/powerpoint/2022/06/main/command" chg="mod">
              <pc226:chgData name="Henry Jammes" userId="5f22554b-fd15-4676-8c82-dc6122af2a80" providerId="ADAL" clId="{A3A6ABF9-8563-404A-BEC3-1E0B3CC340AC}" dt="2023-09-08T00:22:18.566" v="37449"/>
              <pc2:cmMkLst xmlns:pc2="http://schemas.microsoft.com/office/powerpoint/2019/9/main/command">
                <pc:docMk/>
                <pc:sldMk cId="548508627" sldId="2147478630"/>
                <pc2:cmMk id="{719C8A01-1C45-422E-AC17-8737C890DFE1}"/>
              </pc2:cmMkLst>
              <pc226:cmRplyChg chg="add">
                <pc226:chgData name="Henry Jammes" userId="5f22554b-fd15-4676-8c82-dc6122af2a80" providerId="ADAL" clId="{A3A6ABF9-8563-404A-BEC3-1E0B3CC340AC}" dt="2023-09-05T10:52:27.732" v="36305"/>
                <pc2:cmRplyMkLst xmlns:pc2="http://schemas.microsoft.com/office/powerpoint/2019/9/main/command">
                  <pc:docMk/>
                  <pc:sldMk cId="548508627" sldId="2147478630"/>
                  <pc2:cmMk id="{719C8A01-1C45-422E-AC17-8737C890DFE1}"/>
                  <pc2:cmRplyMk id="{FFCB8645-476B-48E5-BFB6-48324EAC2D4D}"/>
                </pc2:cmRplyMkLst>
              </pc226:cmRplyChg>
            </pc226:cmChg>
          </p:ext>
        </pc:extLst>
      </pc:sldChg>
      <pc:sldChg chg="modSp add del mod">
        <pc:chgData name="Henry Jammes" userId="5f22554b-fd15-4676-8c82-dc6122af2a80" providerId="ADAL" clId="{A3A6ABF9-8563-404A-BEC3-1E0B3CC340AC}" dt="2023-09-01T18:25:01.296" v="20790" actId="47"/>
        <pc:sldMkLst>
          <pc:docMk/>
          <pc:sldMk cId="2199581714" sldId="2147478631"/>
        </pc:sldMkLst>
        <pc:spChg chg="mod">
          <ac:chgData name="Henry Jammes" userId="5f22554b-fd15-4676-8c82-dc6122af2a80" providerId="ADAL" clId="{A3A6ABF9-8563-404A-BEC3-1E0B3CC340AC}" dt="2023-08-15T19:18:06.134" v="11301" actId="20577"/>
          <ac:spMkLst>
            <pc:docMk/>
            <pc:sldMk cId="2199581714" sldId="2147478631"/>
            <ac:spMk id="2" creationId="{06200FD3-EB50-A291-6952-748348F5754E}"/>
          </ac:spMkLst>
        </pc:spChg>
      </pc:sldChg>
      <pc:sldChg chg="addSp delSp modSp add del mod">
        <pc:chgData name="Henry Jammes" userId="5f22554b-fd15-4676-8c82-dc6122af2a80" providerId="ADAL" clId="{A3A6ABF9-8563-404A-BEC3-1E0B3CC340AC}" dt="2023-08-31T22:35:51.084" v="11809" actId="47"/>
        <pc:sldMkLst>
          <pc:docMk/>
          <pc:sldMk cId="3565553797" sldId="2147478632"/>
        </pc:sldMkLst>
        <pc:spChg chg="mod">
          <ac:chgData name="Henry Jammes" userId="5f22554b-fd15-4676-8c82-dc6122af2a80" providerId="ADAL" clId="{A3A6ABF9-8563-404A-BEC3-1E0B3CC340AC}" dt="2023-08-18T22:19:57.190" v="11317"/>
          <ac:spMkLst>
            <pc:docMk/>
            <pc:sldMk cId="3565553797" sldId="2147478632"/>
            <ac:spMk id="2" creationId="{06200FD3-EB50-A291-6952-748348F5754E}"/>
          </ac:spMkLst>
        </pc:spChg>
        <pc:spChg chg="mod">
          <ac:chgData name="Henry Jammes" userId="5f22554b-fd15-4676-8c82-dc6122af2a80" providerId="ADAL" clId="{A3A6ABF9-8563-404A-BEC3-1E0B3CC340AC}" dt="2023-08-31T22:32:47.278" v="11613" actId="20577"/>
          <ac:spMkLst>
            <pc:docMk/>
            <pc:sldMk cId="3565553797" sldId="2147478632"/>
            <ac:spMk id="3" creationId="{77FB708B-1EC6-0043-1545-8A46233783FD}"/>
          </ac:spMkLst>
        </pc:spChg>
        <pc:spChg chg="add del mod">
          <ac:chgData name="Henry Jammes" userId="5f22554b-fd15-4676-8c82-dc6122af2a80" providerId="ADAL" clId="{A3A6ABF9-8563-404A-BEC3-1E0B3CC340AC}" dt="2023-08-31T22:35:00.656" v="11798"/>
          <ac:spMkLst>
            <pc:docMk/>
            <pc:sldMk cId="3565553797" sldId="2147478632"/>
            <ac:spMk id="4" creationId="{4C1650E5-BBC1-F9F5-9A05-F500895F4CA5}"/>
          </ac:spMkLst>
        </pc:spChg>
        <pc:spChg chg="add del mod">
          <ac:chgData name="Henry Jammes" userId="5f22554b-fd15-4676-8c82-dc6122af2a80" providerId="ADAL" clId="{A3A6ABF9-8563-404A-BEC3-1E0B3CC340AC}" dt="2023-08-31T22:35:00.656" v="11798"/>
          <ac:spMkLst>
            <pc:docMk/>
            <pc:sldMk cId="3565553797" sldId="2147478632"/>
            <ac:spMk id="5" creationId="{5FE4AC77-F430-1B4B-7DC6-C770C666A628}"/>
          </ac:spMkLst>
        </pc:spChg>
        <pc:spChg chg="add del mod">
          <ac:chgData name="Henry Jammes" userId="5f22554b-fd15-4676-8c82-dc6122af2a80" providerId="ADAL" clId="{A3A6ABF9-8563-404A-BEC3-1E0B3CC340AC}" dt="2023-08-31T22:35:00.656" v="11798"/>
          <ac:spMkLst>
            <pc:docMk/>
            <pc:sldMk cId="3565553797" sldId="2147478632"/>
            <ac:spMk id="6" creationId="{D6F200C8-63FC-4AB1-EF2E-A6FF8844C2DA}"/>
          </ac:spMkLst>
        </pc:spChg>
        <pc:graphicFrameChg chg="modGraphic">
          <ac:chgData name="Henry Jammes" userId="5f22554b-fd15-4676-8c82-dc6122af2a80" providerId="ADAL" clId="{A3A6ABF9-8563-404A-BEC3-1E0B3CC340AC}" dt="2023-08-31T22:34:48.813" v="11796" actId="14734"/>
          <ac:graphicFrameMkLst>
            <pc:docMk/>
            <pc:sldMk cId="3565553797" sldId="2147478632"/>
            <ac:graphicFrameMk id="42" creationId="{DC128E1B-AD7A-382B-7A91-BAA6B4B9C014}"/>
          </ac:graphicFrameMkLst>
        </pc:graphicFrameChg>
      </pc:sldChg>
      <pc:sldChg chg="addSp delSp modSp add mod">
        <pc:chgData name="Henry Jammes" userId="5f22554b-fd15-4676-8c82-dc6122af2a80" providerId="ADAL" clId="{A3A6ABF9-8563-404A-BEC3-1E0B3CC340AC}" dt="2023-08-31T23:04:09.983" v="14337" actId="20577"/>
        <pc:sldMkLst>
          <pc:docMk/>
          <pc:sldMk cId="539807505" sldId="2147478633"/>
        </pc:sldMkLst>
        <pc:spChg chg="mod">
          <ac:chgData name="Henry Jammes" userId="5f22554b-fd15-4676-8c82-dc6122af2a80" providerId="ADAL" clId="{A3A6ABF9-8563-404A-BEC3-1E0B3CC340AC}" dt="2023-08-31T22:48:26.930" v="12798"/>
          <ac:spMkLst>
            <pc:docMk/>
            <pc:sldMk cId="539807505" sldId="2147478633"/>
            <ac:spMk id="2" creationId="{06200FD3-EB50-A291-6952-748348F5754E}"/>
          </ac:spMkLst>
        </pc:spChg>
        <pc:spChg chg="mod">
          <ac:chgData name="Henry Jammes" userId="5f22554b-fd15-4676-8c82-dc6122af2a80" providerId="ADAL" clId="{A3A6ABF9-8563-404A-BEC3-1E0B3CC340AC}" dt="2023-08-31T22:50:35.425" v="13111" actId="20577"/>
          <ac:spMkLst>
            <pc:docMk/>
            <pc:sldMk cId="539807505" sldId="2147478633"/>
            <ac:spMk id="3" creationId="{77FB708B-1EC6-0043-1545-8A46233783FD}"/>
          </ac:spMkLst>
        </pc:spChg>
        <pc:spChg chg="add mod">
          <ac:chgData name="Henry Jammes" userId="5f22554b-fd15-4676-8c82-dc6122af2a80" providerId="ADAL" clId="{A3A6ABF9-8563-404A-BEC3-1E0B3CC340AC}" dt="2023-08-31T23:00:33.554" v="13932" actId="14100"/>
          <ac:spMkLst>
            <pc:docMk/>
            <pc:sldMk cId="539807505" sldId="2147478633"/>
            <ac:spMk id="5" creationId="{63585B1A-6C09-3A57-0360-5C7C0C6D58F0}"/>
          </ac:spMkLst>
        </pc:spChg>
        <pc:spChg chg="add mod">
          <ac:chgData name="Henry Jammes" userId="5f22554b-fd15-4676-8c82-dc6122af2a80" providerId="ADAL" clId="{A3A6ABF9-8563-404A-BEC3-1E0B3CC340AC}" dt="2023-08-31T23:01:13.305" v="13939" actId="1076"/>
          <ac:spMkLst>
            <pc:docMk/>
            <pc:sldMk cId="539807505" sldId="2147478633"/>
            <ac:spMk id="6" creationId="{DEE90F94-F0ED-18C2-B7F1-E10D9655D23B}"/>
          </ac:spMkLst>
        </pc:spChg>
        <pc:spChg chg="mod">
          <ac:chgData name="Henry Jammes" userId="5f22554b-fd15-4676-8c82-dc6122af2a80" providerId="ADAL" clId="{A3A6ABF9-8563-404A-BEC3-1E0B3CC340AC}" dt="2023-08-31T23:04:09.983" v="14337" actId="20577"/>
          <ac:spMkLst>
            <pc:docMk/>
            <pc:sldMk cId="539807505" sldId="2147478633"/>
            <ac:spMk id="7" creationId="{CDFA3B16-0CF6-4342-00CD-A2121780A14D}"/>
          </ac:spMkLst>
        </pc:spChg>
        <pc:spChg chg="add mod">
          <ac:chgData name="Henry Jammes" userId="5f22554b-fd15-4676-8c82-dc6122af2a80" providerId="ADAL" clId="{A3A6ABF9-8563-404A-BEC3-1E0B3CC340AC}" dt="2023-08-31T23:01:10.290" v="13938" actId="1076"/>
          <ac:spMkLst>
            <pc:docMk/>
            <pc:sldMk cId="539807505" sldId="2147478633"/>
            <ac:spMk id="8" creationId="{22D49A19-8C62-1F7E-6031-30F2B5BC8CDB}"/>
          </ac:spMkLst>
        </pc:spChg>
        <pc:graphicFrameChg chg="add mod modGraphic">
          <ac:chgData name="Henry Jammes" userId="5f22554b-fd15-4676-8c82-dc6122af2a80" providerId="ADAL" clId="{A3A6ABF9-8563-404A-BEC3-1E0B3CC340AC}" dt="2023-08-31T23:01:07.147" v="13937" actId="14734"/>
          <ac:graphicFrameMkLst>
            <pc:docMk/>
            <pc:sldMk cId="539807505" sldId="2147478633"/>
            <ac:graphicFrameMk id="4" creationId="{5B2205E2-CD4D-9C5E-E9A2-4184890AF454}"/>
          </ac:graphicFrameMkLst>
        </pc:graphicFrameChg>
        <pc:graphicFrameChg chg="del">
          <ac:chgData name="Henry Jammes" userId="5f22554b-fd15-4676-8c82-dc6122af2a80" providerId="ADAL" clId="{A3A6ABF9-8563-404A-BEC3-1E0B3CC340AC}" dt="2023-08-31T22:48:36.490" v="12799" actId="478"/>
          <ac:graphicFrameMkLst>
            <pc:docMk/>
            <pc:sldMk cId="539807505" sldId="2147478633"/>
            <ac:graphicFrameMk id="42" creationId="{DC128E1B-AD7A-382B-7A91-BAA6B4B9C014}"/>
          </ac:graphicFrameMkLst>
        </pc:graphicFrameChg>
      </pc:sldChg>
      <pc:sldChg chg="addSp delSp modSp add mod ord">
        <pc:chgData name="Henry Jammes" userId="5f22554b-fd15-4676-8c82-dc6122af2a80" providerId="ADAL" clId="{A3A6ABF9-8563-404A-BEC3-1E0B3CC340AC}" dt="2023-09-01T17:55:48.273" v="18949" actId="403"/>
        <pc:sldMkLst>
          <pc:docMk/>
          <pc:sldMk cId="2637874356" sldId="2147478634"/>
        </pc:sldMkLst>
        <pc:spChg chg="mod">
          <ac:chgData name="Henry Jammes" userId="5f22554b-fd15-4676-8c82-dc6122af2a80" providerId="ADAL" clId="{A3A6ABF9-8563-404A-BEC3-1E0B3CC340AC}" dt="2023-08-18T22:31:47.050" v="11548"/>
          <ac:spMkLst>
            <pc:docMk/>
            <pc:sldMk cId="2637874356" sldId="2147478634"/>
            <ac:spMk id="2" creationId="{06200FD3-EB50-A291-6952-748348F5754E}"/>
          </ac:spMkLst>
        </pc:spChg>
        <pc:spChg chg="mod">
          <ac:chgData name="Henry Jammes" userId="5f22554b-fd15-4676-8c82-dc6122af2a80" providerId="ADAL" clId="{A3A6ABF9-8563-404A-BEC3-1E0B3CC340AC}" dt="2023-09-01T17:52:17.831" v="18656" actId="20577"/>
          <ac:spMkLst>
            <pc:docMk/>
            <pc:sldMk cId="2637874356" sldId="2147478634"/>
            <ac:spMk id="3" creationId="{77FB708B-1EC6-0043-1545-8A46233783FD}"/>
          </ac:spMkLst>
        </pc:spChg>
        <pc:spChg chg="add mod">
          <ac:chgData name="Henry Jammes" userId="5f22554b-fd15-4676-8c82-dc6122af2a80" providerId="ADAL" clId="{A3A6ABF9-8563-404A-BEC3-1E0B3CC340AC}" dt="2023-09-01T17:48:40.284" v="18263" actId="6549"/>
          <ac:spMkLst>
            <pc:docMk/>
            <pc:sldMk cId="2637874356" sldId="2147478634"/>
            <ac:spMk id="5" creationId="{86727057-2481-203F-77CA-2CF512E67E2B}"/>
          </ac:spMkLst>
        </pc:spChg>
        <pc:spChg chg="add mod">
          <ac:chgData name="Henry Jammes" userId="5f22554b-fd15-4676-8c82-dc6122af2a80" providerId="ADAL" clId="{A3A6ABF9-8563-404A-BEC3-1E0B3CC340AC}" dt="2023-09-01T17:41:08.636" v="18048" actId="20577"/>
          <ac:spMkLst>
            <pc:docMk/>
            <pc:sldMk cId="2637874356" sldId="2147478634"/>
            <ac:spMk id="6" creationId="{6DEF66DA-6DA2-68F5-1FBD-06A5BBF97A5A}"/>
          </ac:spMkLst>
        </pc:spChg>
        <pc:spChg chg="mod">
          <ac:chgData name="Henry Jammes" userId="5f22554b-fd15-4676-8c82-dc6122af2a80" providerId="ADAL" clId="{A3A6ABF9-8563-404A-BEC3-1E0B3CC340AC}" dt="2023-09-01T17:36:35.174" v="17789" actId="179"/>
          <ac:spMkLst>
            <pc:docMk/>
            <pc:sldMk cId="2637874356" sldId="2147478634"/>
            <ac:spMk id="7" creationId="{CDFA3B16-0CF6-4342-00CD-A2121780A14D}"/>
          </ac:spMkLst>
        </pc:spChg>
        <pc:spChg chg="add mod">
          <ac:chgData name="Henry Jammes" userId="5f22554b-fd15-4676-8c82-dc6122af2a80" providerId="ADAL" clId="{A3A6ABF9-8563-404A-BEC3-1E0B3CC340AC}" dt="2023-09-01T17:51:33.409" v="18514" actId="20577"/>
          <ac:spMkLst>
            <pc:docMk/>
            <pc:sldMk cId="2637874356" sldId="2147478634"/>
            <ac:spMk id="8" creationId="{C9A5E1C9-F8F7-6919-3F2F-7181F496D412}"/>
          </ac:spMkLst>
        </pc:spChg>
        <pc:spChg chg="add del">
          <ac:chgData name="Henry Jammes" userId="5f22554b-fd15-4676-8c82-dc6122af2a80" providerId="ADAL" clId="{A3A6ABF9-8563-404A-BEC3-1E0B3CC340AC}" dt="2023-09-01T17:33:09.256" v="17605"/>
          <ac:spMkLst>
            <pc:docMk/>
            <pc:sldMk cId="2637874356" sldId="2147478634"/>
            <ac:spMk id="9" creationId="{848B5BF7-0016-F54F-DF7B-FC36241D7F55}"/>
          </ac:spMkLst>
        </pc:spChg>
        <pc:graphicFrameChg chg="add mod modGraphic">
          <ac:chgData name="Henry Jammes" userId="5f22554b-fd15-4676-8c82-dc6122af2a80" providerId="ADAL" clId="{A3A6ABF9-8563-404A-BEC3-1E0B3CC340AC}" dt="2023-09-01T17:55:48.273" v="18949" actId="403"/>
          <ac:graphicFrameMkLst>
            <pc:docMk/>
            <pc:sldMk cId="2637874356" sldId="2147478634"/>
            <ac:graphicFrameMk id="4" creationId="{38C07EA3-193C-F7D1-50DB-6F6EBA8EE9BE}"/>
          </ac:graphicFrameMkLst>
        </pc:graphicFrameChg>
        <pc:graphicFrameChg chg="del modGraphic">
          <ac:chgData name="Henry Jammes" userId="5f22554b-fd15-4676-8c82-dc6122af2a80" providerId="ADAL" clId="{A3A6ABF9-8563-404A-BEC3-1E0B3CC340AC}" dt="2023-09-01T17:31:33.941" v="17361" actId="478"/>
          <ac:graphicFrameMkLst>
            <pc:docMk/>
            <pc:sldMk cId="2637874356" sldId="2147478634"/>
            <ac:graphicFrameMk id="42" creationId="{DC128E1B-AD7A-382B-7A91-BAA6B4B9C014}"/>
          </ac:graphicFrameMkLst>
        </pc:graphicFrameChg>
      </pc:sldChg>
      <pc:sldChg chg="modSp add del mod">
        <pc:chgData name="Henry Jammes" userId="5f22554b-fd15-4676-8c82-dc6122af2a80" providerId="ADAL" clId="{A3A6ABF9-8563-404A-BEC3-1E0B3CC340AC}" dt="2023-09-04T22:22:55.115" v="32688" actId="47"/>
        <pc:sldMkLst>
          <pc:docMk/>
          <pc:sldMk cId="2026858376" sldId="2147478635"/>
        </pc:sldMkLst>
        <pc:spChg chg="mod">
          <ac:chgData name="Henry Jammes" userId="5f22554b-fd15-4676-8c82-dc6122af2a80" providerId="ADAL" clId="{A3A6ABF9-8563-404A-BEC3-1E0B3CC340AC}" dt="2023-08-31T22:32:20.775" v="11578" actId="20577"/>
          <ac:spMkLst>
            <pc:docMk/>
            <pc:sldMk cId="2026858376" sldId="2147478635"/>
            <ac:spMk id="2" creationId="{06200FD3-EB50-A291-6952-748348F5754E}"/>
          </ac:spMkLst>
        </pc:spChg>
        <pc:spChg chg="mod">
          <ac:chgData name="Henry Jammes" userId="5f22554b-fd15-4676-8c82-dc6122af2a80" providerId="ADAL" clId="{A3A6ABF9-8563-404A-BEC3-1E0B3CC340AC}" dt="2023-09-04T21:54:36.703" v="30731" actId="20577"/>
          <ac:spMkLst>
            <pc:docMk/>
            <pc:sldMk cId="2026858376" sldId="2147478635"/>
            <ac:spMk id="7" creationId="{CDFA3B16-0CF6-4342-00CD-A2121780A14D}"/>
          </ac:spMkLst>
        </pc:spChg>
      </pc:sldChg>
      <pc:sldChg chg="add">
        <pc:chgData name="Henry Jammes" userId="5f22554b-fd15-4676-8c82-dc6122af2a80" providerId="ADAL" clId="{A3A6ABF9-8563-404A-BEC3-1E0B3CC340AC}" dt="2023-08-31T22:35:04.338" v="11799" actId="2890"/>
        <pc:sldMkLst>
          <pc:docMk/>
          <pc:sldMk cId="2048969700" sldId="2147478636"/>
        </pc:sldMkLst>
      </pc:sldChg>
      <pc:sldChg chg="modSp add mod">
        <pc:chgData name="Henry Jammes" userId="5f22554b-fd15-4676-8c82-dc6122af2a80" providerId="ADAL" clId="{A3A6ABF9-8563-404A-BEC3-1E0B3CC340AC}" dt="2023-09-01T13:04:16.038" v="16654" actId="20577"/>
        <pc:sldMkLst>
          <pc:docMk/>
          <pc:sldMk cId="1574053184" sldId="2147478637"/>
        </pc:sldMkLst>
        <pc:spChg chg="mod">
          <ac:chgData name="Henry Jammes" userId="5f22554b-fd15-4676-8c82-dc6122af2a80" providerId="ADAL" clId="{A3A6ABF9-8563-404A-BEC3-1E0B3CC340AC}" dt="2023-08-31T23:04:41.597" v="14339"/>
          <ac:spMkLst>
            <pc:docMk/>
            <pc:sldMk cId="1574053184" sldId="2147478637"/>
            <ac:spMk id="2" creationId="{06200FD3-EB50-A291-6952-748348F5754E}"/>
          </ac:spMkLst>
        </pc:spChg>
        <pc:spChg chg="mod">
          <ac:chgData name="Henry Jammes" userId="5f22554b-fd15-4676-8c82-dc6122af2a80" providerId="ADAL" clId="{A3A6ABF9-8563-404A-BEC3-1E0B3CC340AC}" dt="2023-08-31T23:05:01.952" v="14446" actId="20577"/>
          <ac:spMkLst>
            <pc:docMk/>
            <pc:sldMk cId="1574053184" sldId="2147478637"/>
            <ac:spMk id="3" creationId="{77FB708B-1EC6-0043-1545-8A46233783FD}"/>
          </ac:spMkLst>
        </pc:spChg>
        <pc:spChg chg="mod">
          <ac:chgData name="Henry Jammes" userId="5f22554b-fd15-4676-8c82-dc6122af2a80" providerId="ADAL" clId="{A3A6ABF9-8563-404A-BEC3-1E0B3CC340AC}" dt="2023-08-31T23:07:03.187" v="14807" actId="20577"/>
          <ac:spMkLst>
            <pc:docMk/>
            <pc:sldMk cId="1574053184" sldId="2147478637"/>
            <ac:spMk id="5" creationId="{713C0EDE-5347-B8FC-9D56-781F67C7E4C1}"/>
          </ac:spMkLst>
        </pc:spChg>
        <pc:spChg chg="mod">
          <ac:chgData name="Henry Jammes" userId="5f22554b-fd15-4676-8c82-dc6122af2a80" providerId="ADAL" clId="{A3A6ABF9-8563-404A-BEC3-1E0B3CC340AC}" dt="2023-08-31T23:07:16.303" v="14841" actId="20577"/>
          <ac:spMkLst>
            <pc:docMk/>
            <pc:sldMk cId="1574053184" sldId="2147478637"/>
            <ac:spMk id="6" creationId="{076F0F01-D547-EAF1-1DA6-7C0297A2A941}"/>
          </ac:spMkLst>
        </pc:spChg>
        <pc:spChg chg="mod">
          <ac:chgData name="Henry Jammes" userId="5f22554b-fd15-4676-8c82-dc6122af2a80" providerId="ADAL" clId="{A3A6ABF9-8563-404A-BEC3-1E0B3CC340AC}" dt="2023-09-01T13:04:16.038" v="16654" actId="20577"/>
          <ac:spMkLst>
            <pc:docMk/>
            <pc:sldMk cId="1574053184" sldId="2147478637"/>
            <ac:spMk id="7" creationId="{FA2A3B42-5989-8325-9E53-C665FD9AB133}"/>
          </ac:spMkLst>
        </pc:spChg>
        <pc:spChg chg="mod">
          <ac:chgData name="Henry Jammes" userId="5f22554b-fd15-4676-8c82-dc6122af2a80" providerId="ADAL" clId="{A3A6ABF9-8563-404A-BEC3-1E0B3CC340AC}" dt="2023-08-31T23:07:57.547" v="15030" actId="20577"/>
          <ac:spMkLst>
            <pc:docMk/>
            <pc:sldMk cId="1574053184" sldId="2147478637"/>
            <ac:spMk id="8" creationId="{B955FCDA-2EFA-98B8-F6EF-99548F5BCDD6}"/>
          </ac:spMkLst>
        </pc:spChg>
        <pc:graphicFrameChg chg="mod modGraphic">
          <ac:chgData name="Henry Jammes" userId="5f22554b-fd15-4676-8c82-dc6122af2a80" providerId="ADAL" clId="{A3A6ABF9-8563-404A-BEC3-1E0B3CC340AC}" dt="2023-08-31T23:06:45.634" v="14719" actId="20577"/>
          <ac:graphicFrameMkLst>
            <pc:docMk/>
            <pc:sldMk cId="1574053184" sldId="2147478637"/>
            <ac:graphicFrameMk id="42" creationId="{DC128E1B-AD7A-382B-7A91-BAA6B4B9C014}"/>
          </ac:graphicFrameMkLst>
        </pc:graphicFrameChg>
      </pc:sldChg>
      <pc:sldChg chg="modSp add del mod ord">
        <pc:chgData name="Henry Jammes" userId="5f22554b-fd15-4676-8c82-dc6122af2a80" providerId="ADAL" clId="{A3A6ABF9-8563-404A-BEC3-1E0B3CC340AC}" dt="2023-09-03T16:09:12.880" v="23166" actId="47"/>
        <pc:sldMkLst>
          <pc:docMk/>
          <pc:sldMk cId="1081079191" sldId="2147478638"/>
        </pc:sldMkLst>
        <pc:spChg chg="mod">
          <ac:chgData name="Henry Jammes" userId="5f22554b-fd15-4676-8c82-dc6122af2a80" providerId="ADAL" clId="{A3A6ABF9-8563-404A-BEC3-1E0B3CC340AC}" dt="2023-08-31T23:18:56.493" v="15038" actId="20577"/>
          <ac:spMkLst>
            <pc:docMk/>
            <pc:sldMk cId="1081079191" sldId="2147478638"/>
            <ac:spMk id="2" creationId="{06200FD3-EB50-A291-6952-748348F5754E}"/>
          </ac:spMkLst>
        </pc:spChg>
        <pc:graphicFrameChg chg="modGraphic">
          <ac:chgData name="Henry Jammes" userId="5f22554b-fd15-4676-8c82-dc6122af2a80" providerId="ADAL" clId="{A3A6ABF9-8563-404A-BEC3-1E0B3CC340AC}" dt="2023-08-31T23:19:02.005" v="15053" actId="20577"/>
          <ac:graphicFrameMkLst>
            <pc:docMk/>
            <pc:sldMk cId="1081079191" sldId="2147478638"/>
            <ac:graphicFrameMk id="42" creationId="{DC128E1B-AD7A-382B-7A91-BAA6B4B9C014}"/>
          </ac:graphicFrameMkLst>
        </pc:graphicFrameChg>
      </pc:sldChg>
      <pc:sldChg chg="addSp delSp modSp add mod ord chgLayout">
        <pc:chgData name="Henry Jammes" userId="5f22554b-fd15-4676-8c82-dc6122af2a80" providerId="ADAL" clId="{A3A6ABF9-8563-404A-BEC3-1E0B3CC340AC}" dt="2023-09-05T10:56:28.719" v="36316" actId="208"/>
        <pc:sldMkLst>
          <pc:docMk/>
          <pc:sldMk cId="2484488728" sldId="2147478639"/>
        </pc:sldMkLst>
        <pc:spChg chg="mod ord">
          <ac:chgData name="Henry Jammes" userId="5f22554b-fd15-4676-8c82-dc6122af2a80" providerId="ADAL" clId="{A3A6ABF9-8563-404A-BEC3-1E0B3CC340AC}" dt="2023-08-31T23:27:44.686" v="15184" actId="20577"/>
          <ac:spMkLst>
            <pc:docMk/>
            <pc:sldMk cId="2484488728" sldId="2147478639"/>
            <ac:spMk id="2" creationId="{06200FD3-EB50-A291-6952-748348F5754E}"/>
          </ac:spMkLst>
        </pc:spChg>
        <pc:spChg chg="del">
          <ac:chgData name="Henry Jammes" userId="5f22554b-fd15-4676-8c82-dc6122af2a80" providerId="ADAL" clId="{A3A6ABF9-8563-404A-BEC3-1E0B3CC340AC}" dt="2023-08-31T23:24:24.056" v="15106" actId="478"/>
          <ac:spMkLst>
            <pc:docMk/>
            <pc:sldMk cId="2484488728" sldId="2147478639"/>
            <ac:spMk id="3" creationId="{77FB708B-1EC6-0043-1545-8A46233783FD}"/>
          </ac:spMkLst>
        </pc:spChg>
        <pc:spChg chg="add del mod">
          <ac:chgData name="Henry Jammes" userId="5f22554b-fd15-4676-8c82-dc6122af2a80" providerId="ADAL" clId="{A3A6ABF9-8563-404A-BEC3-1E0B3CC340AC}" dt="2023-08-31T23:24:25.672" v="15107" actId="478"/>
          <ac:spMkLst>
            <pc:docMk/>
            <pc:sldMk cId="2484488728" sldId="2147478639"/>
            <ac:spMk id="5" creationId="{B5659F1D-0EDE-6968-1A71-AB2A7F00E939}"/>
          </ac:spMkLst>
        </pc:spChg>
        <pc:spChg chg="add del mod">
          <ac:chgData name="Henry Jammes" userId="5f22554b-fd15-4676-8c82-dc6122af2a80" providerId="ADAL" clId="{A3A6ABF9-8563-404A-BEC3-1E0B3CC340AC}" dt="2023-08-31T23:24:33.530" v="15108" actId="6264"/>
          <ac:spMkLst>
            <pc:docMk/>
            <pc:sldMk cId="2484488728" sldId="2147478639"/>
            <ac:spMk id="6" creationId="{C3AFB80E-1034-3974-0D42-9E11556C72E6}"/>
          </ac:spMkLst>
        </pc:spChg>
        <pc:spChg chg="mod ord">
          <ac:chgData name="Henry Jammes" userId="5f22554b-fd15-4676-8c82-dc6122af2a80" providerId="ADAL" clId="{A3A6ABF9-8563-404A-BEC3-1E0B3CC340AC}" dt="2023-08-31T23:54:42.949" v="16557" actId="20577"/>
          <ac:spMkLst>
            <pc:docMk/>
            <pc:sldMk cId="2484488728" sldId="2147478639"/>
            <ac:spMk id="7" creationId="{CDFA3B16-0CF6-4342-00CD-A2121780A14D}"/>
          </ac:spMkLst>
        </pc:spChg>
        <pc:spChg chg="add del mod">
          <ac:chgData name="Henry Jammes" userId="5f22554b-fd15-4676-8c82-dc6122af2a80" providerId="ADAL" clId="{A3A6ABF9-8563-404A-BEC3-1E0B3CC340AC}" dt="2023-08-31T23:24:33.530" v="15108" actId="6264"/>
          <ac:spMkLst>
            <pc:docMk/>
            <pc:sldMk cId="2484488728" sldId="2147478639"/>
            <ac:spMk id="8" creationId="{9647F37D-FBF2-F91C-2D05-66B4D65A741F}"/>
          </ac:spMkLst>
        </pc:spChg>
        <pc:spChg chg="add mod ord">
          <ac:chgData name="Henry Jammes" userId="5f22554b-fd15-4676-8c82-dc6122af2a80" providerId="ADAL" clId="{A3A6ABF9-8563-404A-BEC3-1E0B3CC340AC}" dt="2023-08-31T23:28:06.876" v="15282" actId="20577"/>
          <ac:spMkLst>
            <pc:docMk/>
            <pc:sldMk cId="2484488728" sldId="2147478639"/>
            <ac:spMk id="9" creationId="{E4E52AF6-6402-CF31-0165-40896BB82699}"/>
          </ac:spMkLst>
        </pc:spChg>
        <pc:spChg chg="add del mod ord">
          <ac:chgData name="Henry Jammes" userId="5f22554b-fd15-4676-8c82-dc6122af2a80" providerId="ADAL" clId="{A3A6ABF9-8563-404A-BEC3-1E0B3CC340AC}" dt="2023-08-31T23:24:35.684" v="15109" actId="478"/>
          <ac:spMkLst>
            <pc:docMk/>
            <pc:sldMk cId="2484488728" sldId="2147478639"/>
            <ac:spMk id="10" creationId="{2864C35A-AA00-15F6-47A0-4A89C4B56BF6}"/>
          </ac:spMkLst>
        </pc:spChg>
        <pc:spChg chg="add del mod">
          <ac:chgData name="Henry Jammes" userId="5f22554b-fd15-4676-8c82-dc6122af2a80" providerId="ADAL" clId="{A3A6ABF9-8563-404A-BEC3-1E0B3CC340AC}" dt="2023-08-31T23:24:55.092" v="15123"/>
          <ac:spMkLst>
            <pc:docMk/>
            <pc:sldMk cId="2484488728" sldId="2147478639"/>
            <ac:spMk id="15" creationId="{46AD212E-C3DF-8CFC-413A-B959EC98E3F5}"/>
          </ac:spMkLst>
        </pc:spChg>
        <pc:spChg chg="mod">
          <ac:chgData name="Henry Jammes" userId="5f22554b-fd15-4676-8c82-dc6122af2a80" providerId="ADAL" clId="{A3A6ABF9-8563-404A-BEC3-1E0B3CC340AC}" dt="2023-08-31T23:24:53.831" v="15120" actId="404"/>
          <ac:spMkLst>
            <pc:docMk/>
            <pc:sldMk cId="2484488728" sldId="2147478639"/>
            <ac:spMk id="19" creationId="{497B62C4-68FC-9A31-FFC8-433A7A0D2BED}"/>
          </ac:spMkLst>
        </pc:spChg>
        <pc:spChg chg="mod">
          <ac:chgData name="Henry Jammes" userId="5f22554b-fd15-4676-8c82-dc6122af2a80" providerId="ADAL" clId="{A3A6ABF9-8563-404A-BEC3-1E0B3CC340AC}" dt="2023-08-31T23:24:53.831" v="15120" actId="404"/>
          <ac:spMkLst>
            <pc:docMk/>
            <pc:sldMk cId="2484488728" sldId="2147478639"/>
            <ac:spMk id="21" creationId="{BE424BB3-27AB-A54C-765B-B7DB7F2B1961}"/>
          </ac:spMkLst>
        </pc:spChg>
        <pc:spChg chg="mod">
          <ac:chgData name="Henry Jammes" userId="5f22554b-fd15-4676-8c82-dc6122af2a80" providerId="ADAL" clId="{A3A6ABF9-8563-404A-BEC3-1E0B3CC340AC}" dt="2023-08-31T23:24:53.831" v="15120" actId="404"/>
          <ac:spMkLst>
            <pc:docMk/>
            <pc:sldMk cId="2484488728" sldId="2147478639"/>
            <ac:spMk id="22" creationId="{CF9D88D5-FA08-CE88-681D-22D887EB98FA}"/>
          </ac:spMkLst>
        </pc:spChg>
        <pc:spChg chg="add del mod">
          <ac:chgData name="Henry Jammes" userId="5f22554b-fd15-4676-8c82-dc6122af2a80" providerId="ADAL" clId="{A3A6ABF9-8563-404A-BEC3-1E0B3CC340AC}" dt="2023-08-31T23:24:55.092" v="15123"/>
          <ac:spMkLst>
            <pc:docMk/>
            <pc:sldMk cId="2484488728" sldId="2147478639"/>
            <ac:spMk id="23" creationId="{AB934C5F-FE33-03F3-A4E0-7ABDB51BA600}"/>
          </ac:spMkLst>
        </pc:spChg>
        <pc:spChg chg="mod">
          <ac:chgData name="Henry Jammes" userId="5f22554b-fd15-4676-8c82-dc6122af2a80" providerId="ADAL" clId="{A3A6ABF9-8563-404A-BEC3-1E0B3CC340AC}" dt="2023-08-31T23:24:53.831" v="15120" actId="404"/>
          <ac:spMkLst>
            <pc:docMk/>
            <pc:sldMk cId="2484488728" sldId="2147478639"/>
            <ac:spMk id="27" creationId="{438AF731-B2F1-680D-1435-16D19BD90285}"/>
          </ac:spMkLst>
        </pc:spChg>
        <pc:spChg chg="mod">
          <ac:chgData name="Henry Jammes" userId="5f22554b-fd15-4676-8c82-dc6122af2a80" providerId="ADAL" clId="{A3A6ABF9-8563-404A-BEC3-1E0B3CC340AC}" dt="2023-08-31T23:24:53.831" v="15120" actId="404"/>
          <ac:spMkLst>
            <pc:docMk/>
            <pc:sldMk cId="2484488728" sldId="2147478639"/>
            <ac:spMk id="29" creationId="{25B856E3-892B-5442-3D29-8A1E152034D1}"/>
          </ac:spMkLst>
        </pc:spChg>
        <pc:spChg chg="mod">
          <ac:chgData name="Henry Jammes" userId="5f22554b-fd15-4676-8c82-dc6122af2a80" providerId="ADAL" clId="{A3A6ABF9-8563-404A-BEC3-1E0B3CC340AC}" dt="2023-08-31T23:24:53.831" v="15120" actId="404"/>
          <ac:spMkLst>
            <pc:docMk/>
            <pc:sldMk cId="2484488728" sldId="2147478639"/>
            <ac:spMk id="30" creationId="{9C0E5E08-4904-CAC4-5AFA-D8D02F9E1A1D}"/>
          </ac:spMkLst>
        </pc:spChg>
        <pc:spChg chg="add del mod">
          <ac:chgData name="Henry Jammes" userId="5f22554b-fd15-4676-8c82-dc6122af2a80" providerId="ADAL" clId="{A3A6ABF9-8563-404A-BEC3-1E0B3CC340AC}" dt="2023-08-31T23:24:55.092" v="15123"/>
          <ac:spMkLst>
            <pc:docMk/>
            <pc:sldMk cId="2484488728" sldId="2147478639"/>
            <ac:spMk id="31" creationId="{6F544DF6-A32F-C625-5D0F-258C6A9E76C5}"/>
          </ac:spMkLst>
        </pc:spChg>
        <pc:spChg chg="mod">
          <ac:chgData name="Henry Jammes" userId="5f22554b-fd15-4676-8c82-dc6122af2a80" providerId="ADAL" clId="{A3A6ABF9-8563-404A-BEC3-1E0B3CC340AC}" dt="2023-08-31T23:24:53.831" v="15120" actId="404"/>
          <ac:spMkLst>
            <pc:docMk/>
            <pc:sldMk cId="2484488728" sldId="2147478639"/>
            <ac:spMk id="35" creationId="{5EDE6576-9354-577B-7AEF-D12A2CBE9359}"/>
          </ac:spMkLst>
        </pc:spChg>
        <pc:spChg chg="mod">
          <ac:chgData name="Henry Jammes" userId="5f22554b-fd15-4676-8c82-dc6122af2a80" providerId="ADAL" clId="{A3A6ABF9-8563-404A-BEC3-1E0B3CC340AC}" dt="2023-08-31T23:24:53.831" v="15120" actId="404"/>
          <ac:spMkLst>
            <pc:docMk/>
            <pc:sldMk cId="2484488728" sldId="2147478639"/>
            <ac:spMk id="37" creationId="{F8FE5487-2C8A-698C-3658-51F3860B84D2}"/>
          </ac:spMkLst>
        </pc:spChg>
        <pc:spChg chg="mod">
          <ac:chgData name="Henry Jammes" userId="5f22554b-fd15-4676-8c82-dc6122af2a80" providerId="ADAL" clId="{A3A6ABF9-8563-404A-BEC3-1E0B3CC340AC}" dt="2023-08-31T23:24:53.831" v="15120" actId="404"/>
          <ac:spMkLst>
            <pc:docMk/>
            <pc:sldMk cId="2484488728" sldId="2147478639"/>
            <ac:spMk id="38" creationId="{D20EE599-1EAB-8A02-5579-89A2360B5CEA}"/>
          </ac:spMkLst>
        </pc:spChg>
        <pc:spChg chg="add del mod">
          <ac:chgData name="Henry Jammes" userId="5f22554b-fd15-4676-8c82-dc6122af2a80" providerId="ADAL" clId="{A3A6ABF9-8563-404A-BEC3-1E0B3CC340AC}" dt="2023-08-31T23:24:55.092" v="15123"/>
          <ac:spMkLst>
            <pc:docMk/>
            <pc:sldMk cId="2484488728" sldId="2147478639"/>
            <ac:spMk id="40" creationId="{6225D9EB-39A1-A4BF-D796-3E0A58B6FA76}"/>
          </ac:spMkLst>
        </pc:spChg>
        <pc:spChg chg="add del mod">
          <ac:chgData name="Henry Jammes" userId="5f22554b-fd15-4676-8c82-dc6122af2a80" providerId="ADAL" clId="{A3A6ABF9-8563-404A-BEC3-1E0B3CC340AC}" dt="2023-08-31T23:24:55.092" v="15123"/>
          <ac:spMkLst>
            <pc:docMk/>
            <pc:sldMk cId="2484488728" sldId="2147478639"/>
            <ac:spMk id="43" creationId="{36A1B3EC-DA5D-237E-A786-DFF6E49DA103}"/>
          </ac:spMkLst>
        </pc:spChg>
        <pc:spChg chg="mod">
          <ac:chgData name="Henry Jammes" userId="5f22554b-fd15-4676-8c82-dc6122af2a80" providerId="ADAL" clId="{A3A6ABF9-8563-404A-BEC3-1E0B3CC340AC}" dt="2023-08-31T23:24:53.831" v="15120" actId="404"/>
          <ac:spMkLst>
            <pc:docMk/>
            <pc:sldMk cId="2484488728" sldId="2147478639"/>
            <ac:spMk id="46" creationId="{E0C188A6-7458-9160-0417-721E59221A5A}"/>
          </ac:spMkLst>
        </pc:spChg>
        <pc:spChg chg="mod">
          <ac:chgData name="Henry Jammes" userId="5f22554b-fd15-4676-8c82-dc6122af2a80" providerId="ADAL" clId="{A3A6ABF9-8563-404A-BEC3-1E0B3CC340AC}" dt="2023-08-31T23:24:53.831" v="15120" actId="404"/>
          <ac:spMkLst>
            <pc:docMk/>
            <pc:sldMk cId="2484488728" sldId="2147478639"/>
            <ac:spMk id="47" creationId="{0AADC1EC-62E9-6945-C2C8-8F62001E6B52}"/>
          </ac:spMkLst>
        </pc:spChg>
        <pc:spChg chg="mod">
          <ac:chgData name="Henry Jammes" userId="5f22554b-fd15-4676-8c82-dc6122af2a80" providerId="ADAL" clId="{A3A6ABF9-8563-404A-BEC3-1E0B3CC340AC}" dt="2023-08-31T23:24:53.831" v="15120" actId="404"/>
          <ac:spMkLst>
            <pc:docMk/>
            <pc:sldMk cId="2484488728" sldId="2147478639"/>
            <ac:spMk id="49" creationId="{B636DA72-1E10-EC40-9C69-6EF070722972}"/>
          </ac:spMkLst>
        </pc:spChg>
        <pc:spChg chg="add del mod">
          <ac:chgData name="Henry Jammes" userId="5f22554b-fd15-4676-8c82-dc6122af2a80" providerId="ADAL" clId="{A3A6ABF9-8563-404A-BEC3-1E0B3CC340AC}" dt="2023-08-31T23:24:55.092" v="15123"/>
          <ac:spMkLst>
            <pc:docMk/>
            <pc:sldMk cId="2484488728" sldId="2147478639"/>
            <ac:spMk id="50" creationId="{9DE763AE-5F99-4EAD-7EF0-FE06201663A2}"/>
          </ac:spMkLst>
        </pc:spChg>
        <pc:spChg chg="add del mod">
          <ac:chgData name="Henry Jammes" userId="5f22554b-fd15-4676-8c82-dc6122af2a80" providerId="ADAL" clId="{A3A6ABF9-8563-404A-BEC3-1E0B3CC340AC}" dt="2023-08-31T23:24:55.092" v="15123"/>
          <ac:spMkLst>
            <pc:docMk/>
            <pc:sldMk cId="2484488728" sldId="2147478639"/>
            <ac:spMk id="52" creationId="{16B205B5-CBB3-0ED8-8E16-6953C692AA21}"/>
          </ac:spMkLst>
        </pc:spChg>
        <pc:spChg chg="mod">
          <ac:chgData name="Henry Jammes" userId="5f22554b-fd15-4676-8c82-dc6122af2a80" providerId="ADAL" clId="{A3A6ABF9-8563-404A-BEC3-1E0B3CC340AC}" dt="2023-08-31T23:24:53.831" v="15120" actId="404"/>
          <ac:spMkLst>
            <pc:docMk/>
            <pc:sldMk cId="2484488728" sldId="2147478639"/>
            <ac:spMk id="54" creationId="{629C3572-20E3-7097-4C54-37258EA49D44}"/>
          </ac:spMkLst>
        </pc:spChg>
        <pc:spChg chg="mod">
          <ac:chgData name="Henry Jammes" userId="5f22554b-fd15-4676-8c82-dc6122af2a80" providerId="ADAL" clId="{A3A6ABF9-8563-404A-BEC3-1E0B3CC340AC}" dt="2023-08-31T23:24:53.831" v="15120" actId="404"/>
          <ac:spMkLst>
            <pc:docMk/>
            <pc:sldMk cId="2484488728" sldId="2147478639"/>
            <ac:spMk id="55" creationId="{68CFDFEC-FDFA-5CD3-7D87-A5650614D61F}"/>
          </ac:spMkLst>
        </pc:spChg>
        <pc:spChg chg="mod">
          <ac:chgData name="Henry Jammes" userId="5f22554b-fd15-4676-8c82-dc6122af2a80" providerId="ADAL" clId="{A3A6ABF9-8563-404A-BEC3-1E0B3CC340AC}" dt="2023-08-31T23:24:53.831" v="15120" actId="404"/>
          <ac:spMkLst>
            <pc:docMk/>
            <pc:sldMk cId="2484488728" sldId="2147478639"/>
            <ac:spMk id="58" creationId="{73E8EAA4-C8D3-CC62-839A-F7FDF609DFEC}"/>
          </ac:spMkLst>
        </pc:spChg>
        <pc:spChg chg="mod">
          <ac:chgData name="Henry Jammes" userId="5f22554b-fd15-4676-8c82-dc6122af2a80" providerId="ADAL" clId="{A3A6ABF9-8563-404A-BEC3-1E0B3CC340AC}" dt="2023-08-31T23:24:53.831" v="15120" actId="404"/>
          <ac:spMkLst>
            <pc:docMk/>
            <pc:sldMk cId="2484488728" sldId="2147478639"/>
            <ac:spMk id="59" creationId="{5C2A7617-AEC9-AD61-57D3-F4BB6F8F176E}"/>
          </ac:spMkLst>
        </pc:spChg>
        <pc:spChg chg="mod">
          <ac:chgData name="Henry Jammes" userId="5f22554b-fd15-4676-8c82-dc6122af2a80" providerId="ADAL" clId="{A3A6ABF9-8563-404A-BEC3-1E0B3CC340AC}" dt="2023-08-31T23:24:53.831" v="15120" actId="404"/>
          <ac:spMkLst>
            <pc:docMk/>
            <pc:sldMk cId="2484488728" sldId="2147478639"/>
            <ac:spMk id="61" creationId="{D650FA06-5F12-2094-62A5-02BCD5BDC958}"/>
          </ac:spMkLst>
        </pc:spChg>
        <pc:spChg chg="add del mod">
          <ac:chgData name="Henry Jammes" userId="5f22554b-fd15-4676-8c82-dc6122af2a80" providerId="ADAL" clId="{A3A6ABF9-8563-404A-BEC3-1E0B3CC340AC}" dt="2023-08-31T23:24:55.092" v="15123"/>
          <ac:spMkLst>
            <pc:docMk/>
            <pc:sldMk cId="2484488728" sldId="2147478639"/>
            <ac:spMk id="62" creationId="{52C48B3F-634B-256C-40EE-29C8DE00C508}"/>
          </ac:spMkLst>
        </pc:spChg>
        <pc:spChg chg="add del mod">
          <ac:chgData name="Henry Jammes" userId="5f22554b-fd15-4676-8c82-dc6122af2a80" providerId="ADAL" clId="{A3A6ABF9-8563-404A-BEC3-1E0B3CC340AC}" dt="2023-08-31T23:24:55.092" v="15123"/>
          <ac:spMkLst>
            <pc:docMk/>
            <pc:sldMk cId="2484488728" sldId="2147478639"/>
            <ac:spMk id="63" creationId="{ED2DFBEA-EAD8-D290-4C69-B5D4B049E7CB}"/>
          </ac:spMkLst>
        </pc:spChg>
        <pc:spChg chg="add del mod">
          <ac:chgData name="Henry Jammes" userId="5f22554b-fd15-4676-8c82-dc6122af2a80" providerId="ADAL" clId="{A3A6ABF9-8563-404A-BEC3-1E0B3CC340AC}" dt="2023-08-31T23:24:55.092" v="15123"/>
          <ac:spMkLst>
            <pc:docMk/>
            <pc:sldMk cId="2484488728" sldId="2147478639"/>
            <ac:spMk id="68" creationId="{6B1C83FE-F999-6C27-E5B9-B4B57D998E4E}"/>
          </ac:spMkLst>
        </pc:spChg>
        <pc:spChg chg="add del mod">
          <ac:chgData name="Henry Jammes" userId="5f22554b-fd15-4676-8c82-dc6122af2a80" providerId="ADAL" clId="{A3A6ABF9-8563-404A-BEC3-1E0B3CC340AC}" dt="2023-08-31T23:24:55.092" v="15123"/>
          <ac:spMkLst>
            <pc:docMk/>
            <pc:sldMk cId="2484488728" sldId="2147478639"/>
            <ac:spMk id="69" creationId="{9164B076-6BDE-CD42-3D95-1ED08FEA666B}"/>
          </ac:spMkLst>
        </pc:spChg>
        <pc:spChg chg="add del mod">
          <ac:chgData name="Henry Jammes" userId="5f22554b-fd15-4676-8c82-dc6122af2a80" providerId="ADAL" clId="{A3A6ABF9-8563-404A-BEC3-1E0B3CC340AC}" dt="2023-08-31T23:24:55.092" v="15123"/>
          <ac:spMkLst>
            <pc:docMk/>
            <pc:sldMk cId="2484488728" sldId="2147478639"/>
            <ac:spMk id="70" creationId="{52B32D7D-9C41-66B2-A264-E3277C4BF4F1}"/>
          </ac:spMkLst>
        </pc:spChg>
        <pc:spChg chg="mod">
          <ac:chgData name="Henry Jammes" userId="5f22554b-fd15-4676-8c82-dc6122af2a80" providerId="ADAL" clId="{A3A6ABF9-8563-404A-BEC3-1E0B3CC340AC}" dt="2023-08-31T23:24:53.831" v="15120" actId="404"/>
          <ac:spMkLst>
            <pc:docMk/>
            <pc:sldMk cId="2484488728" sldId="2147478639"/>
            <ac:spMk id="74" creationId="{91704634-E64B-2CB1-C917-9331857BA162}"/>
          </ac:spMkLst>
        </pc:spChg>
        <pc:spChg chg="mod">
          <ac:chgData name="Henry Jammes" userId="5f22554b-fd15-4676-8c82-dc6122af2a80" providerId="ADAL" clId="{A3A6ABF9-8563-404A-BEC3-1E0B3CC340AC}" dt="2023-08-31T23:24:53.831" v="15120" actId="404"/>
          <ac:spMkLst>
            <pc:docMk/>
            <pc:sldMk cId="2484488728" sldId="2147478639"/>
            <ac:spMk id="76" creationId="{31F2A3CB-D200-E518-C572-9756957BB77D}"/>
          </ac:spMkLst>
        </pc:spChg>
        <pc:spChg chg="mod">
          <ac:chgData name="Henry Jammes" userId="5f22554b-fd15-4676-8c82-dc6122af2a80" providerId="ADAL" clId="{A3A6ABF9-8563-404A-BEC3-1E0B3CC340AC}" dt="2023-08-31T23:24:53.831" v="15120" actId="404"/>
          <ac:spMkLst>
            <pc:docMk/>
            <pc:sldMk cId="2484488728" sldId="2147478639"/>
            <ac:spMk id="77" creationId="{8B89F2AF-1D28-CB82-D299-03B7F2C59A48}"/>
          </ac:spMkLst>
        </pc:spChg>
        <pc:spChg chg="add del mod">
          <ac:chgData name="Henry Jammes" userId="5f22554b-fd15-4676-8c82-dc6122af2a80" providerId="ADAL" clId="{A3A6ABF9-8563-404A-BEC3-1E0B3CC340AC}" dt="2023-08-31T23:24:55.092" v="15123"/>
          <ac:spMkLst>
            <pc:docMk/>
            <pc:sldMk cId="2484488728" sldId="2147478639"/>
            <ac:spMk id="81" creationId="{E672DF36-BAA9-DA5E-4C1A-A33F366BF924}"/>
          </ac:spMkLst>
        </pc:spChg>
        <pc:spChg chg="mod">
          <ac:chgData name="Henry Jammes" userId="5f22554b-fd15-4676-8c82-dc6122af2a80" providerId="ADAL" clId="{A3A6ABF9-8563-404A-BEC3-1E0B3CC340AC}" dt="2023-08-31T23:24:53.831" v="15120" actId="404"/>
          <ac:spMkLst>
            <pc:docMk/>
            <pc:sldMk cId="2484488728" sldId="2147478639"/>
            <ac:spMk id="83" creationId="{16AD098A-973B-750D-1B52-B262D2902B9B}"/>
          </ac:spMkLst>
        </pc:spChg>
        <pc:spChg chg="mod">
          <ac:chgData name="Henry Jammes" userId="5f22554b-fd15-4676-8c82-dc6122af2a80" providerId="ADAL" clId="{A3A6ABF9-8563-404A-BEC3-1E0B3CC340AC}" dt="2023-08-31T23:24:53.831" v="15120" actId="404"/>
          <ac:spMkLst>
            <pc:docMk/>
            <pc:sldMk cId="2484488728" sldId="2147478639"/>
            <ac:spMk id="84" creationId="{9BF8F9C8-7F88-F898-F2C5-320D21A5537F}"/>
          </ac:spMkLst>
        </pc:spChg>
        <pc:spChg chg="mod">
          <ac:chgData name="Henry Jammes" userId="5f22554b-fd15-4676-8c82-dc6122af2a80" providerId="ADAL" clId="{A3A6ABF9-8563-404A-BEC3-1E0B3CC340AC}" dt="2023-08-31T23:24:53.831" v="15120" actId="404"/>
          <ac:spMkLst>
            <pc:docMk/>
            <pc:sldMk cId="2484488728" sldId="2147478639"/>
            <ac:spMk id="86" creationId="{5BCB3118-1BE4-C019-4DDE-740D5D13645F}"/>
          </ac:spMkLst>
        </pc:spChg>
        <pc:spChg chg="mod">
          <ac:chgData name="Henry Jammes" userId="5f22554b-fd15-4676-8c82-dc6122af2a80" providerId="ADAL" clId="{A3A6ABF9-8563-404A-BEC3-1E0B3CC340AC}" dt="2023-08-31T23:24:53.831" v="15120" actId="404"/>
          <ac:spMkLst>
            <pc:docMk/>
            <pc:sldMk cId="2484488728" sldId="2147478639"/>
            <ac:spMk id="88" creationId="{47012DF9-5C07-CC69-C9A0-C51DA4299A91}"/>
          </ac:spMkLst>
        </pc:spChg>
        <pc:spChg chg="mod">
          <ac:chgData name="Henry Jammes" userId="5f22554b-fd15-4676-8c82-dc6122af2a80" providerId="ADAL" clId="{A3A6ABF9-8563-404A-BEC3-1E0B3CC340AC}" dt="2023-08-31T23:24:53.831" v="15120" actId="404"/>
          <ac:spMkLst>
            <pc:docMk/>
            <pc:sldMk cId="2484488728" sldId="2147478639"/>
            <ac:spMk id="89" creationId="{61D3EC94-C82D-E8D6-9CFD-AA6C20BF1D79}"/>
          </ac:spMkLst>
        </pc:spChg>
        <pc:spChg chg="mod">
          <ac:chgData name="Henry Jammes" userId="5f22554b-fd15-4676-8c82-dc6122af2a80" providerId="ADAL" clId="{A3A6ABF9-8563-404A-BEC3-1E0B3CC340AC}" dt="2023-08-31T23:24:53.831" v="15120" actId="404"/>
          <ac:spMkLst>
            <pc:docMk/>
            <pc:sldMk cId="2484488728" sldId="2147478639"/>
            <ac:spMk id="91" creationId="{0CEC884E-224C-F40D-5EF2-1072F88A7D2E}"/>
          </ac:spMkLst>
        </pc:spChg>
        <pc:spChg chg="add del mod">
          <ac:chgData name="Henry Jammes" userId="5f22554b-fd15-4676-8c82-dc6122af2a80" providerId="ADAL" clId="{A3A6ABF9-8563-404A-BEC3-1E0B3CC340AC}" dt="2023-08-31T23:24:55.092" v="15123"/>
          <ac:spMkLst>
            <pc:docMk/>
            <pc:sldMk cId="2484488728" sldId="2147478639"/>
            <ac:spMk id="92" creationId="{41BE5B2F-701A-C0BD-CEFD-7D11195981EC}"/>
          </ac:spMkLst>
        </pc:spChg>
        <pc:spChg chg="add del mod">
          <ac:chgData name="Henry Jammes" userId="5f22554b-fd15-4676-8c82-dc6122af2a80" providerId="ADAL" clId="{A3A6ABF9-8563-404A-BEC3-1E0B3CC340AC}" dt="2023-08-31T23:24:55.092" v="15123"/>
          <ac:spMkLst>
            <pc:docMk/>
            <pc:sldMk cId="2484488728" sldId="2147478639"/>
            <ac:spMk id="93" creationId="{75B7F149-6A76-A6F7-F7A2-877D523D9433}"/>
          </ac:spMkLst>
        </pc:spChg>
        <pc:spChg chg="add del mod">
          <ac:chgData name="Henry Jammes" userId="5f22554b-fd15-4676-8c82-dc6122af2a80" providerId="ADAL" clId="{A3A6ABF9-8563-404A-BEC3-1E0B3CC340AC}" dt="2023-08-31T23:24:55.092" v="15123"/>
          <ac:spMkLst>
            <pc:docMk/>
            <pc:sldMk cId="2484488728" sldId="2147478639"/>
            <ac:spMk id="94" creationId="{91A8C243-2FE5-58FA-6967-4357D878A1E1}"/>
          </ac:spMkLst>
        </pc:spChg>
        <pc:spChg chg="add del mod">
          <ac:chgData name="Henry Jammes" userId="5f22554b-fd15-4676-8c82-dc6122af2a80" providerId="ADAL" clId="{A3A6ABF9-8563-404A-BEC3-1E0B3CC340AC}" dt="2023-08-31T23:24:55.092" v="15123"/>
          <ac:spMkLst>
            <pc:docMk/>
            <pc:sldMk cId="2484488728" sldId="2147478639"/>
            <ac:spMk id="96" creationId="{E392AAB8-207F-C2DF-1299-0123CE7412EB}"/>
          </ac:spMkLst>
        </pc:spChg>
        <pc:spChg chg="add del mod">
          <ac:chgData name="Henry Jammes" userId="5f22554b-fd15-4676-8c82-dc6122af2a80" providerId="ADAL" clId="{A3A6ABF9-8563-404A-BEC3-1E0B3CC340AC}" dt="2023-08-31T23:24:55.092" v="15123"/>
          <ac:spMkLst>
            <pc:docMk/>
            <pc:sldMk cId="2484488728" sldId="2147478639"/>
            <ac:spMk id="97" creationId="{53B3034F-5EED-92EA-3441-F8A1407BABA4}"/>
          </ac:spMkLst>
        </pc:spChg>
        <pc:spChg chg="add del mod">
          <ac:chgData name="Henry Jammes" userId="5f22554b-fd15-4676-8c82-dc6122af2a80" providerId="ADAL" clId="{A3A6ABF9-8563-404A-BEC3-1E0B3CC340AC}" dt="2023-08-31T23:24:55.092" v="15123"/>
          <ac:spMkLst>
            <pc:docMk/>
            <pc:sldMk cId="2484488728" sldId="2147478639"/>
            <ac:spMk id="99" creationId="{54AEFD8F-F9A6-2631-0303-DD2578D79B6F}"/>
          </ac:spMkLst>
        </pc:spChg>
        <pc:spChg chg="add del mod">
          <ac:chgData name="Henry Jammes" userId="5f22554b-fd15-4676-8c82-dc6122af2a80" providerId="ADAL" clId="{A3A6ABF9-8563-404A-BEC3-1E0B3CC340AC}" dt="2023-08-31T23:24:55.092" v="15123"/>
          <ac:spMkLst>
            <pc:docMk/>
            <pc:sldMk cId="2484488728" sldId="2147478639"/>
            <ac:spMk id="101" creationId="{C3067E88-A39A-276F-ADB8-D1440A528DBA}"/>
          </ac:spMkLst>
        </pc:spChg>
        <pc:spChg chg="add del mod">
          <ac:chgData name="Henry Jammes" userId="5f22554b-fd15-4676-8c82-dc6122af2a80" providerId="ADAL" clId="{A3A6ABF9-8563-404A-BEC3-1E0B3CC340AC}" dt="2023-08-31T23:24:55.092" v="15123"/>
          <ac:spMkLst>
            <pc:docMk/>
            <pc:sldMk cId="2484488728" sldId="2147478639"/>
            <ac:spMk id="105" creationId="{D21702D5-B844-DB6B-4F7F-407425824735}"/>
          </ac:spMkLst>
        </pc:spChg>
        <pc:spChg chg="add del mod">
          <ac:chgData name="Henry Jammes" userId="5f22554b-fd15-4676-8c82-dc6122af2a80" providerId="ADAL" clId="{A3A6ABF9-8563-404A-BEC3-1E0B3CC340AC}" dt="2023-08-31T23:24:55.092" v="15123"/>
          <ac:spMkLst>
            <pc:docMk/>
            <pc:sldMk cId="2484488728" sldId="2147478639"/>
            <ac:spMk id="106" creationId="{35A7EFC3-8686-7696-3759-016D6D5AA8A2}"/>
          </ac:spMkLst>
        </pc:spChg>
        <pc:spChg chg="add del mod">
          <ac:chgData name="Henry Jammes" userId="5f22554b-fd15-4676-8c82-dc6122af2a80" providerId="ADAL" clId="{A3A6ABF9-8563-404A-BEC3-1E0B3CC340AC}" dt="2023-08-31T23:24:55.092" v="15123"/>
          <ac:spMkLst>
            <pc:docMk/>
            <pc:sldMk cId="2484488728" sldId="2147478639"/>
            <ac:spMk id="109" creationId="{FADF9D57-8426-6FEC-85FB-1F4C5FD9DED2}"/>
          </ac:spMkLst>
        </pc:spChg>
        <pc:spChg chg="add del mod">
          <ac:chgData name="Henry Jammes" userId="5f22554b-fd15-4676-8c82-dc6122af2a80" providerId="ADAL" clId="{A3A6ABF9-8563-404A-BEC3-1E0B3CC340AC}" dt="2023-08-31T23:24:55.092" v="15123"/>
          <ac:spMkLst>
            <pc:docMk/>
            <pc:sldMk cId="2484488728" sldId="2147478639"/>
            <ac:spMk id="112" creationId="{458D82D0-2B4E-E23A-8D8E-DA113DB541ED}"/>
          </ac:spMkLst>
        </pc:spChg>
        <pc:spChg chg="add del mod">
          <ac:chgData name="Henry Jammes" userId="5f22554b-fd15-4676-8c82-dc6122af2a80" providerId="ADAL" clId="{A3A6ABF9-8563-404A-BEC3-1E0B3CC340AC}" dt="2023-08-31T23:24:55.092" v="15123"/>
          <ac:spMkLst>
            <pc:docMk/>
            <pc:sldMk cId="2484488728" sldId="2147478639"/>
            <ac:spMk id="113" creationId="{9EA388F0-C2DF-B0EA-EFEF-017F5996B866}"/>
          </ac:spMkLst>
        </pc:spChg>
        <pc:spChg chg="add del mod">
          <ac:chgData name="Henry Jammes" userId="5f22554b-fd15-4676-8c82-dc6122af2a80" providerId="ADAL" clId="{A3A6ABF9-8563-404A-BEC3-1E0B3CC340AC}" dt="2023-08-31T23:26:00.817" v="15138" actId="478"/>
          <ac:spMkLst>
            <pc:docMk/>
            <pc:sldMk cId="2484488728" sldId="2147478639"/>
            <ac:spMk id="129" creationId="{D22F0D49-6CDE-B4F5-D10E-B4887C450980}"/>
          </ac:spMkLst>
        </pc:spChg>
        <pc:spChg chg="mod">
          <ac:chgData name="Henry Jammes" userId="5f22554b-fd15-4676-8c82-dc6122af2a80" providerId="ADAL" clId="{A3A6ABF9-8563-404A-BEC3-1E0B3CC340AC}" dt="2023-08-31T23:25:21.775" v="15126"/>
          <ac:spMkLst>
            <pc:docMk/>
            <pc:sldMk cId="2484488728" sldId="2147478639"/>
            <ac:spMk id="133" creationId="{3F266B42-E5EA-0432-CA80-1AB2AA7644B6}"/>
          </ac:spMkLst>
        </pc:spChg>
        <pc:spChg chg="mod">
          <ac:chgData name="Henry Jammes" userId="5f22554b-fd15-4676-8c82-dc6122af2a80" providerId="ADAL" clId="{A3A6ABF9-8563-404A-BEC3-1E0B3CC340AC}" dt="2023-08-31T23:25:21.775" v="15126"/>
          <ac:spMkLst>
            <pc:docMk/>
            <pc:sldMk cId="2484488728" sldId="2147478639"/>
            <ac:spMk id="135" creationId="{5A68916B-F63D-E923-A4E2-A9E21831DB47}"/>
          </ac:spMkLst>
        </pc:spChg>
        <pc:spChg chg="mod">
          <ac:chgData name="Henry Jammes" userId="5f22554b-fd15-4676-8c82-dc6122af2a80" providerId="ADAL" clId="{A3A6ABF9-8563-404A-BEC3-1E0B3CC340AC}" dt="2023-08-31T23:25:21.775" v="15126"/>
          <ac:spMkLst>
            <pc:docMk/>
            <pc:sldMk cId="2484488728" sldId="2147478639"/>
            <ac:spMk id="136" creationId="{7F531230-069E-F476-D006-EB80937B65FF}"/>
          </ac:spMkLst>
        </pc:spChg>
        <pc:spChg chg="add del mod">
          <ac:chgData name="Henry Jammes" userId="5f22554b-fd15-4676-8c82-dc6122af2a80" providerId="ADAL" clId="{A3A6ABF9-8563-404A-BEC3-1E0B3CC340AC}" dt="2023-08-31T23:26:00.817" v="15138" actId="478"/>
          <ac:spMkLst>
            <pc:docMk/>
            <pc:sldMk cId="2484488728" sldId="2147478639"/>
            <ac:spMk id="137" creationId="{F141BAE6-12A8-67D6-DEA0-63496805ADB1}"/>
          </ac:spMkLst>
        </pc:spChg>
        <pc:spChg chg="mod">
          <ac:chgData name="Henry Jammes" userId="5f22554b-fd15-4676-8c82-dc6122af2a80" providerId="ADAL" clId="{A3A6ABF9-8563-404A-BEC3-1E0B3CC340AC}" dt="2023-08-31T23:25:21.775" v="15126"/>
          <ac:spMkLst>
            <pc:docMk/>
            <pc:sldMk cId="2484488728" sldId="2147478639"/>
            <ac:spMk id="141" creationId="{C5390F3D-B946-1B7A-AD29-04AF676D3B46}"/>
          </ac:spMkLst>
        </pc:spChg>
        <pc:spChg chg="mod">
          <ac:chgData name="Henry Jammes" userId="5f22554b-fd15-4676-8c82-dc6122af2a80" providerId="ADAL" clId="{A3A6ABF9-8563-404A-BEC3-1E0B3CC340AC}" dt="2023-08-31T23:25:21.775" v="15126"/>
          <ac:spMkLst>
            <pc:docMk/>
            <pc:sldMk cId="2484488728" sldId="2147478639"/>
            <ac:spMk id="143" creationId="{F4B6474C-6006-8A63-A435-E51A4221FAD8}"/>
          </ac:spMkLst>
        </pc:spChg>
        <pc:spChg chg="mod">
          <ac:chgData name="Henry Jammes" userId="5f22554b-fd15-4676-8c82-dc6122af2a80" providerId="ADAL" clId="{A3A6ABF9-8563-404A-BEC3-1E0B3CC340AC}" dt="2023-08-31T23:25:21.775" v="15126"/>
          <ac:spMkLst>
            <pc:docMk/>
            <pc:sldMk cId="2484488728" sldId="2147478639"/>
            <ac:spMk id="144" creationId="{ABBFF06A-502F-E1E1-40CD-7B807872BAD0}"/>
          </ac:spMkLst>
        </pc:spChg>
        <pc:spChg chg="add del mod">
          <ac:chgData name="Henry Jammes" userId="5f22554b-fd15-4676-8c82-dc6122af2a80" providerId="ADAL" clId="{A3A6ABF9-8563-404A-BEC3-1E0B3CC340AC}" dt="2023-08-31T23:26:00.817" v="15138" actId="478"/>
          <ac:spMkLst>
            <pc:docMk/>
            <pc:sldMk cId="2484488728" sldId="2147478639"/>
            <ac:spMk id="145" creationId="{27821B4B-7956-83E6-B336-5F581EA35E5B}"/>
          </ac:spMkLst>
        </pc:spChg>
        <pc:spChg chg="mod">
          <ac:chgData name="Henry Jammes" userId="5f22554b-fd15-4676-8c82-dc6122af2a80" providerId="ADAL" clId="{A3A6ABF9-8563-404A-BEC3-1E0B3CC340AC}" dt="2023-08-31T23:25:21.775" v="15126"/>
          <ac:spMkLst>
            <pc:docMk/>
            <pc:sldMk cId="2484488728" sldId="2147478639"/>
            <ac:spMk id="149" creationId="{03D40D34-E510-1438-96D6-F3CE114DE2FA}"/>
          </ac:spMkLst>
        </pc:spChg>
        <pc:spChg chg="mod">
          <ac:chgData name="Henry Jammes" userId="5f22554b-fd15-4676-8c82-dc6122af2a80" providerId="ADAL" clId="{A3A6ABF9-8563-404A-BEC3-1E0B3CC340AC}" dt="2023-08-31T23:25:21.775" v="15126"/>
          <ac:spMkLst>
            <pc:docMk/>
            <pc:sldMk cId="2484488728" sldId="2147478639"/>
            <ac:spMk id="151" creationId="{6D3ED3A3-DE76-1660-AAEC-902DFF09E8ED}"/>
          </ac:spMkLst>
        </pc:spChg>
        <pc:spChg chg="mod">
          <ac:chgData name="Henry Jammes" userId="5f22554b-fd15-4676-8c82-dc6122af2a80" providerId="ADAL" clId="{A3A6ABF9-8563-404A-BEC3-1E0B3CC340AC}" dt="2023-08-31T23:25:21.775" v="15126"/>
          <ac:spMkLst>
            <pc:docMk/>
            <pc:sldMk cId="2484488728" sldId="2147478639"/>
            <ac:spMk id="152" creationId="{1EA1F691-BF29-33A0-FD85-C8F847190B32}"/>
          </ac:spMkLst>
        </pc:spChg>
        <pc:spChg chg="add del mod">
          <ac:chgData name="Henry Jammes" userId="5f22554b-fd15-4676-8c82-dc6122af2a80" providerId="ADAL" clId="{A3A6ABF9-8563-404A-BEC3-1E0B3CC340AC}" dt="2023-08-31T23:26:00.817" v="15138" actId="478"/>
          <ac:spMkLst>
            <pc:docMk/>
            <pc:sldMk cId="2484488728" sldId="2147478639"/>
            <ac:spMk id="154" creationId="{494F536B-6849-717C-5C14-DA50F9FD45DF}"/>
          </ac:spMkLst>
        </pc:spChg>
        <pc:spChg chg="add del mod">
          <ac:chgData name="Henry Jammes" userId="5f22554b-fd15-4676-8c82-dc6122af2a80" providerId="ADAL" clId="{A3A6ABF9-8563-404A-BEC3-1E0B3CC340AC}" dt="2023-08-31T23:26:00.817" v="15138" actId="478"/>
          <ac:spMkLst>
            <pc:docMk/>
            <pc:sldMk cId="2484488728" sldId="2147478639"/>
            <ac:spMk id="156" creationId="{302F141E-A682-35E3-D275-CC73080FEB42}"/>
          </ac:spMkLst>
        </pc:spChg>
        <pc:spChg chg="mod">
          <ac:chgData name="Henry Jammes" userId="5f22554b-fd15-4676-8c82-dc6122af2a80" providerId="ADAL" clId="{A3A6ABF9-8563-404A-BEC3-1E0B3CC340AC}" dt="2023-08-31T23:25:21.775" v="15126"/>
          <ac:spMkLst>
            <pc:docMk/>
            <pc:sldMk cId="2484488728" sldId="2147478639"/>
            <ac:spMk id="159" creationId="{D802A34A-D4D3-E954-1181-1E07EACCA1F5}"/>
          </ac:spMkLst>
        </pc:spChg>
        <pc:spChg chg="mod">
          <ac:chgData name="Henry Jammes" userId="5f22554b-fd15-4676-8c82-dc6122af2a80" providerId="ADAL" clId="{A3A6ABF9-8563-404A-BEC3-1E0B3CC340AC}" dt="2023-08-31T23:25:21.775" v="15126"/>
          <ac:spMkLst>
            <pc:docMk/>
            <pc:sldMk cId="2484488728" sldId="2147478639"/>
            <ac:spMk id="160" creationId="{081693E2-03EC-07AF-5E97-BFB68A71CF48}"/>
          </ac:spMkLst>
        </pc:spChg>
        <pc:spChg chg="mod">
          <ac:chgData name="Henry Jammes" userId="5f22554b-fd15-4676-8c82-dc6122af2a80" providerId="ADAL" clId="{A3A6ABF9-8563-404A-BEC3-1E0B3CC340AC}" dt="2023-08-31T23:25:21.775" v="15126"/>
          <ac:spMkLst>
            <pc:docMk/>
            <pc:sldMk cId="2484488728" sldId="2147478639"/>
            <ac:spMk id="162" creationId="{531C8C9A-CF93-016D-947A-D231DCA81B85}"/>
          </ac:spMkLst>
        </pc:spChg>
        <pc:spChg chg="add del mod">
          <ac:chgData name="Henry Jammes" userId="5f22554b-fd15-4676-8c82-dc6122af2a80" providerId="ADAL" clId="{A3A6ABF9-8563-404A-BEC3-1E0B3CC340AC}" dt="2023-08-31T23:26:00.817" v="15138" actId="478"/>
          <ac:spMkLst>
            <pc:docMk/>
            <pc:sldMk cId="2484488728" sldId="2147478639"/>
            <ac:spMk id="163" creationId="{4D9017FE-A0AB-B600-49D9-001D49CFE330}"/>
          </ac:spMkLst>
        </pc:spChg>
        <pc:spChg chg="add del mod">
          <ac:chgData name="Henry Jammes" userId="5f22554b-fd15-4676-8c82-dc6122af2a80" providerId="ADAL" clId="{A3A6ABF9-8563-404A-BEC3-1E0B3CC340AC}" dt="2023-08-31T23:26:00.817" v="15138" actId="478"/>
          <ac:spMkLst>
            <pc:docMk/>
            <pc:sldMk cId="2484488728" sldId="2147478639"/>
            <ac:spMk id="165" creationId="{788B8076-39CA-DA27-CA40-3E77561BD885}"/>
          </ac:spMkLst>
        </pc:spChg>
        <pc:spChg chg="mod">
          <ac:chgData name="Henry Jammes" userId="5f22554b-fd15-4676-8c82-dc6122af2a80" providerId="ADAL" clId="{A3A6ABF9-8563-404A-BEC3-1E0B3CC340AC}" dt="2023-08-31T23:25:21.775" v="15126"/>
          <ac:spMkLst>
            <pc:docMk/>
            <pc:sldMk cId="2484488728" sldId="2147478639"/>
            <ac:spMk id="167" creationId="{C56C85AE-EFF7-6826-D9CF-667457B7134C}"/>
          </ac:spMkLst>
        </pc:spChg>
        <pc:spChg chg="mod">
          <ac:chgData name="Henry Jammes" userId="5f22554b-fd15-4676-8c82-dc6122af2a80" providerId="ADAL" clId="{A3A6ABF9-8563-404A-BEC3-1E0B3CC340AC}" dt="2023-08-31T23:25:21.775" v="15126"/>
          <ac:spMkLst>
            <pc:docMk/>
            <pc:sldMk cId="2484488728" sldId="2147478639"/>
            <ac:spMk id="168" creationId="{321A288C-FFC4-CFE2-150F-7637AD829D9B}"/>
          </ac:spMkLst>
        </pc:spChg>
        <pc:spChg chg="mod">
          <ac:chgData name="Henry Jammes" userId="5f22554b-fd15-4676-8c82-dc6122af2a80" providerId="ADAL" clId="{A3A6ABF9-8563-404A-BEC3-1E0B3CC340AC}" dt="2023-08-31T23:25:21.775" v="15126"/>
          <ac:spMkLst>
            <pc:docMk/>
            <pc:sldMk cId="2484488728" sldId="2147478639"/>
            <ac:spMk id="171" creationId="{C6842638-4B98-DB3C-18AD-14A2C8B2C453}"/>
          </ac:spMkLst>
        </pc:spChg>
        <pc:spChg chg="mod">
          <ac:chgData name="Henry Jammes" userId="5f22554b-fd15-4676-8c82-dc6122af2a80" providerId="ADAL" clId="{A3A6ABF9-8563-404A-BEC3-1E0B3CC340AC}" dt="2023-08-31T23:25:21.775" v="15126"/>
          <ac:spMkLst>
            <pc:docMk/>
            <pc:sldMk cId="2484488728" sldId="2147478639"/>
            <ac:spMk id="172" creationId="{C0496154-6117-F0BD-E986-04B0F105C404}"/>
          </ac:spMkLst>
        </pc:spChg>
        <pc:spChg chg="mod">
          <ac:chgData name="Henry Jammes" userId="5f22554b-fd15-4676-8c82-dc6122af2a80" providerId="ADAL" clId="{A3A6ABF9-8563-404A-BEC3-1E0B3CC340AC}" dt="2023-08-31T23:25:21.775" v="15126"/>
          <ac:spMkLst>
            <pc:docMk/>
            <pc:sldMk cId="2484488728" sldId="2147478639"/>
            <ac:spMk id="174" creationId="{1CF0F752-1D7C-BA13-6B29-C640C9778625}"/>
          </ac:spMkLst>
        </pc:spChg>
        <pc:spChg chg="add del mod">
          <ac:chgData name="Henry Jammes" userId="5f22554b-fd15-4676-8c82-dc6122af2a80" providerId="ADAL" clId="{A3A6ABF9-8563-404A-BEC3-1E0B3CC340AC}" dt="2023-08-31T23:26:00.817" v="15138" actId="478"/>
          <ac:spMkLst>
            <pc:docMk/>
            <pc:sldMk cId="2484488728" sldId="2147478639"/>
            <ac:spMk id="175" creationId="{3FB7FE79-C1E3-3EFC-1098-339A89C92101}"/>
          </ac:spMkLst>
        </pc:spChg>
        <pc:spChg chg="add del mod">
          <ac:chgData name="Henry Jammes" userId="5f22554b-fd15-4676-8c82-dc6122af2a80" providerId="ADAL" clId="{A3A6ABF9-8563-404A-BEC3-1E0B3CC340AC}" dt="2023-08-31T23:26:00.817" v="15138" actId="478"/>
          <ac:spMkLst>
            <pc:docMk/>
            <pc:sldMk cId="2484488728" sldId="2147478639"/>
            <ac:spMk id="176" creationId="{665B2A26-E066-DEE9-1F54-9D238E723767}"/>
          </ac:spMkLst>
        </pc:spChg>
        <pc:spChg chg="add del mod">
          <ac:chgData name="Henry Jammes" userId="5f22554b-fd15-4676-8c82-dc6122af2a80" providerId="ADAL" clId="{A3A6ABF9-8563-404A-BEC3-1E0B3CC340AC}" dt="2023-08-31T23:26:00.817" v="15138" actId="478"/>
          <ac:spMkLst>
            <pc:docMk/>
            <pc:sldMk cId="2484488728" sldId="2147478639"/>
            <ac:spMk id="181" creationId="{622636DD-0296-B7D8-F8AA-C8480B95D3F8}"/>
          </ac:spMkLst>
        </pc:spChg>
        <pc:spChg chg="add del mod">
          <ac:chgData name="Henry Jammes" userId="5f22554b-fd15-4676-8c82-dc6122af2a80" providerId="ADAL" clId="{A3A6ABF9-8563-404A-BEC3-1E0B3CC340AC}" dt="2023-08-31T23:26:00.817" v="15138" actId="478"/>
          <ac:spMkLst>
            <pc:docMk/>
            <pc:sldMk cId="2484488728" sldId="2147478639"/>
            <ac:spMk id="182" creationId="{D14B86CD-A38B-6632-D6AA-FF6F56DD02E5}"/>
          </ac:spMkLst>
        </pc:spChg>
        <pc:spChg chg="add del mod">
          <ac:chgData name="Henry Jammes" userId="5f22554b-fd15-4676-8c82-dc6122af2a80" providerId="ADAL" clId="{A3A6ABF9-8563-404A-BEC3-1E0B3CC340AC}" dt="2023-08-31T23:26:00.817" v="15138" actId="478"/>
          <ac:spMkLst>
            <pc:docMk/>
            <pc:sldMk cId="2484488728" sldId="2147478639"/>
            <ac:spMk id="183" creationId="{341E1303-E758-CC27-619A-4D201E485532}"/>
          </ac:spMkLst>
        </pc:spChg>
        <pc:spChg chg="mod">
          <ac:chgData name="Henry Jammes" userId="5f22554b-fd15-4676-8c82-dc6122af2a80" providerId="ADAL" clId="{A3A6ABF9-8563-404A-BEC3-1E0B3CC340AC}" dt="2023-08-31T23:25:21.775" v="15126"/>
          <ac:spMkLst>
            <pc:docMk/>
            <pc:sldMk cId="2484488728" sldId="2147478639"/>
            <ac:spMk id="187" creationId="{094E6794-31A0-15EC-E10D-EBE3884519A3}"/>
          </ac:spMkLst>
        </pc:spChg>
        <pc:spChg chg="mod">
          <ac:chgData name="Henry Jammes" userId="5f22554b-fd15-4676-8c82-dc6122af2a80" providerId="ADAL" clId="{A3A6ABF9-8563-404A-BEC3-1E0B3CC340AC}" dt="2023-08-31T23:25:21.775" v="15126"/>
          <ac:spMkLst>
            <pc:docMk/>
            <pc:sldMk cId="2484488728" sldId="2147478639"/>
            <ac:spMk id="189" creationId="{0994635A-1F4C-D14C-6C94-2F9405F6F0D5}"/>
          </ac:spMkLst>
        </pc:spChg>
        <pc:spChg chg="mod">
          <ac:chgData name="Henry Jammes" userId="5f22554b-fd15-4676-8c82-dc6122af2a80" providerId="ADAL" clId="{A3A6ABF9-8563-404A-BEC3-1E0B3CC340AC}" dt="2023-08-31T23:25:21.775" v="15126"/>
          <ac:spMkLst>
            <pc:docMk/>
            <pc:sldMk cId="2484488728" sldId="2147478639"/>
            <ac:spMk id="190" creationId="{E706C8C3-70B3-3EF0-CB88-8EDAED1FBEA1}"/>
          </ac:spMkLst>
        </pc:spChg>
        <pc:spChg chg="add del mod">
          <ac:chgData name="Henry Jammes" userId="5f22554b-fd15-4676-8c82-dc6122af2a80" providerId="ADAL" clId="{A3A6ABF9-8563-404A-BEC3-1E0B3CC340AC}" dt="2023-08-31T23:26:00.817" v="15138" actId="478"/>
          <ac:spMkLst>
            <pc:docMk/>
            <pc:sldMk cId="2484488728" sldId="2147478639"/>
            <ac:spMk id="194" creationId="{89C80559-D90D-D669-43AA-18251E006162}"/>
          </ac:spMkLst>
        </pc:spChg>
        <pc:spChg chg="mod">
          <ac:chgData name="Henry Jammes" userId="5f22554b-fd15-4676-8c82-dc6122af2a80" providerId="ADAL" clId="{A3A6ABF9-8563-404A-BEC3-1E0B3CC340AC}" dt="2023-08-31T23:25:21.775" v="15126"/>
          <ac:spMkLst>
            <pc:docMk/>
            <pc:sldMk cId="2484488728" sldId="2147478639"/>
            <ac:spMk id="196" creationId="{0382821D-58E9-C631-1556-94CBDDABF400}"/>
          </ac:spMkLst>
        </pc:spChg>
        <pc:spChg chg="mod">
          <ac:chgData name="Henry Jammes" userId="5f22554b-fd15-4676-8c82-dc6122af2a80" providerId="ADAL" clId="{A3A6ABF9-8563-404A-BEC3-1E0B3CC340AC}" dt="2023-08-31T23:25:21.775" v="15126"/>
          <ac:spMkLst>
            <pc:docMk/>
            <pc:sldMk cId="2484488728" sldId="2147478639"/>
            <ac:spMk id="197" creationId="{0A21FE1F-4A5E-59E7-3477-A692238B8DFB}"/>
          </ac:spMkLst>
        </pc:spChg>
        <pc:spChg chg="mod">
          <ac:chgData name="Henry Jammes" userId="5f22554b-fd15-4676-8c82-dc6122af2a80" providerId="ADAL" clId="{A3A6ABF9-8563-404A-BEC3-1E0B3CC340AC}" dt="2023-08-31T23:25:21.775" v="15126"/>
          <ac:spMkLst>
            <pc:docMk/>
            <pc:sldMk cId="2484488728" sldId="2147478639"/>
            <ac:spMk id="199" creationId="{065ECAEC-0A48-108A-E646-E66D74EC081C}"/>
          </ac:spMkLst>
        </pc:spChg>
        <pc:spChg chg="mod">
          <ac:chgData name="Henry Jammes" userId="5f22554b-fd15-4676-8c82-dc6122af2a80" providerId="ADAL" clId="{A3A6ABF9-8563-404A-BEC3-1E0B3CC340AC}" dt="2023-08-31T23:25:21.775" v="15126"/>
          <ac:spMkLst>
            <pc:docMk/>
            <pc:sldMk cId="2484488728" sldId="2147478639"/>
            <ac:spMk id="201" creationId="{D8339C18-A9C5-CD8A-06E1-222372CF33D3}"/>
          </ac:spMkLst>
        </pc:spChg>
        <pc:spChg chg="mod">
          <ac:chgData name="Henry Jammes" userId="5f22554b-fd15-4676-8c82-dc6122af2a80" providerId="ADAL" clId="{A3A6ABF9-8563-404A-BEC3-1E0B3CC340AC}" dt="2023-08-31T23:25:21.775" v="15126"/>
          <ac:spMkLst>
            <pc:docMk/>
            <pc:sldMk cId="2484488728" sldId="2147478639"/>
            <ac:spMk id="202" creationId="{DEE75A7A-B160-26A9-4AD2-6294BCBA8FD3}"/>
          </ac:spMkLst>
        </pc:spChg>
        <pc:spChg chg="mod">
          <ac:chgData name="Henry Jammes" userId="5f22554b-fd15-4676-8c82-dc6122af2a80" providerId="ADAL" clId="{A3A6ABF9-8563-404A-BEC3-1E0B3CC340AC}" dt="2023-08-31T23:25:21.775" v="15126"/>
          <ac:spMkLst>
            <pc:docMk/>
            <pc:sldMk cId="2484488728" sldId="2147478639"/>
            <ac:spMk id="204" creationId="{549701A2-6CE0-3124-16EB-041561B7F8EE}"/>
          </ac:spMkLst>
        </pc:spChg>
        <pc:spChg chg="add del mod">
          <ac:chgData name="Henry Jammes" userId="5f22554b-fd15-4676-8c82-dc6122af2a80" providerId="ADAL" clId="{A3A6ABF9-8563-404A-BEC3-1E0B3CC340AC}" dt="2023-08-31T23:26:00.817" v="15138" actId="478"/>
          <ac:spMkLst>
            <pc:docMk/>
            <pc:sldMk cId="2484488728" sldId="2147478639"/>
            <ac:spMk id="205" creationId="{0193CF93-D4EA-AD53-054F-CEF3370BDC68}"/>
          </ac:spMkLst>
        </pc:spChg>
        <pc:spChg chg="add del mod">
          <ac:chgData name="Henry Jammes" userId="5f22554b-fd15-4676-8c82-dc6122af2a80" providerId="ADAL" clId="{A3A6ABF9-8563-404A-BEC3-1E0B3CC340AC}" dt="2023-08-31T23:26:00.817" v="15138" actId="478"/>
          <ac:spMkLst>
            <pc:docMk/>
            <pc:sldMk cId="2484488728" sldId="2147478639"/>
            <ac:spMk id="206" creationId="{C3002F25-1472-8625-8B9D-767610790B39}"/>
          </ac:spMkLst>
        </pc:spChg>
        <pc:spChg chg="add del mod">
          <ac:chgData name="Henry Jammes" userId="5f22554b-fd15-4676-8c82-dc6122af2a80" providerId="ADAL" clId="{A3A6ABF9-8563-404A-BEC3-1E0B3CC340AC}" dt="2023-08-31T23:26:00.817" v="15138" actId="478"/>
          <ac:spMkLst>
            <pc:docMk/>
            <pc:sldMk cId="2484488728" sldId="2147478639"/>
            <ac:spMk id="207" creationId="{634FDB1E-A8BF-AB68-FF20-A97F4CB94C28}"/>
          </ac:spMkLst>
        </pc:spChg>
        <pc:spChg chg="add del mod">
          <ac:chgData name="Henry Jammes" userId="5f22554b-fd15-4676-8c82-dc6122af2a80" providerId="ADAL" clId="{A3A6ABF9-8563-404A-BEC3-1E0B3CC340AC}" dt="2023-08-31T23:26:00.817" v="15138" actId="478"/>
          <ac:spMkLst>
            <pc:docMk/>
            <pc:sldMk cId="2484488728" sldId="2147478639"/>
            <ac:spMk id="209" creationId="{DD784C49-4E99-FD72-91BA-A25DC9AEFF9B}"/>
          </ac:spMkLst>
        </pc:spChg>
        <pc:spChg chg="add del mod">
          <ac:chgData name="Henry Jammes" userId="5f22554b-fd15-4676-8c82-dc6122af2a80" providerId="ADAL" clId="{A3A6ABF9-8563-404A-BEC3-1E0B3CC340AC}" dt="2023-08-31T23:26:00.817" v="15138" actId="478"/>
          <ac:spMkLst>
            <pc:docMk/>
            <pc:sldMk cId="2484488728" sldId="2147478639"/>
            <ac:spMk id="210" creationId="{A75C81AB-6ABA-0AE3-3F22-BF717BC70216}"/>
          </ac:spMkLst>
        </pc:spChg>
        <pc:spChg chg="add del mod">
          <ac:chgData name="Henry Jammes" userId="5f22554b-fd15-4676-8c82-dc6122af2a80" providerId="ADAL" clId="{A3A6ABF9-8563-404A-BEC3-1E0B3CC340AC}" dt="2023-08-31T23:26:00.817" v="15138" actId="478"/>
          <ac:spMkLst>
            <pc:docMk/>
            <pc:sldMk cId="2484488728" sldId="2147478639"/>
            <ac:spMk id="212" creationId="{FC3089E8-9024-C376-32B1-3F42FA5177E5}"/>
          </ac:spMkLst>
        </pc:spChg>
        <pc:spChg chg="add del mod">
          <ac:chgData name="Henry Jammes" userId="5f22554b-fd15-4676-8c82-dc6122af2a80" providerId="ADAL" clId="{A3A6ABF9-8563-404A-BEC3-1E0B3CC340AC}" dt="2023-08-31T23:26:00.817" v="15138" actId="478"/>
          <ac:spMkLst>
            <pc:docMk/>
            <pc:sldMk cId="2484488728" sldId="2147478639"/>
            <ac:spMk id="214" creationId="{F65CE6B5-D9C9-ACC2-4C3C-59EFE70022AE}"/>
          </ac:spMkLst>
        </pc:spChg>
        <pc:spChg chg="add del mod">
          <ac:chgData name="Henry Jammes" userId="5f22554b-fd15-4676-8c82-dc6122af2a80" providerId="ADAL" clId="{A3A6ABF9-8563-404A-BEC3-1E0B3CC340AC}" dt="2023-08-31T23:26:00.817" v="15138" actId="478"/>
          <ac:spMkLst>
            <pc:docMk/>
            <pc:sldMk cId="2484488728" sldId="2147478639"/>
            <ac:spMk id="218" creationId="{14A5DAB3-BB21-79A0-6EA8-1E4B0D3DBAA8}"/>
          </ac:spMkLst>
        </pc:spChg>
        <pc:spChg chg="add del mod">
          <ac:chgData name="Henry Jammes" userId="5f22554b-fd15-4676-8c82-dc6122af2a80" providerId="ADAL" clId="{A3A6ABF9-8563-404A-BEC3-1E0B3CC340AC}" dt="2023-08-31T23:26:00.817" v="15138" actId="478"/>
          <ac:spMkLst>
            <pc:docMk/>
            <pc:sldMk cId="2484488728" sldId="2147478639"/>
            <ac:spMk id="219" creationId="{0CEB0229-8829-20B0-B87B-FB7455A6C115}"/>
          </ac:spMkLst>
        </pc:spChg>
        <pc:spChg chg="add del mod">
          <ac:chgData name="Henry Jammes" userId="5f22554b-fd15-4676-8c82-dc6122af2a80" providerId="ADAL" clId="{A3A6ABF9-8563-404A-BEC3-1E0B3CC340AC}" dt="2023-08-31T23:26:00.817" v="15138" actId="478"/>
          <ac:spMkLst>
            <pc:docMk/>
            <pc:sldMk cId="2484488728" sldId="2147478639"/>
            <ac:spMk id="222" creationId="{F09DA4E7-4431-5634-4E5A-AFCB4804D2BD}"/>
          </ac:spMkLst>
        </pc:spChg>
        <pc:spChg chg="add del mod">
          <ac:chgData name="Henry Jammes" userId="5f22554b-fd15-4676-8c82-dc6122af2a80" providerId="ADAL" clId="{A3A6ABF9-8563-404A-BEC3-1E0B3CC340AC}" dt="2023-08-31T23:26:00.817" v="15138" actId="478"/>
          <ac:spMkLst>
            <pc:docMk/>
            <pc:sldMk cId="2484488728" sldId="2147478639"/>
            <ac:spMk id="225" creationId="{B9B7C95C-25E5-68A8-7E9C-9781FB35AB01}"/>
          </ac:spMkLst>
        </pc:spChg>
        <pc:spChg chg="add del mod">
          <ac:chgData name="Henry Jammes" userId="5f22554b-fd15-4676-8c82-dc6122af2a80" providerId="ADAL" clId="{A3A6ABF9-8563-404A-BEC3-1E0B3CC340AC}" dt="2023-08-31T23:26:00.817" v="15138" actId="478"/>
          <ac:spMkLst>
            <pc:docMk/>
            <pc:sldMk cId="2484488728" sldId="2147478639"/>
            <ac:spMk id="226" creationId="{3D49D81E-7A82-BA35-6EFD-9A5502E3452F}"/>
          </ac:spMkLst>
        </pc:spChg>
        <pc:spChg chg="mod topLvl">
          <ac:chgData name="Henry Jammes" userId="5f22554b-fd15-4676-8c82-dc6122af2a80" providerId="ADAL" clId="{A3A6ABF9-8563-404A-BEC3-1E0B3CC340AC}" dt="2023-08-31T23:35:56.686" v="15475" actId="207"/>
          <ac:spMkLst>
            <pc:docMk/>
            <pc:sldMk cId="2484488728" sldId="2147478639"/>
            <ac:spMk id="253" creationId="{630A7EED-0EE1-925C-BBB7-DA0FC39EDE73}"/>
          </ac:spMkLst>
        </pc:spChg>
        <pc:spChg chg="mod topLvl">
          <ac:chgData name="Henry Jammes" userId="5f22554b-fd15-4676-8c82-dc6122af2a80" providerId="ADAL" clId="{A3A6ABF9-8563-404A-BEC3-1E0B3CC340AC}" dt="2023-08-31T23:35:56.686" v="15475" actId="207"/>
          <ac:spMkLst>
            <pc:docMk/>
            <pc:sldMk cId="2484488728" sldId="2147478639"/>
            <ac:spMk id="256" creationId="{7074A273-2F79-F5F5-B7B2-3D750D41351B}"/>
          </ac:spMkLst>
        </pc:spChg>
        <pc:spChg chg="mod topLvl">
          <ac:chgData name="Henry Jammes" userId="5f22554b-fd15-4676-8c82-dc6122af2a80" providerId="ADAL" clId="{A3A6ABF9-8563-404A-BEC3-1E0B3CC340AC}" dt="2023-08-31T23:35:56.686" v="15475" actId="207"/>
          <ac:spMkLst>
            <pc:docMk/>
            <pc:sldMk cId="2484488728" sldId="2147478639"/>
            <ac:spMk id="259" creationId="{BC17D211-6DA2-8572-C8FA-5166A70D0DA1}"/>
          </ac:spMkLst>
        </pc:spChg>
        <pc:spChg chg="mod topLvl">
          <ac:chgData name="Henry Jammes" userId="5f22554b-fd15-4676-8c82-dc6122af2a80" providerId="ADAL" clId="{A3A6ABF9-8563-404A-BEC3-1E0B3CC340AC}" dt="2023-09-05T10:56:28.719" v="36316" actId="208"/>
          <ac:spMkLst>
            <pc:docMk/>
            <pc:sldMk cId="2484488728" sldId="2147478639"/>
            <ac:spMk id="263" creationId="{5323251E-7455-7DCB-3CFC-47D8CCDEDD95}"/>
          </ac:spMkLst>
        </pc:spChg>
        <pc:spChg chg="mod topLvl">
          <ac:chgData name="Henry Jammes" userId="5f22554b-fd15-4676-8c82-dc6122af2a80" providerId="ADAL" clId="{A3A6ABF9-8563-404A-BEC3-1E0B3CC340AC}" dt="2023-09-05T10:56:28.719" v="36316" actId="208"/>
          <ac:spMkLst>
            <pc:docMk/>
            <pc:sldMk cId="2484488728" sldId="2147478639"/>
            <ac:spMk id="265" creationId="{442052E8-80BD-384B-3831-F7A3F26A3D70}"/>
          </ac:spMkLst>
        </pc:spChg>
        <pc:spChg chg="mod topLvl">
          <ac:chgData name="Henry Jammes" userId="5f22554b-fd15-4676-8c82-dc6122af2a80" providerId="ADAL" clId="{A3A6ABF9-8563-404A-BEC3-1E0B3CC340AC}" dt="2023-08-31T23:35:56.686" v="15475" actId="207"/>
          <ac:spMkLst>
            <pc:docMk/>
            <pc:sldMk cId="2484488728" sldId="2147478639"/>
            <ac:spMk id="268" creationId="{E6D81ACB-30D9-DF1F-1D4A-D764DF5DB742}"/>
          </ac:spMkLst>
        </pc:spChg>
        <pc:spChg chg="mod ord topLvl">
          <ac:chgData name="Henry Jammes" userId="5f22554b-fd15-4676-8c82-dc6122af2a80" providerId="ADAL" clId="{A3A6ABF9-8563-404A-BEC3-1E0B3CC340AC}" dt="2023-09-05T10:56:28.719" v="36316" actId="208"/>
          <ac:spMkLst>
            <pc:docMk/>
            <pc:sldMk cId="2484488728" sldId="2147478639"/>
            <ac:spMk id="270" creationId="{F757BBF0-96CD-5CEB-62FC-0C1C9A978ED7}"/>
          </ac:spMkLst>
        </pc:spChg>
        <pc:spChg chg="mod topLvl">
          <ac:chgData name="Henry Jammes" userId="5f22554b-fd15-4676-8c82-dc6122af2a80" providerId="ADAL" clId="{A3A6ABF9-8563-404A-BEC3-1E0B3CC340AC}" dt="2023-08-31T23:35:56.686" v="15475" actId="207"/>
          <ac:spMkLst>
            <pc:docMk/>
            <pc:sldMk cId="2484488728" sldId="2147478639"/>
            <ac:spMk id="273" creationId="{701E0CBB-638B-D8F7-2490-A78369822DCE}"/>
          </ac:spMkLst>
        </pc:spChg>
        <pc:spChg chg="mod topLvl">
          <ac:chgData name="Henry Jammes" userId="5f22554b-fd15-4676-8c82-dc6122af2a80" providerId="ADAL" clId="{A3A6ABF9-8563-404A-BEC3-1E0B3CC340AC}" dt="2023-08-31T23:35:56.686" v="15475" actId="207"/>
          <ac:spMkLst>
            <pc:docMk/>
            <pc:sldMk cId="2484488728" sldId="2147478639"/>
            <ac:spMk id="274" creationId="{E2356AD5-2341-601E-8F59-D269B2FC2BC3}"/>
          </ac:spMkLst>
        </pc:spChg>
        <pc:spChg chg="mod topLvl">
          <ac:chgData name="Henry Jammes" userId="5f22554b-fd15-4676-8c82-dc6122af2a80" providerId="ADAL" clId="{A3A6ABF9-8563-404A-BEC3-1E0B3CC340AC}" dt="2023-09-05T10:56:28.719" v="36316" actId="208"/>
          <ac:spMkLst>
            <pc:docMk/>
            <pc:sldMk cId="2484488728" sldId="2147478639"/>
            <ac:spMk id="279" creationId="{6299A90C-50E0-193C-2DD1-73323ACB8BB9}"/>
          </ac:spMkLst>
        </pc:spChg>
        <pc:spChg chg="mod topLvl">
          <ac:chgData name="Henry Jammes" userId="5f22554b-fd15-4676-8c82-dc6122af2a80" providerId="ADAL" clId="{A3A6ABF9-8563-404A-BEC3-1E0B3CC340AC}" dt="2023-09-05T10:56:28.719" v="36316" actId="208"/>
          <ac:spMkLst>
            <pc:docMk/>
            <pc:sldMk cId="2484488728" sldId="2147478639"/>
            <ac:spMk id="280" creationId="{1E490CBF-AB10-2D1D-50D3-04BF24991DC3}"/>
          </ac:spMkLst>
        </pc:spChg>
        <pc:spChg chg="mod topLvl">
          <ac:chgData name="Henry Jammes" userId="5f22554b-fd15-4676-8c82-dc6122af2a80" providerId="ADAL" clId="{A3A6ABF9-8563-404A-BEC3-1E0B3CC340AC}" dt="2023-08-31T23:35:56.686" v="15475" actId="207"/>
          <ac:spMkLst>
            <pc:docMk/>
            <pc:sldMk cId="2484488728" sldId="2147478639"/>
            <ac:spMk id="281" creationId="{A8BB0ADA-A2EE-C742-73A2-833A58B1C9DD}"/>
          </ac:spMkLst>
        </pc:spChg>
        <pc:spChg chg="mod topLvl">
          <ac:chgData name="Henry Jammes" userId="5f22554b-fd15-4676-8c82-dc6122af2a80" providerId="ADAL" clId="{A3A6ABF9-8563-404A-BEC3-1E0B3CC340AC}" dt="2023-08-31T23:35:56.686" v="15475" actId="207"/>
          <ac:spMkLst>
            <pc:docMk/>
            <pc:sldMk cId="2484488728" sldId="2147478639"/>
            <ac:spMk id="287" creationId="{5BEC7622-2157-6FA2-E08A-7FDCF231B945}"/>
          </ac:spMkLst>
        </pc:spChg>
        <pc:spChg chg="mod topLvl">
          <ac:chgData name="Henry Jammes" userId="5f22554b-fd15-4676-8c82-dc6122af2a80" providerId="ADAL" clId="{A3A6ABF9-8563-404A-BEC3-1E0B3CC340AC}" dt="2023-08-31T23:35:56.686" v="15475" actId="207"/>
          <ac:spMkLst>
            <pc:docMk/>
            <pc:sldMk cId="2484488728" sldId="2147478639"/>
            <ac:spMk id="290" creationId="{63509391-9F82-8AE6-5341-7898449778CF}"/>
          </ac:spMkLst>
        </pc:spChg>
        <pc:spChg chg="mod topLvl">
          <ac:chgData name="Henry Jammes" userId="5f22554b-fd15-4676-8c82-dc6122af2a80" providerId="ADAL" clId="{A3A6ABF9-8563-404A-BEC3-1E0B3CC340AC}" dt="2023-08-31T23:35:56.686" v="15475" actId="207"/>
          <ac:spMkLst>
            <pc:docMk/>
            <pc:sldMk cId="2484488728" sldId="2147478639"/>
            <ac:spMk id="291" creationId="{8A7BE751-37D7-623E-9E46-5CBFE3CCBD39}"/>
          </ac:spMkLst>
        </pc:spChg>
        <pc:spChg chg="mod topLvl">
          <ac:chgData name="Henry Jammes" userId="5f22554b-fd15-4676-8c82-dc6122af2a80" providerId="ADAL" clId="{A3A6ABF9-8563-404A-BEC3-1E0B3CC340AC}" dt="2023-08-31T23:35:56.686" v="15475" actId="207"/>
          <ac:spMkLst>
            <pc:docMk/>
            <pc:sldMk cId="2484488728" sldId="2147478639"/>
            <ac:spMk id="292" creationId="{CFA8FFC1-A824-BD11-205F-042413FB19CD}"/>
          </ac:spMkLst>
        </pc:spChg>
        <pc:spChg chg="mod topLvl">
          <ac:chgData name="Henry Jammes" userId="5f22554b-fd15-4676-8c82-dc6122af2a80" providerId="ADAL" clId="{A3A6ABF9-8563-404A-BEC3-1E0B3CC340AC}" dt="2023-08-31T23:35:56.686" v="15475" actId="207"/>
          <ac:spMkLst>
            <pc:docMk/>
            <pc:sldMk cId="2484488728" sldId="2147478639"/>
            <ac:spMk id="294" creationId="{93D71D94-F2AA-4F38-BC7E-3D8271588029}"/>
          </ac:spMkLst>
        </pc:spChg>
        <pc:spChg chg="mod topLvl">
          <ac:chgData name="Henry Jammes" userId="5f22554b-fd15-4676-8c82-dc6122af2a80" providerId="ADAL" clId="{A3A6ABF9-8563-404A-BEC3-1E0B3CC340AC}" dt="2023-08-31T23:35:56.686" v="15475" actId="207"/>
          <ac:spMkLst>
            <pc:docMk/>
            <pc:sldMk cId="2484488728" sldId="2147478639"/>
            <ac:spMk id="295" creationId="{0E337514-2563-56C2-7D10-713B7B440188}"/>
          </ac:spMkLst>
        </pc:spChg>
        <pc:spChg chg="mod topLvl">
          <ac:chgData name="Henry Jammes" userId="5f22554b-fd15-4676-8c82-dc6122af2a80" providerId="ADAL" clId="{A3A6ABF9-8563-404A-BEC3-1E0B3CC340AC}" dt="2023-08-31T23:35:56.686" v="15475" actId="207"/>
          <ac:spMkLst>
            <pc:docMk/>
            <pc:sldMk cId="2484488728" sldId="2147478639"/>
            <ac:spMk id="297" creationId="{6021371D-B4D4-975D-BD36-8511F810194A}"/>
          </ac:spMkLst>
        </pc:spChg>
        <pc:spChg chg="mod topLvl">
          <ac:chgData name="Henry Jammes" userId="5f22554b-fd15-4676-8c82-dc6122af2a80" providerId="ADAL" clId="{A3A6ABF9-8563-404A-BEC3-1E0B3CC340AC}" dt="2023-08-31T23:35:56.686" v="15475" actId="207"/>
          <ac:spMkLst>
            <pc:docMk/>
            <pc:sldMk cId="2484488728" sldId="2147478639"/>
            <ac:spMk id="299" creationId="{E634F31C-B7F1-6EAC-F57D-B05A7F8FD497}"/>
          </ac:spMkLst>
        </pc:spChg>
        <pc:spChg chg="mod topLvl">
          <ac:chgData name="Henry Jammes" userId="5f22554b-fd15-4676-8c82-dc6122af2a80" providerId="ADAL" clId="{A3A6ABF9-8563-404A-BEC3-1E0B3CC340AC}" dt="2023-08-31T23:35:56.686" v="15475" actId="207"/>
          <ac:spMkLst>
            <pc:docMk/>
            <pc:sldMk cId="2484488728" sldId="2147478639"/>
            <ac:spMk id="303" creationId="{0DBA9359-343B-485B-EA1C-D635F5FA80BD}"/>
          </ac:spMkLst>
        </pc:spChg>
        <pc:spChg chg="mod topLvl">
          <ac:chgData name="Henry Jammes" userId="5f22554b-fd15-4676-8c82-dc6122af2a80" providerId="ADAL" clId="{A3A6ABF9-8563-404A-BEC3-1E0B3CC340AC}" dt="2023-08-31T23:35:56.686" v="15475" actId="207"/>
          <ac:spMkLst>
            <pc:docMk/>
            <pc:sldMk cId="2484488728" sldId="2147478639"/>
            <ac:spMk id="304" creationId="{4B7BEB1D-0A62-1E5C-9C89-3E5C75D87127}"/>
          </ac:spMkLst>
        </pc:spChg>
        <pc:spChg chg="mod topLvl">
          <ac:chgData name="Henry Jammes" userId="5f22554b-fd15-4676-8c82-dc6122af2a80" providerId="ADAL" clId="{A3A6ABF9-8563-404A-BEC3-1E0B3CC340AC}" dt="2023-09-05T10:56:28.719" v="36316" actId="208"/>
          <ac:spMkLst>
            <pc:docMk/>
            <pc:sldMk cId="2484488728" sldId="2147478639"/>
            <ac:spMk id="307" creationId="{7B42A4FB-DE00-BE79-1D01-D71989A10600}"/>
          </ac:spMkLst>
        </pc:spChg>
        <pc:spChg chg="mod topLvl">
          <ac:chgData name="Henry Jammes" userId="5f22554b-fd15-4676-8c82-dc6122af2a80" providerId="ADAL" clId="{A3A6ABF9-8563-404A-BEC3-1E0B3CC340AC}" dt="2023-09-05T10:56:28.719" v="36316" actId="208"/>
          <ac:spMkLst>
            <pc:docMk/>
            <pc:sldMk cId="2484488728" sldId="2147478639"/>
            <ac:spMk id="310" creationId="{30430F0C-44A8-9ECF-C897-0ABE8149CB6F}"/>
          </ac:spMkLst>
        </pc:spChg>
        <pc:spChg chg="mod topLvl">
          <ac:chgData name="Henry Jammes" userId="5f22554b-fd15-4676-8c82-dc6122af2a80" providerId="ADAL" clId="{A3A6ABF9-8563-404A-BEC3-1E0B3CC340AC}" dt="2023-09-05T10:56:28.719" v="36316" actId="208"/>
          <ac:spMkLst>
            <pc:docMk/>
            <pc:sldMk cId="2484488728" sldId="2147478639"/>
            <ac:spMk id="311" creationId="{7717EFF8-0944-70E3-8971-F0A1E0D3859C}"/>
          </ac:spMkLst>
        </pc:spChg>
        <pc:spChg chg="mod">
          <ac:chgData name="Henry Jammes" userId="5f22554b-fd15-4676-8c82-dc6122af2a80" providerId="ADAL" clId="{A3A6ABF9-8563-404A-BEC3-1E0B3CC340AC}" dt="2023-08-31T23:35:56.686" v="15475" actId="207"/>
          <ac:spMkLst>
            <pc:docMk/>
            <pc:sldMk cId="2484488728" sldId="2147478639"/>
            <ac:spMk id="312" creationId="{78803EFC-3CD3-D21E-E539-F583E8E28CE0}"/>
          </ac:spMkLst>
        </pc:spChg>
        <pc:spChg chg="mod">
          <ac:chgData name="Henry Jammes" userId="5f22554b-fd15-4676-8c82-dc6122af2a80" providerId="ADAL" clId="{A3A6ABF9-8563-404A-BEC3-1E0B3CC340AC}" dt="2023-08-31T23:35:56.686" v="15475" actId="207"/>
          <ac:spMkLst>
            <pc:docMk/>
            <pc:sldMk cId="2484488728" sldId="2147478639"/>
            <ac:spMk id="313" creationId="{B5DFC462-CDCF-3513-7E0F-16E09E089B88}"/>
          </ac:spMkLst>
        </pc:spChg>
        <pc:spChg chg="mod">
          <ac:chgData name="Henry Jammes" userId="5f22554b-fd15-4676-8c82-dc6122af2a80" providerId="ADAL" clId="{A3A6ABF9-8563-404A-BEC3-1E0B3CC340AC}" dt="2023-08-31T23:35:56.686" v="15475" actId="207"/>
          <ac:spMkLst>
            <pc:docMk/>
            <pc:sldMk cId="2484488728" sldId="2147478639"/>
            <ac:spMk id="315" creationId="{BDDA9E9B-EB79-3757-E8AE-7C0A4B0BA7C8}"/>
          </ac:spMkLst>
        </pc:spChg>
        <pc:spChg chg="mod">
          <ac:chgData name="Henry Jammes" userId="5f22554b-fd15-4676-8c82-dc6122af2a80" providerId="ADAL" clId="{A3A6ABF9-8563-404A-BEC3-1E0B3CC340AC}" dt="2023-08-31T23:35:56.686" v="15475" actId="207"/>
          <ac:spMkLst>
            <pc:docMk/>
            <pc:sldMk cId="2484488728" sldId="2147478639"/>
            <ac:spMk id="316" creationId="{991EF26B-418E-949F-F04F-95823A0CAFB7}"/>
          </ac:spMkLst>
        </pc:spChg>
        <pc:spChg chg="mod">
          <ac:chgData name="Henry Jammes" userId="5f22554b-fd15-4676-8c82-dc6122af2a80" providerId="ADAL" clId="{A3A6ABF9-8563-404A-BEC3-1E0B3CC340AC}" dt="2023-08-31T23:35:56.686" v="15475" actId="207"/>
          <ac:spMkLst>
            <pc:docMk/>
            <pc:sldMk cId="2484488728" sldId="2147478639"/>
            <ac:spMk id="317" creationId="{2BC183E6-1C0C-063E-50CE-E3FC6EE9F13D}"/>
          </ac:spMkLst>
        </pc:spChg>
        <pc:spChg chg="mod">
          <ac:chgData name="Henry Jammes" userId="5f22554b-fd15-4676-8c82-dc6122af2a80" providerId="ADAL" clId="{A3A6ABF9-8563-404A-BEC3-1E0B3CC340AC}" dt="2023-08-31T23:35:56.686" v="15475" actId="207"/>
          <ac:spMkLst>
            <pc:docMk/>
            <pc:sldMk cId="2484488728" sldId="2147478639"/>
            <ac:spMk id="319" creationId="{1E3AE292-61F3-9162-197D-8FA198B2C720}"/>
          </ac:spMkLst>
        </pc:spChg>
        <pc:spChg chg="mod">
          <ac:chgData name="Henry Jammes" userId="5f22554b-fd15-4676-8c82-dc6122af2a80" providerId="ADAL" clId="{A3A6ABF9-8563-404A-BEC3-1E0B3CC340AC}" dt="2023-08-31T23:35:56.686" v="15475" actId="207"/>
          <ac:spMkLst>
            <pc:docMk/>
            <pc:sldMk cId="2484488728" sldId="2147478639"/>
            <ac:spMk id="321" creationId="{2E56FE9B-0F64-7D11-594C-48E6D2DE8783}"/>
          </ac:spMkLst>
        </pc:spChg>
        <pc:spChg chg="mod">
          <ac:chgData name="Henry Jammes" userId="5f22554b-fd15-4676-8c82-dc6122af2a80" providerId="ADAL" clId="{A3A6ABF9-8563-404A-BEC3-1E0B3CC340AC}" dt="2023-08-31T23:35:56.686" v="15475" actId="207"/>
          <ac:spMkLst>
            <pc:docMk/>
            <pc:sldMk cId="2484488728" sldId="2147478639"/>
            <ac:spMk id="323" creationId="{23C9CE88-39A1-A9CF-C41D-860BBE44500F}"/>
          </ac:spMkLst>
        </pc:spChg>
        <pc:spChg chg="mod">
          <ac:chgData name="Henry Jammes" userId="5f22554b-fd15-4676-8c82-dc6122af2a80" providerId="ADAL" clId="{A3A6ABF9-8563-404A-BEC3-1E0B3CC340AC}" dt="2023-08-31T23:35:56.686" v="15475" actId="207"/>
          <ac:spMkLst>
            <pc:docMk/>
            <pc:sldMk cId="2484488728" sldId="2147478639"/>
            <ac:spMk id="324" creationId="{37B38C57-E42A-331D-30D5-1D24D4842D6D}"/>
          </ac:spMkLst>
        </pc:spChg>
        <pc:spChg chg="mod">
          <ac:chgData name="Henry Jammes" userId="5f22554b-fd15-4676-8c82-dc6122af2a80" providerId="ADAL" clId="{A3A6ABF9-8563-404A-BEC3-1E0B3CC340AC}" dt="2023-08-31T23:35:56.686" v="15475" actId="207"/>
          <ac:spMkLst>
            <pc:docMk/>
            <pc:sldMk cId="2484488728" sldId="2147478639"/>
            <ac:spMk id="325" creationId="{4CB1A778-0505-A3CF-8261-23A2018934E9}"/>
          </ac:spMkLst>
        </pc:spChg>
        <pc:spChg chg="mod">
          <ac:chgData name="Henry Jammes" userId="5f22554b-fd15-4676-8c82-dc6122af2a80" providerId="ADAL" clId="{A3A6ABF9-8563-404A-BEC3-1E0B3CC340AC}" dt="2023-08-31T23:35:56.686" v="15475" actId="207"/>
          <ac:spMkLst>
            <pc:docMk/>
            <pc:sldMk cId="2484488728" sldId="2147478639"/>
            <ac:spMk id="326" creationId="{D789D001-AA68-DE21-6665-15DD3CE9A85D}"/>
          </ac:spMkLst>
        </pc:spChg>
        <pc:spChg chg="mod">
          <ac:chgData name="Henry Jammes" userId="5f22554b-fd15-4676-8c82-dc6122af2a80" providerId="ADAL" clId="{A3A6ABF9-8563-404A-BEC3-1E0B3CC340AC}" dt="2023-08-31T23:35:56.686" v="15475" actId="207"/>
          <ac:spMkLst>
            <pc:docMk/>
            <pc:sldMk cId="2484488728" sldId="2147478639"/>
            <ac:spMk id="328" creationId="{3F29D9BC-68AC-239C-30EC-10EA25257248}"/>
          </ac:spMkLst>
        </pc:spChg>
        <pc:spChg chg="mod">
          <ac:chgData name="Henry Jammes" userId="5f22554b-fd15-4676-8c82-dc6122af2a80" providerId="ADAL" clId="{A3A6ABF9-8563-404A-BEC3-1E0B3CC340AC}" dt="2023-08-31T23:35:56.686" v="15475" actId="207"/>
          <ac:spMkLst>
            <pc:docMk/>
            <pc:sldMk cId="2484488728" sldId="2147478639"/>
            <ac:spMk id="329" creationId="{1554B19B-A5A8-8DEC-12CE-545606FEBF3B}"/>
          </ac:spMkLst>
        </pc:spChg>
        <pc:spChg chg="mod">
          <ac:chgData name="Henry Jammes" userId="5f22554b-fd15-4676-8c82-dc6122af2a80" providerId="ADAL" clId="{A3A6ABF9-8563-404A-BEC3-1E0B3CC340AC}" dt="2023-08-31T23:35:56.686" v="15475" actId="207"/>
          <ac:spMkLst>
            <pc:docMk/>
            <pc:sldMk cId="2484488728" sldId="2147478639"/>
            <ac:spMk id="330" creationId="{94D1B356-BBF0-01AE-1872-421B017DFB44}"/>
          </ac:spMkLst>
        </pc:spChg>
        <pc:spChg chg="mod">
          <ac:chgData name="Henry Jammes" userId="5f22554b-fd15-4676-8c82-dc6122af2a80" providerId="ADAL" clId="{A3A6ABF9-8563-404A-BEC3-1E0B3CC340AC}" dt="2023-08-31T23:35:56.686" v="15475" actId="207"/>
          <ac:spMkLst>
            <pc:docMk/>
            <pc:sldMk cId="2484488728" sldId="2147478639"/>
            <ac:spMk id="332" creationId="{57A16157-3095-97FA-104A-A084F3D63683}"/>
          </ac:spMkLst>
        </pc:spChg>
        <pc:spChg chg="mod">
          <ac:chgData name="Henry Jammes" userId="5f22554b-fd15-4676-8c82-dc6122af2a80" providerId="ADAL" clId="{A3A6ABF9-8563-404A-BEC3-1E0B3CC340AC}" dt="2023-08-31T23:35:56.686" v="15475" actId="207"/>
          <ac:spMkLst>
            <pc:docMk/>
            <pc:sldMk cId="2484488728" sldId="2147478639"/>
            <ac:spMk id="333" creationId="{1968DAF8-3401-6FF6-D5D6-6D9E3FAC5E99}"/>
          </ac:spMkLst>
        </pc:spChg>
        <pc:spChg chg="mod">
          <ac:chgData name="Henry Jammes" userId="5f22554b-fd15-4676-8c82-dc6122af2a80" providerId="ADAL" clId="{A3A6ABF9-8563-404A-BEC3-1E0B3CC340AC}" dt="2023-08-31T23:35:56.686" v="15475" actId="207"/>
          <ac:spMkLst>
            <pc:docMk/>
            <pc:sldMk cId="2484488728" sldId="2147478639"/>
            <ac:spMk id="335" creationId="{9DCE7A07-F9C4-5FE8-4FEB-64FC2FF3B0F9}"/>
          </ac:spMkLst>
        </pc:spChg>
        <pc:spChg chg="mod">
          <ac:chgData name="Henry Jammes" userId="5f22554b-fd15-4676-8c82-dc6122af2a80" providerId="ADAL" clId="{A3A6ABF9-8563-404A-BEC3-1E0B3CC340AC}" dt="2023-08-31T23:35:56.686" v="15475" actId="207"/>
          <ac:spMkLst>
            <pc:docMk/>
            <pc:sldMk cId="2484488728" sldId="2147478639"/>
            <ac:spMk id="337" creationId="{DCBE46E0-B972-E71B-D682-7181F7DD98A7}"/>
          </ac:spMkLst>
        </pc:spChg>
        <pc:spChg chg="mod">
          <ac:chgData name="Henry Jammes" userId="5f22554b-fd15-4676-8c82-dc6122af2a80" providerId="ADAL" clId="{A3A6ABF9-8563-404A-BEC3-1E0B3CC340AC}" dt="2023-08-31T23:35:56.686" v="15475" actId="207"/>
          <ac:spMkLst>
            <pc:docMk/>
            <pc:sldMk cId="2484488728" sldId="2147478639"/>
            <ac:spMk id="339" creationId="{DC52FF00-CA6F-2AB9-A62B-33E62EE97A8C}"/>
          </ac:spMkLst>
        </pc:spChg>
        <pc:spChg chg="mod">
          <ac:chgData name="Henry Jammes" userId="5f22554b-fd15-4676-8c82-dc6122af2a80" providerId="ADAL" clId="{A3A6ABF9-8563-404A-BEC3-1E0B3CC340AC}" dt="2023-08-31T23:35:56.686" v="15475" actId="207"/>
          <ac:spMkLst>
            <pc:docMk/>
            <pc:sldMk cId="2484488728" sldId="2147478639"/>
            <ac:spMk id="340" creationId="{D6512079-0BAD-6143-0F85-6D6F94BB3A5B}"/>
          </ac:spMkLst>
        </pc:spChg>
        <pc:spChg chg="mod">
          <ac:chgData name="Henry Jammes" userId="5f22554b-fd15-4676-8c82-dc6122af2a80" providerId="ADAL" clId="{A3A6ABF9-8563-404A-BEC3-1E0B3CC340AC}" dt="2023-08-31T23:35:56.686" v="15475" actId="207"/>
          <ac:spMkLst>
            <pc:docMk/>
            <pc:sldMk cId="2484488728" sldId="2147478639"/>
            <ac:spMk id="342" creationId="{49F8C18D-7263-004B-4816-D2EF57C57D70}"/>
          </ac:spMkLst>
        </pc:spChg>
        <pc:spChg chg="mod">
          <ac:chgData name="Henry Jammes" userId="5f22554b-fd15-4676-8c82-dc6122af2a80" providerId="ADAL" clId="{A3A6ABF9-8563-404A-BEC3-1E0B3CC340AC}" dt="2023-08-31T23:35:56.686" v="15475" actId="207"/>
          <ac:spMkLst>
            <pc:docMk/>
            <pc:sldMk cId="2484488728" sldId="2147478639"/>
            <ac:spMk id="344" creationId="{68EF450D-6303-311E-0616-997BB12E58E5}"/>
          </ac:spMkLst>
        </pc:spChg>
        <pc:spChg chg="mod">
          <ac:chgData name="Henry Jammes" userId="5f22554b-fd15-4676-8c82-dc6122af2a80" providerId="ADAL" clId="{A3A6ABF9-8563-404A-BEC3-1E0B3CC340AC}" dt="2023-08-31T23:35:56.686" v="15475" actId="207"/>
          <ac:spMkLst>
            <pc:docMk/>
            <pc:sldMk cId="2484488728" sldId="2147478639"/>
            <ac:spMk id="345" creationId="{84E47685-B747-8447-612A-8C5DE723EA63}"/>
          </ac:spMkLst>
        </pc:spChg>
        <pc:spChg chg="mod">
          <ac:chgData name="Henry Jammes" userId="5f22554b-fd15-4676-8c82-dc6122af2a80" providerId="ADAL" clId="{A3A6ABF9-8563-404A-BEC3-1E0B3CC340AC}" dt="2023-08-31T23:35:56.686" v="15475" actId="207"/>
          <ac:spMkLst>
            <pc:docMk/>
            <pc:sldMk cId="2484488728" sldId="2147478639"/>
            <ac:spMk id="347" creationId="{462FE74C-F2CD-0938-46D8-40A120B9D22F}"/>
          </ac:spMkLst>
        </pc:spChg>
        <pc:spChg chg="mod">
          <ac:chgData name="Henry Jammes" userId="5f22554b-fd15-4676-8c82-dc6122af2a80" providerId="ADAL" clId="{A3A6ABF9-8563-404A-BEC3-1E0B3CC340AC}" dt="2023-08-31T23:35:56.686" v="15475" actId="207"/>
          <ac:spMkLst>
            <pc:docMk/>
            <pc:sldMk cId="2484488728" sldId="2147478639"/>
            <ac:spMk id="349" creationId="{D7320CFF-3D94-C3D6-42A5-C84FFD5460B3}"/>
          </ac:spMkLst>
        </pc:spChg>
        <pc:spChg chg="mod">
          <ac:chgData name="Henry Jammes" userId="5f22554b-fd15-4676-8c82-dc6122af2a80" providerId="ADAL" clId="{A3A6ABF9-8563-404A-BEC3-1E0B3CC340AC}" dt="2023-08-31T23:35:56.686" v="15475" actId="207"/>
          <ac:spMkLst>
            <pc:docMk/>
            <pc:sldMk cId="2484488728" sldId="2147478639"/>
            <ac:spMk id="350" creationId="{FED4D4C0-D6D1-EACB-BBC4-E2BA425A20D0}"/>
          </ac:spMkLst>
        </pc:spChg>
        <pc:spChg chg="add del">
          <ac:chgData name="Henry Jammes" userId="5f22554b-fd15-4676-8c82-dc6122af2a80" providerId="ADAL" clId="{A3A6ABF9-8563-404A-BEC3-1E0B3CC340AC}" dt="2023-08-31T23:49:02.327" v="16008"/>
          <ac:spMkLst>
            <pc:docMk/>
            <pc:sldMk cId="2484488728" sldId="2147478639"/>
            <ac:spMk id="380" creationId="{8E2274B5-BA39-8AD8-3D4B-7DB46C3AC34C}"/>
          </ac:spMkLst>
        </pc:spChg>
        <pc:grpChg chg="add del mod">
          <ac:chgData name="Henry Jammes" userId="5f22554b-fd15-4676-8c82-dc6122af2a80" providerId="ADAL" clId="{A3A6ABF9-8563-404A-BEC3-1E0B3CC340AC}" dt="2023-08-31T23:24:55.092" v="15123"/>
          <ac:grpSpMkLst>
            <pc:docMk/>
            <pc:sldMk cId="2484488728" sldId="2147478639"/>
            <ac:grpSpMk id="17" creationId="{610BF929-3FC2-D1D0-090D-E3B9BADCBAF2}"/>
          </ac:grpSpMkLst>
        </pc:grpChg>
        <pc:grpChg chg="mod">
          <ac:chgData name="Henry Jammes" userId="5f22554b-fd15-4676-8c82-dc6122af2a80" providerId="ADAL" clId="{A3A6ABF9-8563-404A-BEC3-1E0B3CC340AC}" dt="2023-08-31T23:24:36.198" v="15110"/>
          <ac:grpSpMkLst>
            <pc:docMk/>
            <pc:sldMk cId="2484488728" sldId="2147478639"/>
            <ac:grpSpMk id="18" creationId="{E024B838-B9C4-6773-CDF3-D94BB7E0E330}"/>
          </ac:grpSpMkLst>
        </pc:grpChg>
        <pc:grpChg chg="add del mod">
          <ac:chgData name="Henry Jammes" userId="5f22554b-fd15-4676-8c82-dc6122af2a80" providerId="ADAL" clId="{A3A6ABF9-8563-404A-BEC3-1E0B3CC340AC}" dt="2023-08-31T23:24:55.092" v="15123"/>
          <ac:grpSpMkLst>
            <pc:docMk/>
            <pc:sldMk cId="2484488728" sldId="2147478639"/>
            <ac:grpSpMk id="25" creationId="{5D7C42E2-F220-DAA8-6286-43E818A491CC}"/>
          </ac:grpSpMkLst>
        </pc:grpChg>
        <pc:grpChg chg="mod">
          <ac:chgData name="Henry Jammes" userId="5f22554b-fd15-4676-8c82-dc6122af2a80" providerId="ADAL" clId="{A3A6ABF9-8563-404A-BEC3-1E0B3CC340AC}" dt="2023-08-31T23:24:36.198" v="15110"/>
          <ac:grpSpMkLst>
            <pc:docMk/>
            <pc:sldMk cId="2484488728" sldId="2147478639"/>
            <ac:grpSpMk id="26" creationId="{6AD6BF2F-7154-AD97-5A04-583899E9DA87}"/>
          </ac:grpSpMkLst>
        </pc:grpChg>
        <pc:grpChg chg="add del mod">
          <ac:chgData name="Henry Jammes" userId="5f22554b-fd15-4676-8c82-dc6122af2a80" providerId="ADAL" clId="{A3A6ABF9-8563-404A-BEC3-1E0B3CC340AC}" dt="2023-08-31T23:24:55.092" v="15123"/>
          <ac:grpSpMkLst>
            <pc:docMk/>
            <pc:sldMk cId="2484488728" sldId="2147478639"/>
            <ac:grpSpMk id="33" creationId="{6B4385F2-3A08-5CC5-5238-F3882AD86CC2}"/>
          </ac:grpSpMkLst>
        </pc:grpChg>
        <pc:grpChg chg="mod">
          <ac:chgData name="Henry Jammes" userId="5f22554b-fd15-4676-8c82-dc6122af2a80" providerId="ADAL" clId="{A3A6ABF9-8563-404A-BEC3-1E0B3CC340AC}" dt="2023-08-31T23:24:36.198" v="15110"/>
          <ac:grpSpMkLst>
            <pc:docMk/>
            <pc:sldMk cId="2484488728" sldId="2147478639"/>
            <ac:grpSpMk id="34" creationId="{5AC40E87-2341-3092-51D4-01B6DF24EB32}"/>
          </ac:grpSpMkLst>
        </pc:grpChg>
        <pc:grpChg chg="add del mod">
          <ac:chgData name="Henry Jammes" userId="5f22554b-fd15-4676-8c82-dc6122af2a80" providerId="ADAL" clId="{A3A6ABF9-8563-404A-BEC3-1E0B3CC340AC}" dt="2023-08-31T23:24:55.092" v="15123"/>
          <ac:grpSpMkLst>
            <pc:docMk/>
            <pc:sldMk cId="2484488728" sldId="2147478639"/>
            <ac:grpSpMk id="45" creationId="{7F6B35BC-701B-7962-5150-D91D4E6DFD1D}"/>
          </ac:grpSpMkLst>
        </pc:grpChg>
        <pc:grpChg chg="add del mod">
          <ac:chgData name="Henry Jammes" userId="5f22554b-fd15-4676-8c82-dc6122af2a80" providerId="ADAL" clId="{A3A6ABF9-8563-404A-BEC3-1E0B3CC340AC}" dt="2023-08-31T23:24:55.092" v="15123"/>
          <ac:grpSpMkLst>
            <pc:docMk/>
            <pc:sldMk cId="2484488728" sldId="2147478639"/>
            <ac:grpSpMk id="53" creationId="{F140E394-432D-34B8-615C-696926D88743}"/>
          </ac:grpSpMkLst>
        </pc:grpChg>
        <pc:grpChg chg="add del mod">
          <ac:chgData name="Henry Jammes" userId="5f22554b-fd15-4676-8c82-dc6122af2a80" providerId="ADAL" clId="{A3A6ABF9-8563-404A-BEC3-1E0B3CC340AC}" dt="2023-08-31T23:24:55.092" v="15123"/>
          <ac:grpSpMkLst>
            <pc:docMk/>
            <pc:sldMk cId="2484488728" sldId="2147478639"/>
            <ac:grpSpMk id="57" creationId="{B9731468-7CE0-5544-960E-541F11F8CB9F}"/>
          </ac:grpSpMkLst>
        </pc:grpChg>
        <pc:grpChg chg="add del mod">
          <ac:chgData name="Henry Jammes" userId="5f22554b-fd15-4676-8c82-dc6122af2a80" providerId="ADAL" clId="{A3A6ABF9-8563-404A-BEC3-1E0B3CC340AC}" dt="2023-08-31T23:24:55.092" v="15123"/>
          <ac:grpSpMkLst>
            <pc:docMk/>
            <pc:sldMk cId="2484488728" sldId="2147478639"/>
            <ac:grpSpMk id="72" creationId="{70B09616-7EE5-7488-F7B2-6021F3344944}"/>
          </ac:grpSpMkLst>
        </pc:grpChg>
        <pc:grpChg chg="mod">
          <ac:chgData name="Henry Jammes" userId="5f22554b-fd15-4676-8c82-dc6122af2a80" providerId="ADAL" clId="{A3A6ABF9-8563-404A-BEC3-1E0B3CC340AC}" dt="2023-08-31T23:24:36.198" v="15110"/>
          <ac:grpSpMkLst>
            <pc:docMk/>
            <pc:sldMk cId="2484488728" sldId="2147478639"/>
            <ac:grpSpMk id="73" creationId="{C5B27D69-FDDC-5788-25F5-84825D16253B}"/>
          </ac:grpSpMkLst>
        </pc:grpChg>
        <pc:grpChg chg="add del mod">
          <ac:chgData name="Henry Jammes" userId="5f22554b-fd15-4676-8c82-dc6122af2a80" providerId="ADAL" clId="{A3A6ABF9-8563-404A-BEC3-1E0B3CC340AC}" dt="2023-08-31T23:24:55.092" v="15123"/>
          <ac:grpSpMkLst>
            <pc:docMk/>
            <pc:sldMk cId="2484488728" sldId="2147478639"/>
            <ac:grpSpMk id="82" creationId="{4FFD4703-5BEE-5E77-8EF9-9FFCBDE67189}"/>
          </ac:grpSpMkLst>
        </pc:grpChg>
        <pc:grpChg chg="add del mod">
          <ac:chgData name="Henry Jammes" userId="5f22554b-fd15-4676-8c82-dc6122af2a80" providerId="ADAL" clId="{A3A6ABF9-8563-404A-BEC3-1E0B3CC340AC}" dt="2023-08-31T23:24:55.092" v="15123"/>
          <ac:grpSpMkLst>
            <pc:docMk/>
            <pc:sldMk cId="2484488728" sldId="2147478639"/>
            <ac:grpSpMk id="87" creationId="{2CDE04C2-4000-8F9C-77A5-AB825E473967}"/>
          </ac:grpSpMkLst>
        </pc:grpChg>
        <pc:grpChg chg="add del mod">
          <ac:chgData name="Henry Jammes" userId="5f22554b-fd15-4676-8c82-dc6122af2a80" providerId="ADAL" clId="{A3A6ABF9-8563-404A-BEC3-1E0B3CC340AC}" dt="2023-08-31T23:26:00.817" v="15138" actId="478"/>
          <ac:grpSpMkLst>
            <pc:docMk/>
            <pc:sldMk cId="2484488728" sldId="2147478639"/>
            <ac:grpSpMk id="131" creationId="{E296C7FD-4164-A3CE-1B60-F1898C07C5D1}"/>
          </ac:grpSpMkLst>
        </pc:grpChg>
        <pc:grpChg chg="mod">
          <ac:chgData name="Henry Jammes" userId="5f22554b-fd15-4676-8c82-dc6122af2a80" providerId="ADAL" clId="{A3A6ABF9-8563-404A-BEC3-1E0B3CC340AC}" dt="2023-08-31T23:25:21.775" v="15126"/>
          <ac:grpSpMkLst>
            <pc:docMk/>
            <pc:sldMk cId="2484488728" sldId="2147478639"/>
            <ac:grpSpMk id="132" creationId="{2DB992F4-847D-3AB6-6328-7BEC2C7F03D5}"/>
          </ac:grpSpMkLst>
        </pc:grpChg>
        <pc:grpChg chg="add del mod">
          <ac:chgData name="Henry Jammes" userId="5f22554b-fd15-4676-8c82-dc6122af2a80" providerId="ADAL" clId="{A3A6ABF9-8563-404A-BEC3-1E0B3CC340AC}" dt="2023-08-31T23:26:00.817" v="15138" actId="478"/>
          <ac:grpSpMkLst>
            <pc:docMk/>
            <pc:sldMk cId="2484488728" sldId="2147478639"/>
            <ac:grpSpMk id="139" creationId="{64540ED4-A0BD-AD24-5F32-9F9A73650C8D}"/>
          </ac:grpSpMkLst>
        </pc:grpChg>
        <pc:grpChg chg="mod">
          <ac:chgData name="Henry Jammes" userId="5f22554b-fd15-4676-8c82-dc6122af2a80" providerId="ADAL" clId="{A3A6ABF9-8563-404A-BEC3-1E0B3CC340AC}" dt="2023-08-31T23:25:21.775" v="15126"/>
          <ac:grpSpMkLst>
            <pc:docMk/>
            <pc:sldMk cId="2484488728" sldId="2147478639"/>
            <ac:grpSpMk id="140" creationId="{8E119C97-22D6-4EB7-B45E-75AA4C8490FB}"/>
          </ac:grpSpMkLst>
        </pc:grpChg>
        <pc:grpChg chg="add del mod">
          <ac:chgData name="Henry Jammes" userId="5f22554b-fd15-4676-8c82-dc6122af2a80" providerId="ADAL" clId="{A3A6ABF9-8563-404A-BEC3-1E0B3CC340AC}" dt="2023-08-31T23:26:00.817" v="15138" actId="478"/>
          <ac:grpSpMkLst>
            <pc:docMk/>
            <pc:sldMk cId="2484488728" sldId="2147478639"/>
            <ac:grpSpMk id="147" creationId="{A65AD5A1-1113-447D-1C3C-1332C801A3EA}"/>
          </ac:grpSpMkLst>
        </pc:grpChg>
        <pc:grpChg chg="mod">
          <ac:chgData name="Henry Jammes" userId="5f22554b-fd15-4676-8c82-dc6122af2a80" providerId="ADAL" clId="{A3A6ABF9-8563-404A-BEC3-1E0B3CC340AC}" dt="2023-08-31T23:25:21.775" v="15126"/>
          <ac:grpSpMkLst>
            <pc:docMk/>
            <pc:sldMk cId="2484488728" sldId="2147478639"/>
            <ac:grpSpMk id="148" creationId="{438C17D5-AB16-991D-F78B-51A2A135BA27}"/>
          </ac:grpSpMkLst>
        </pc:grpChg>
        <pc:grpChg chg="add del mod">
          <ac:chgData name="Henry Jammes" userId="5f22554b-fd15-4676-8c82-dc6122af2a80" providerId="ADAL" clId="{A3A6ABF9-8563-404A-BEC3-1E0B3CC340AC}" dt="2023-08-31T23:26:00.817" v="15138" actId="478"/>
          <ac:grpSpMkLst>
            <pc:docMk/>
            <pc:sldMk cId="2484488728" sldId="2147478639"/>
            <ac:grpSpMk id="158" creationId="{9F1D3CDB-3878-8E20-8920-C3A3D6A37D8B}"/>
          </ac:grpSpMkLst>
        </pc:grpChg>
        <pc:grpChg chg="add del mod">
          <ac:chgData name="Henry Jammes" userId="5f22554b-fd15-4676-8c82-dc6122af2a80" providerId="ADAL" clId="{A3A6ABF9-8563-404A-BEC3-1E0B3CC340AC}" dt="2023-08-31T23:26:00.817" v="15138" actId="478"/>
          <ac:grpSpMkLst>
            <pc:docMk/>
            <pc:sldMk cId="2484488728" sldId="2147478639"/>
            <ac:grpSpMk id="166" creationId="{E660FA1D-1565-1781-BDE5-AE3C5A835564}"/>
          </ac:grpSpMkLst>
        </pc:grpChg>
        <pc:grpChg chg="add del mod">
          <ac:chgData name="Henry Jammes" userId="5f22554b-fd15-4676-8c82-dc6122af2a80" providerId="ADAL" clId="{A3A6ABF9-8563-404A-BEC3-1E0B3CC340AC}" dt="2023-08-31T23:26:00.817" v="15138" actId="478"/>
          <ac:grpSpMkLst>
            <pc:docMk/>
            <pc:sldMk cId="2484488728" sldId="2147478639"/>
            <ac:grpSpMk id="170" creationId="{1D454974-E3A1-9689-F6AE-43E0A556930F}"/>
          </ac:grpSpMkLst>
        </pc:grpChg>
        <pc:grpChg chg="add del mod">
          <ac:chgData name="Henry Jammes" userId="5f22554b-fd15-4676-8c82-dc6122af2a80" providerId="ADAL" clId="{A3A6ABF9-8563-404A-BEC3-1E0B3CC340AC}" dt="2023-08-31T23:26:00.817" v="15138" actId="478"/>
          <ac:grpSpMkLst>
            <pc:docMk/>
            <pc:sldMk cId="2484488728" sldId="2147478639"/>
            <ac:grpSpMk id="185" creationId="{25CB8691-8D6E-2CAF-1CD0-2307DE6E4ACA}"/>
          </ac:grpSpMkLst>
        </pc:grpChg>
        <pc:grpChg chg="mod">
          <ac:chgData name="Henry Jammes" userId="5f22554b-fd15-4676-8c82-dc6122af2a80" providerId="ADAL" clId="{A3A6ABF9-8563-404A-BEC3-1E0B3CC340AC}" dt="2023-08-31T23:25:21.775" v="15126"/>
          <ac:grpSpMkLst>
            <pc:docMk/>
            <pc:sldMk cId="2484488728" sldId="2147478639"/>
            <ac:grpSpMk id="186" creationId="{0A4FA826-031A-0057-3439-CA672C9E794A}"/>
          </ac:grpSpMkLst>
        </pc:grpChg>
        <pc:grpChg chg="add del mod">
          <ac:chgData name="Henry Jammes" userId="5f22554b-fd15-4676-8c82-dc6122af2a80" providerId="ADAL" clId="{A3A6ABF9-8563-404A-BEC3-1E0B3CC340AC}" dt="2023-08-31T23:26:00.817" v="15138" actId="478"/>
          <ac:grpSpMkLst>
            <pc:docMk/>
            <pc:sldMk cId="2484488728" sldId="2147478639"/>
            <ac:grpSpMk id="195" creationId="{C0EB0611-72A7-22D9-B36B-BE70B0D87717}"/>
          </ac:grpSpMkLst>
        </pc:grpChg>
        <pc:grpChg chg="add del mod">
          <ac:chgData name="Henry Jammes" userId="5f22554b-fd15-4676-8c82-dc6122af2a80" providerId="ADAL" clId="{A3A6ABF9-8563-404A-BEC3-1E0B3CC340AC}" dt="2023-08-31T23:26:00.817" v="15138" actId="478"/>
          <ac:grpSpMkLst>
            <pc:docMk/>
            <pc:sldMk cId="2484488728" sldId="2147478639"/>
            <ac:grpSpMk id="200" creationId="{D943C23B-30BE-EE34-5249-505647EAD7C4}"/>
          </ac:grpSpMkLst>
        </pc:grpChg>
        <pc:grpChg chg="add del mod">
          <ac:chgData name="Henry Jammes" userId="5f22554b-fd15-4676-8c82-dc6122af2a80" providerId="ADAL" clId="{A3A6ABF9-8563-404A-BEC3-1E0B3CC340AC}" dt="2023-08-31T23:30:38.208" v="15350" actId="165"/>
          <ac:grpSpMkLst>
            <pc:docMk/>
            <pc:sldMk cId="2484488728" sldId="2147478639"/>
            <ac:grpSpMk id="249" creationId="{DF2B7CA7-24D9-D197-B397-89D31B4FC788}"/>
          </ac:grpSpMkLst>
        </pc:grpChg>
        <pc:grpChg chg="mod topLvl">
          <ac:chgData name="Henry Jammes" userId="5f22554b-fd15-4676-8c82-dc6122af2a80" providerId="ADAL" clId="{A3A6ABF9-8563-404A-BEC3-1E0B3CC340AC}" dt="2023-08-31T23:30:47.098" v="15351" actId="1076"/>
          <ac:grpSpMkLst>
            <pc:docMk/>
            <pc:sldMk cId="2484488728" sldId="2147478639"/>
            <ac:grpSpMk id="255" creationId="{7FDDAF40-59EA-5169-D71D-47EB8B6AEC0E}"/>
          </ac:grpSpMkLst>
        </pc:grpChg>
        <pc:grpChg chg="mod topLvl">
          <ac:chgData name="Henry Jammes" userId="5f22554b-fd15-4676-8c82-dc6122af2a80" providerId="ADAL" clId="{A3A6ABF9-8563-404A-BEC3-1E0B3CC340AC}" dt="2023-08-31T23:30:47.098" v="15351" actId="1076"/>
          <ac:grpSpMkLst>
            <pc:docMk/>
            <pc:sldMk cId="2484488728" sldId="2147478639"/>
            <ac:grpSpMk id="258" creationId="{92ECFFB7-A2CA-B9DE-9DE8-DEFEA9A694F7}"/>
          </ac:grpSpMkLst>
        </pc:grpChg>
        <pc:grpChg chg="mod topLvl">
          <ac:chgData name="Henry Jammes" userId="5f22554b-fd15-4676-8c82-dc6122af2a80" providerId="ADAL" clId="{A3A6ABF9-8563-404A-BEC3-1E0B3CC340AC}" dt="2023-08-31T23:30:47.098" v="15351" actId="1076"/>
          <ac:grpSpMkLst>
            <pc:docMk/>
            <pc:sldMk cId="2484488728" sldId="2147478639"/>
            <ac:grpSpMk id="261" creationId="{3B6DDE0E-1641-5954-2A22-2C9DB7EF661C}"/>
          </ac:grpSpMkLst>
        </pc:grpChg>
        <pc:grpChg chg="mod topLvl">
          <ac:chgData name="Henry Jammes" userId="5f22554b-fd15-4676-8c82-dc6122af2a80" providerId="ADAL" clId="{A3A6ABF9-8563-404A-BEC3-1E0B3CC340AC}" dt="2023-08-31T23:32:40.060" v="15421" actId="1035"/>
          <ac:grpSpMkLst>
            <pc:docMk/>
            <pc:sldMk cId="2484488728" sldId="2147478639"/>
            <ac:grpSpMk id="267" creationId="{527DF3F4-5A7A-A974-8857-E6B347B05BB8}"/>
          </ac:grpSpMkLst>
        </pc:grpChg>
        <pc:grpChg chg="mod topLvl">
          <ac:chgData name="Henry Jammes" userId="5f22554b-fd15-4676-8c82-dc6122af2a80" providerId="ADAL" clId="{A3A6ABF9-8563-404A-BEC3-1E0B3CC340AC}" dt="2023-08-31T23:32:40.060" v="15421" actId="1035"/>
          <ac:grpSpMkLst>
            <pc:docMk/>
            <pc:sldMk cId="2484488728" sldId="2147478639"/>
            <ac:grpSpMk id="271" creationId="{2699FA28-8B13-7069-6E23-DAFD67DD745F}"/>
          </ac:grpSpMkLst>
        </pc:grpChg>
        <pc:grpChg chg="mod topLvl">
          <ac:chgData name="Henry Jammes" userId="5f22554b-fd15-4676-8c82-dc6122af2a80" providerId="ADAL" clId="{A3A6ABF9-8563-404A-BEC3-1E0B3CC340AC}" dt="2023-08-31T23:32:40.060" v="15421" actId="1035"/>
          <ac:grpSpMkLst>
            <pc:docMk/>
            <pc:sldMk cId="2484488728" sldId="2147478639"/>
            <ac:grpSpMk id="272" creationId="{25DAA0F6-DA47-AD8F-F0D1-24124CBD448C}"/>
          </ac:grpSpMkLst>
        </pc:grpChg>
        <pc:grpChg chg="mod topLvl">
          <ac:chgData name="Henry Jammes" userId="5f22554b-fd15-4676-8c82-dc6122af2a80" providerId="ADAL" clId="{A3A6ABF9-8563-404A-BEC3-1E0B3CC340AC}" dt="2023-08-31T23:30:47.098" v="15351" actId="1076"/>
          <ac:grpSpMkLst>
            <pc:docMk/>
            <pc:sldMk cId="2484488728" sldId="2147478639"/>
            <ac:grpSpMk id="283" creationId="{6CF8DDAC-29B3-AFA7-E5BB-859F4D3DDF68}"/>
          </ac:grpSpMkLst>
        </pc:grpChg>
        <pc:grpChg chg="mod topLvl">
          <ac:chgData name="Henry Jammes" userId="5f22554b-fd15-4676-8c82-dc6122af2a80" providerId="ADAL" clId="{A3A6ABF9-8563-404A-BEC3-1E0B3CC340AC}" dt="2023-08-31T23:30:38.208" v="15350" actId="165"/>
          <ac:grpSpMkLst>
            <pc:docMk/>
            <pc:sldMk cId="2484488728" sldId="2147478639"/>
            <ac:grpSpMk id="288" creationId="{5A412453-18BB-49DC-0DC3-3C8668B69758}"/>
          </ac:grpSpMkLst>
        </pc:grpChg>
        <pc:grpChg chg="mod topLvl">
          <ac:chgData name="Henry Jammes" userId="5f22554b-fd15-4676-8c82-dc6122af2a80" providerId="ADAL" clId="{A3A6ABF9-8563-404A-BEC3-1E0B3CC340AC}" dt="2023-08-31T23:30:38.208" v="15350" actId="165"/>
          <ac:grpSpMkLst>
            <pc:docMk/>
            <pc:sldMk cId="2484488728" sldId="2147478639"/>
            <ac:grpSpMk id="289" creationId="{B082030A-BF5A-096F-19D5-45B02B77D1E0}"/>
          </ac:grpSpMkLst>
        </pc:grpChg>
        <pc:grpChg chg="mod">
          <ac:chgData name="Henry Jammes" userId="5f22554b-fd15-4676-8c82-dc6122af2a80" providerId="ADAL" clId="{A3A6ABF9-8563-404A-BEC3-1E0B3CC340AC}" dt="2023-08-31T23:26:15.960" v="15140"/>
          <ac:grpSpMkLst>
            <pc:docMk/>
            <pc:sldMk cId="2484488728" sldId="2147478639"/>
            <ac:grpSpMk id="320" creationId="{37790DAF-557F-64C8-29C5-8A4EE2F54D8A}"/>
          </ac:grpSpMkLst>
        </pc:grpChg>
        <pc:grpChg chg="mod">
          <ac:chgData name="Henry Jammes" userId="5f22554b-fd15-4676-8c82-dc6122af2a80" providerId="ADAL" clId="{A3A6ABF9-8563-404A-BEC3-1E0B3CC340AC}" dt="2023-08-31T23:26:15.960" v="15140"/>
          <ac:grpSpMkLst>
            <pc:docMk/>
            <pc:sldMk cId="2484488728" sldId="2147478639"/>
            <ac:grpSpMk id="336" creationId="{78508980-79FC-B814-FC05-532FA46DA0EA}"/>
          </ac:grpSpMkLst>
        </pc:grpChg>
        <pc:grpChg chg="mod">
          <ac:chgData name="Henry Jammes" userId="5f22554b-fd15-4676-8c82-dc6122af2a80" providerId="ADAL" clId="{A3A6ABF9-8563-404A-BEC3-1E0B3CC340AC}" dt="2023-08-31T23:26:15.960" v="15140"/>
          <ac:grpSpMkLst>
            <pc:docMk/>
            <pc:sldMk cId="2484488728" sldId="2147478639"/>
            <ac:grpSpMk id="341" creationId="{83F73FC3-43D1-2321-DE66-D284662BDFC8}"/>
          </ac:grpSpMkLst>
        </pc:grpChg>
        <pc:grpChg chg="mod">
          <ac:chgData name="Henry Jammes" userId="5f22554b-fd15-4676-8c82-dc6122af2a80" providerId="ADAL" clId="{A3A6ABF9-8563-404A-BEC3-1E0B3CC340AC}" dt="2023-08-31T23:26:15.960" v="15140"/>
          <ac:grpSpMkLst>
            <pc:docMk/>
            <pc:sldMk cId="2484488728" sldId="2147478639"/>
            <ac:grpSpMk id="346" creationId="{D9053A01-9673-139E-175C-B675CF02FEF8}"/>
          </ac:grpSpMkLst>
        </pc:grpChg>
        <pc:graphicFrameChg chg="add del mod modGraphic">
          <ac:chgData name="Henry Jammes" userId="5f22554b-fd15-4676-8c82-dc6122af2a80" providerId="ADAL" clId="{A3A6ABF9-8563-404A-BEC3-1E0B3CC340AC}" dt="2023-08-31T23:24:55.092" v="15123"/>
          <ac:graphicFrameMkLst>
            <pc:docMk/>
            <pc:sldMk cId="2484488728" sldId="2147478639"/>
            <ac:graphicFrameMk id="11" creationId="{48E719B4-FB2D-B29C-AA33-51587D2C7A32}"/>
          </ac:graphicFrameMkLst>
        </pc:graphicFrameChg>
        <pc:graphicFrameChg chg="del">
          <ac:chgData name="Henry Jammes" userId="5f22554b-fd15-4676-8c82-dc6122af2a80" providerId="ADAL" clId="{A3A6ABF9-8563-404A-BEC3-1E0B3CC340AC}" dt="2023-08-31T23:24:24.056" v="15106" actId="478"/>
          <ac:graphicFrameMkLst>
            <pc:docMk/>
            <pc:sldMk cId="2484488728" sldId="2147478639"/>
            <ac:graphicFrameMk id="42" creationId="{DC128E1B-AD7A-382B-7A91-BAA6B4B9C014}"/>
          </ac:graphicFrameMkLst>
        </pc:graphicFrameChg>
        <pc:graphicFrameChg chg="add del mod modGraphic">
          <ac:chgData name="Henry Jammes" userId="5f22554b-fd15-4676-8c82-dc6122af2a80" providerId="ADAL" clId="{A3A6ABF9-8563-404A-BEC3-1E0B3CC340AC}" dt="2023-08-31T23:26:00.817" v="15138" actId="478"/>
          <ac:graphicFrameMkLst>
            <pc:docMk/>
            <pc:sldMk cId="2484488728" sldId="2147478639"/>
            <ac:graphicFrameMk id="125" creationId="{13586CB8-D2EB-F5F6-DAA0-AB4E0899D6B3}"/>
          </ac:graphicFrameMkLst>
        </pc:graphicFrameChg>
        <pc:graphicFrameChg chg="add mod ord modGraphic">
          <ac:chgData name="Henry Jammes" userId="5f22554b-fd15-4676-8c82-dc6122af2a80" providerId="ADAL" clId="{A3A6ABF9-8563-404A-BEC3-1E0B3CC340AC}" dt="2023-08-31T23:59:40.573" v="16612" actId="14100"/>
          <ac:graphicFrameMkLst>
            <pc:docMk/>
            <pc:sldMk cId="2484488728" sldId="2147478639"/>
            <ac:graphicFrameMk id="351" creationId="{20AA6B57-B346-5F61-2E29-220580C0A2A8}"/>
          </ac:graphicFrameMkLst>
        </pc:graphicFrameChg>
        <pc:picChg chg="add del mod">
          <ac:chgData name="Henry Jammes" userId="5f22554b-fd15-4676-8c82-dc6122af2a80" providerId="ADAL" clId="{A3A6ABF9-8563-404A-BEC3-1E0B3CC340AC}" dt="2023-08-31T23:24:55.092" v="15123"/>
          <ac:picMkLst>
            <pc:docMk/>
            <pc:sldMk cId="2484488728" sldId="2147478639"/>
            <ac:picMk id="16" creationId="{83B3807D-10CA-2D53-DBD0-4828D981768E}"/>
          </ac:picMkLst>
        </pc:picChg>
        <pc:picChg chg="mod">
          <ac:chgData name="Henry Jammes" userId="5f22554b-fd15-4676-8c82-dc6122af2a80" providerId="ADAL" clId="{A3A6ABF9-8563-404A-BEC3-1E0B3CC340AC}" dt="2023-08-31T23:24:36.198" v="15110"/>
          <ac:picMkLst>
            <pc:docMk/>
            <pc:sldMk cId="2484488728" sldId="2147478639"/>
            <ac:picMk id="20" creationId="{446EF5F8-D983-60B9-EBF4-DA9207137608}"/>
          </ac:picMkLst>
        </pc:picChg>
        <pc:picChg chg="add del mod">
          <ac:chgData name="Henry Jammes" userId="5f22554b-fd15-4676-8c82-dc6122af2a80" providerId="ADAL" clId="{A3A6ABF9-8563-404A-BEC3-1E0B3CC340AC}" dt="2023-08-31T23:24:55.092" v="15123"/>
          <ac:picMkLst>
            <pc:docMk/>
            <pc:sldMk cId="2484488728" sldId="2147478639"/>
            <ac:picMk id="24" creationId="{01B6386F-3E2E-02D2-55B9-C39DBFDBB3FF}"/>
          </ac:picMkLst>
        </pc:picChg>
        <pc:picChg chg="mod">
          <ac:chgData name="Henry Jammes" userId="5f22554b-fd15-4676-8c82-dc6122af2a80" providerId="ADAL" clId="{A3A6ABF9-8563-404A-BEC3-1E0B3CC340AC}" dt="2023-08-31T23:24:36.198" v="15110"/>
          <ac:picMkLst>
            <pc:docMk/>
            <pc:sldMk cId="2484488728" sldId="2147478639"/>
            <ac:picMk id="28" creationId="{AB89839D-D89A-B09D-2204-4F3802C95886}"/>
          </ac:picMkLst>
        </pc:picChg>
        <pc:picChg chg="add del mod">
          <ac:chgData name="Henry Jammes" userId="5f22554b-fd15-4676-8c82-dc6122af2a80" providerId="ADAL" clId="{A3A6ABF9-8563-404A-BEC3-1E0B3CC340AC}" dt="2023-08-31T23:24:55.092" v="15123"/>
          <ac:picMkLst>
            <pc:docMk/>
            <pc:sldMk cId="2484488728" sldId="2147478639"/>
            <ac:picMk id="32" creationId="{CCDD798A-022A-1844-9215-082F1793DF54}"/>
          </ac:picMkLst>
        </pc:picChg>
        <pc:picChg chg="mod">
          <ac:chgData name="Henry Jammes" userId="5f22554b-fd15-4676-8c82-dc6122af2a80" providerId="ADAL" clId="{A3A6ABF9-8563-404A-BEC3-1E0B3CC340AC}" dt="2023-08-31T23:24:36.198" v="15110"/>
          <ac:picMkLst>
            <pc:docMk/>
            <pc:sldMk cId="2484488728" sldId="2147478639"/>
            <ac:picMk id="36" creationId="{EE94AE6B-230B-0CD8-63CF-E1D0A7ECCA3C}"/>
          </ac:picMkLst>
        </pc:picChg>
        <pc:picChg chg="mod">
          <ac:chgData name="Henry Jammes" userId="5f22554b-fd15-4676-8c82-dc6122af2a80" providerId="ADAL" clId="{A3A6ABF9-8563-404A-BEC3-1E0B3CC340AC}" dt="2023-08-31T23:24:36.198" v="15110"/>
          <ac:picMkLst>
            <pc:docMk/>
            <pc:sldMk cId="2484488728" sldId="2147478639"/>
            <ac:picMk id="48" creationId="{AE22BBC7-FE84-03F9-62D3-3EAE0539B249}"/>
          </ac:picMkLst>
        </pc:picChg>
        <pc:picChg chg="add del mod">
          <ac:chgData name="Henry Jammes" userId="5f22554b-fd15-4676-8c82-dc6122af2a80" providerId="ADAL" clId="{A3A6ABF9-8563-404A-BEC3-1E0B3CC340AC}" dt="2023-08-31T23:24:55.092" v="15123"/>
          <ac:picMkLst>
            <pc:docMk/>
            <pc:sldMk cId="2484488728" sldId="2147478639"/>
            <ac:picMk id="51" creationId="{44E6E85E-9C9F-C92C-6C4A-E585D5F0DA9A}"/>
          </ac:picMkLst>
        </pc:picChg>
        <pc:picChg chg="mod">
          <ac:chgData name="Henry Jammes" userId="5f22554b-fd15-4676-8c82-dc6122af2a80" providerId="ADAL" clId="{A3A6ABF9-8563-404A-BEC3-1E0B3CC340AC}" dt="2023-08-31T23:24:36.198" v="15110"/>
          <ac:picMkLst>
            <pc:docMk/>
            <pc:sldMk cId="2484488728" sldId="2147478639"/>
            <ac:picMk id="56" creationId="{340E6403-C1D8-E701-A523-5FAF3D26542D}"/>
          </ac:picMkLst>
        </pc:picChg>
        <pc:picChg chg="mod">
          <ac:chgData name="Henry Jammes" userId="5f22554b-fd15-4676-8c82-dc6122af2a80" providerId="ADAL" clId="{A3A6ABF9-8563-404A-BEC3-1E0B3CC340AC}" dt="2023-08-31T23:24:36.198" v="15110"/>
          <ac:picMkLst>
            <pc:docMk/>
            <pc:sldMk cId="2484488728" sldId="2147478639"/>
            <ac:picMk id="60" creationId="{45C5FD58-0B62-97D2-1FB6-F832D9033066}"/>
          </ac:picMkLst>
        </pc:picChg>
        <pc:picChg chg="add del mod">
          <ac:chgData name="Henry Jammes" userId="5f22554b-fd15-4676-8c82-dc6122af2a80" providerId="ADAL" clId="{A3A6ABF9-8563-404A-BEC3-1E0B3CC340AC}" dt="2023-08-31T23:24:55.092" v="15123"/>
          <ac:picMkLst>
            <pc:docMk/>
            <pc:sldMk cId="2484488728" sldId="2147478639"/>
            <ac:picMk id="71" creationId="{0202587A-FC9F-65B8-578A-82042605D484}"/>
          </ac:picMkLst>
        </pc:picChg>
        <pc:picChg chg="mod">
          <ac:chgData name="Henry Jammes" userId="5f22554b-fd15-4676-8c82-dc6122af2a80" providerId="ADAL" clId="{A3A6ABF9-8563-404A-BEC3-1E0B3CC340AC}" dt="2023-08-31T23:24:36.198" v="15110"/>
          <ac:picMkLst>
            <pc:docMk/>
            <pc:sldMk cId="2484488728" sldId="2147478639"/>
            <ac:picMk id="75" creationId="{AA6F37B6-5EFE-E0AF-31E5-FD9C9F4E27A1}"/>
          </ac:picMkLst>
        </pc:picChg>
        <pc:picChg chg="add del mod">
          <ac:chgData name="Henry Jammes" userId="5f22554b-fd15-4676-8c82-dc6122af2a80" providerId="ADAL" clId="{A3A6ABF9-8563-404A-BEC3-1E0B3CC340AC}" dt="2023-08-31T23:24:55.092" v="15123"/>
          <ac:picMkLst>
            <pc:docMk/>
            <pc:sldMk cId="2484488728" sldId="2147478639"/>
            <ac:picMk id="79" creationId="{63A1CE7A-2372-5BE0-E37E-8CA282F74B3C}"/>
          </ac:picMkLst>
        </pc:picChg>
        <pc:picChg chg="mod">
          <ac:chgData name="Henry Jammes" userId="5f22554b-fd15-4676-8c82-dc6122af2a80" providerId="ADAL" clId="{A3A6ABF9-8563-404A-BEC3-1E0B3CC340AC}" dt="2023-08-31T23:24:36.198" v="15110"/>
          <ac:picMkLst>
            <pc:docMk/>
            <pc:sldMk cId="2484488728" sldId="2147478639"/>
            <ac:picMk id="85" creationId="{0A58871D-E827-647F-0112-9BA592A24A5A}"/>
          </ac:picMkLst>
        </pc:picChg>
        <pc:picChg chg="mod">
          <ac:chgData name="Henry Jammes" userId="5f22554b-fd15-4676-8c82-dc6122af2a80" providerId="ADAL" clId="{A3A6ABF9-8563-404A-BEC3-1E0B3CC340AC}" dt="2023-08-31T23:24:36.198" v="15110"/>
          <ac:picMkLst>
            <pc:docMk/>
            <pc:sldMk cId="2484488728" sldId="2147478639"/>
            <ac:picMk id="90" creationId="{BC1543EA-4FB9-01AE-8CD0-F4ECCBFD901A}"/>
          </ac:picMkLst>
        </pc:picChg>
        <pc:picChg chg="add del mod">
          <ac:chgData name="Henry Jammes" userId="5f22554b-fd15-4676-8c82-dc6122af2a80" providerId="ADAL" clId="{A3A6ABF9-8563-404A-BEC3-1E0B3CC340AC}" dt="2023-08-31T23:24:55.092" v="15123"/>
          <ac:picMkLst>
            <pc:docMk/>
            <pc:sldMk cId="2484488728" sldId="2147478639"/>
            <ac:picMk id="95" creationId="{C3AAE2BF-0035-A141-2F8B-09A7DD747037}"/>
          </ac:picMkLst>
        </pc:picChg>
        <pc:picChg chg="add del mod">
          <ac:chgData name="Henry Jammes" userId="5f22554b-fd15-4676-8c82-dc6122af2a80" providerId="ADAL" clId="{A3A6ABF9-8563-404A-BEC3-1E0B3CC340AC}" dt="2023-08-31T23:24:55.092" v="15123"/>
          <ac:picMkLst>
            <pc:docMk/>
            <pc:sldMk cId="2484488728" sldId="2147478639"/>
            <ac:picMk id="98" creationId="{204588FE-66DC-F90C-799A-5EC88232B8E1}"/>
          </ac:picMkLst>
        </pc:picChg>
        <pc:picChg chg="add del mod">
          <ac:chgData name="Henry Jammes" userId="5f22554b-fd15-4676-8c82-dc6122af2a80" providerId="ADAL" clId="{A3A6ABF9-8563-404A-BEC3-1E0B3CC340AC}" dt="2023-08-31T23:24:55.092" v="15123"/>
          <ac:picMkLst>
            <pc:docMk/>
            <pc:sldMk cId="2484488728" sldId="2147478639"/>
            <ac:picMk id="100" creationId="{7E1C8FE2-8003-8587-3EE3-1DE5C0C993E9}"/>
          </ac:picMkLst>
        </pc:picChg>
        <pc:picChg chg="add del mod">
          <ac:chgData name="Henry Jammes" userId="5f22554b-fd15-4676-8c82-dc6122af2a80" providerId="ADAL" clId="{A3A6ABF9-8563-404A-BEC3-1E0B3CC340AC}" dt="2023-08-31T23:24:55.092" v="15123"/>
          <ac:picMkLst>
            <pc:docMk/>
            <pc:sldMk cId="2484488728" sldId="2147478639"/>
            <ac:picMk id="102" creationId="{C92F226A-879F-B317-1E07-770CFB4324A0}"/>
          </ac:picMkLst>
        </pc:picChg>
        <pc:picChg chg="add del mod">
          <ac:chgData name="Henry Jammes" userId="5f22554b-fd15-4676-8c82-dc6122af2a80" providerId="ADAL" clId="{A3A6ABF9-8563-404A-BEC3-1E0B3CC340AC}" dt="2023-08-31T23:24:55.092" v="15123"/>
          <ac:picMkLst>
            <pc:docMk/>
            <pc:sldMk cId="2484488728" sldId="2147478639"/>
            <ac:picMk id="107" creationId="{9969AA50-5F79-414C-2063-AFD55D877F5B}"/>
          </ac:picMkLst>
        </pc:picChg>
        <pc:picChg chg="add del mod">
          <ac:chgData name="Henry Jammes" userId="5f22554b-fd15-4676-8c82-dc6122af2a80" providerId="ADAL" clId="{A3A6ABF9-8563-404A-BEC3-1E0B3CC340AC}" dt="2023-08-31T23:24:55.092" v="15123"/>
          <ac:picMkLst>
            <pc:docMk/>
            <pc:sldMk cId="2484488728" sldId="2147478639"/>
            <ac:picMk id="110" creationId="{7D8428AE-BD21-8277-06DA-8A211AD66659}"/>
          </ac:picMkLst>
        </pc:picChg>
        <pc:picChg chg="add del mod">
          <ac:chgData name="Henry Jammes" userId="5f22554b-fd15-4676-8c82-dc6122af2a80" providerId="ADAL" clId="{A3A6ABF9-8563-404A-BEC3-1E0B3CC340AC}" dt="2023-08-31T23:24:55.092" v="15123"/>
          <ac:picMkLst>
            <pc:docMk/>
            <pc:sldMk cId="2484488728" sldId="2147478639"/>
            <ac:picMk id="111" creationId="{5D091ED1-179A-C287-4B15-953EE8413A6A}"/>
          </ac:picMkLst>
        </pc:picChg>
        <pc:picChg chg="add del mod">
          <ac:chgData name="Henry Jammes" userId="5f22554b-fd15-4676-8c82-dc6122af2a80" providerId="ADAL" clId="{A3A6ABF9-8563-404A-BEC3-1E0B3CC340AC}" dt="2023-08-31T23:26:00.817" v="15138" actId="478"/>
          <ac:picMkLst>
            <pc:docMk/>
            <pc:sldMk cId="2484488728" sldId="2147478639"/>
            <ac:picMk id="130" creationId="{AC834464-E7F7-9AAF-2FFB-1EB2080CBC8D}"/>
          </ac:picMkLst>
        </pc:picChg>
        <pc:picChg chg="mod">
          <ac:chgData name="Henry Jammes" userId="5f22554b-fd15-4676-8c82-dc6122af2a80" providerId="ADAL" clId="{A3A6ABF9-8563-404A-BEC3-1E0B3CC340AC}" dt="2023-08-31T23:25:21.775" v="15126"/>
          <ac:picMkLst>
            <pc:docMk/>
            <pc:sldMk cId="2484488728" sldId="2147478639"/>
            <ac:picMk id="134" creationId="{8FDA179A-82D3-809B-0A5E-123DB77D5F10}"/>
          </ac:picMkLst>
        </pc:picChg>
        <pc:picChg chg="add del mod">
          <ac:chgData name="Henry Jammes" userId="5f22554b-fd15-4676-8c82-dc6122af2a80" providerId="ADAL" clId="{A3A6ABF9-8563-404A-BEC3-1E0B3CC340AC}" dt="2023-08-31T23:26:00.817" v="15138" actId="478"/>
          <ac:picMkLst>
            <pc:docMk/>
            <pc:sldMk cId="2484488728" sldId="2147478639"/>
            <ac:picMk id="138" creationId="{A4BDEBF6-18E9-57A4-8B87-C708ED129C86}"/>
          </ac:picMkLst>
        </pc:picChg>
        <pc:picChg chg="mod">
          <ac:chgData name="Henry Jammes" userId="5f22554b-fd15-4676-8c82-dc6122af2a80" providerId="ADAL" clId="{A3A6ABF9-8563-404A-BEC3-1E0B3CC340AC}" dt="2023-08-31T23:25:21.775" v="15126"/>
          <ac:picMkLst>
            <pc:docMk/>
            <pc:sldMk cId="2484488728" sldId="2147478639"/>
            <ac:picMk id="142" creationId="{250D0EA5-9256-0B63-3104-44C8102B1F11}"/>
          </ac:picMkLst>
        </pc:picChg>
        <pc:picChg chg="add del mod">
          <ac:chgData name="Henry Jammes" userId="5f22554b-fd15-4676-8c82-dc6122af2a80" providerId="ADAL" clId="{A3A6ABF9-8563-404A-BEC3-1E0B3CC340AC}" dt="2023-08-31T23:26:00.817" v="15138" actId="478"/>
          <ac:picMkLst>
            <pc:docMk/>
            <pc:sldMk cId="2484488728" sldId="2147478639"/>
            <ac:picMk id="146" creationId="{03A6B290-3A3F-5300-8DEA-F06271ED7899}"/>
          </ac:picMkLst>
        </pc:picChg>
        <pc:picChg chg="mod">
          <ac:chgData name="Henry Jammes" userId="5f22554b-fd15-4676-8c82-dc6122af2a80" providerId="ADAL" clId="{A3A6ABF9-8563-404A-BEC3-1E0B3CC340AC}" dt="2023-08-31T23:25:21.775" v="15126"/>
          <ac:picMkLst>
            <pc:docMk/>
            <pc:sldMk cId="2484488728" sldId="2147478639"/>
            <ac:picMk id="150" creationId="{B324DBEB-0FF5-915A-7381-240B42905D53}"/>
          </ac:picMkLst>
        </pc:picChg>
        <pc:picChg chg="mod">
          <ac:chgData name="Henry Jammes" userId="5f22554b-fd15-4676-8c82-dc6122af2a80" providerId="ADAL" clId="{A3A6ABF9-8563-404A-BEC3-1E0B3CC340AC}" dt="2023-08-31T23:25:21.775" v="15126"/>
          <ac:picMkLst>
            <pc:docMk/>
            <pc:sldMk cId="2484488728" sldId="2147478639"/>
            <ac:picMk id="161" creationId="{976DB70F-CD21-9DB5-713F-046B46756D25}"/>
          </ac:picMkLst>
        </pc:picChg>
        <pc:picChg chg="add del mod">
          <ac:chgData name="Henry Jammes" userId="5f22554b-fd15-4676-8c82-dc6122af2a80" providerId="ADAL" clId="{A3A6ABF9-8563-404A-BEC3-1E0B3CC340AC}" dt="2023-08-31T23:26:00.817" v="15138" actId="478"/>
          <ac:picMkLst>
            <pc:docMk/>
            <pc:sldMk cId="2484488728" sldId="2147478639"/>
            <ac:picMk id="164" creationId="{494C8245-2307-572D-7C0B-54843E60C86C}"/>
          </ac:picMkLst>
        </pc:picChg>
        <pc:picChg chg="mod">
          <ac:chgData name="Henry Jammes" userId="5f22554b-fd15-4676-8c82-dc6122af2a80" providerId="ADAL" clId="{A3A6ABF9-8563-404A-BEC3-1E0B3CC340AC}" dt="2023-08-31T23:25:21.775" v="15126"/>
          <ac:picMkLst>
            <pc:docMk/>
            <pc:sldMk cId="2484488728" sldId="2147478639"/>
            <ac:picMk id="169" creationId="{4C15CEC8-EF0B-9B21-A285-CE0AEA330AF0}"/>
          </ac:picMkLst>
        </pc:picChg>
        <pc:picChg chg="mod">
          <ac:chgData name="Henry Jammes" userId="5f22554b-fd15-4676-8c82-dc6122af2a80" providerId="ADAL" clId="{A3A6ABF9-8563-404A-BEC3-1E0B3CC340AC}" dt="2023-08-31T23:25:21.775" v="15126"/>
          <ac:picMkLst>
            <pc:docMk/>
            <pc:sldMk cId="2484488728" sldId="2147478639"/>
            <ac:picMk id="173" creationId="{5C62D81C-6BCA-A263-A5BF-422D157B1184}"/>
          </ac:picMkLst>
        </pc:picChg>
        <pc:picChg chg="add del mod">
          <ac:chgData name="Henry Jammes" userId="5f22554b-fd15-4676-8c82-dc6122af2a80" providerId="ADAL" clId="{A3A6ABF9-8563-404A-BEC3-1E0B3CC340AC}" dt="2023-08-31T23:26:00.817" v="15138" actId="478"/>
          <ac:picMkLst>
            <pc:docMk/>
            <pc:sldMk cId="2484488728" sldId="2147478639"/>
            <ac:picMk id="184" creationId="{A456840E-912E-528E-D0AA-C7F6F0EA383D}"/>
          </ac:picMkLst>
        </pc:picChg>
        <pc:picChg chg="mod">
          <ac:chgData name="Henry Jammes" userId="5f22554b-fd15-4676-8c82-dc6122af2a80" providerId="ADAL" clId="{A3A6ABF9-8563-404A-BEC3-1E0B3CC340AC}" dt="2023-08-31T23:25:21.775" v="15126"/>
          <ac:picMkLst>
            <pc:docMk/>
            <pc:sldMk cId="2484488728" sldId="2147478639"/>
            <ac:picMk id="188" creationId="{05F95BBB-CAB5-88CF-4520-2EA267F66BFE}"/>
          </ac:picMkLst>
        </pc:picChg>
        <pc:picChg chg="add del mod">
          <ac:chgData name="Henry Jammes" userId="5f22554b-fd15-4676-8c82-dc6122af2a80" providerId="ADAL" clId="{A3A6ABF9-8563-404A-BEC3-1E0B3CC340AC}" dt="2023-08-31T23:26:00.817" v="15138" actId="478"/>
          <ac:picMkLst>
            <pc:docMk/>
            <pc:sldMk cId="2484488728" sldId="2147478639"/>
            <ac:picMk id="192" creationId="{76C948C0-59B2-CDAB-AF0E-C4FA7FBBB822}"/>
          </ac:picMkLst>
        </pc:picChg>
        <pc:picChg chg="mod">
          <ac:chgData name="Henry Jammes" userId="5f22554b-fd15-4676-8c82-dc6122af2a80" providerId="ADAL" clId="{A3A6ABF9-8563-404A-BEC3-1E0B3CC340AC}" dt="2023-08-31T23:25:21.775" v="15126"/>
          <ac:picMkLst>
            <pc:docMk/>
            <pc:sldMk cId="2484488728" sldId="2147478639"/>
            <ac:picMk id="198" creationId="{7162F353-F188-B99F-F045-FE9E330006C5}"/>
          </ac:picMkLst>
        </pc:picChg>
        <pc:picChg chg="mod">
          <ac:chgData name="Henry Jammes" userId="5f22554b-fd15-4676-8c82-dc6122af2a80" providerId="ADAL" clId="{A3A6ABF9-8563-404A-BEC3-1E0B3CC340AC}" dt="2023-08-31T23:25:21.775" v="15126"/>
          <ac:picMkLst>
            <pc:docMk/>
            <pc:sldMk cId="2484488728" sldId="2147478639"/>
            <ac:picMk id="203" creationId="{6A0AC0E3-5AAD-DAA7-951B-FC0F272A976E}"/>
          </ac:picMkLst>
        </pc:picChg>
        <pc:picChg chg="add del mod">
          <ac:chgData name="Henry Jammes" userId="5f22554b-fd15-4676-8c82-dc6122af2a80" providerId="ADAL" clId="{A3A6ABF9-8563-404A-BEC3-1E0B3CC340AC}" dt="2023-08-31T23:26:00.817" v="15138" actId="478"/>
          <ac:picMkLst>
            <pc:docMk/>
            <pc:sldMk cId="2484488728" sldId="2147478639"/>
            <ac:picMk id="208" creationId="{E1FC2FED-42FD-4AB0-19C4-2228B026F1C0}"/>
          </ac:picMkLst>
        </pc:picChg>
        <pc:picChg chg="add del mod">
          <ac:chgData name="Henry Jammes" userId="5f22554b-fd15-4676-8c82-dc6122af2a80" providerId="ADAL" clId="{A3A6ABF9-8563-404A-BEC3-1E0B3CC340AC}" dt="2023-08-31T23:26:00.817" v="15138" actId="478"/>
          <ac:picMkLst>
            <pc:docMk/>
            <pc:sldMk cId="2484488728" sldId="2147478639"/>
            <ac:picMk id="211" creationId="{EB663DA4-F0B2-151C-805C-6E190AC64CF0}"/>
          </ac:picMkLst>
        </pc:picChg>
        <pc:picChg chg="add del mod">
          <ac:chgData name="Henry Jammes" userId="5f22554b-fd15-4676-8c82-dc6122af2a80" providerId="ADAL" clId="{A3A6ABF9-8563-404A-BEC3-1E0B3CC340AC}" dt="2023-08-31T23:26:00.817" v="15138" actId="478"/>
          <ac:picMkLst>
            <pc:docMk/>
            <pc:sldMk cId="2484488728" sldId="2147478639"/>
            <ac:picMk id="213" creationId="{F496E053-858F-8587-9185-D6C62553E89C}"/>
          </ac:picMkLst>
        </pc:picChg>
        <pc:picChg chg="add del mod">
          <ac:chgData name="Henry Jammes" userId="5f22554b-fd15-4676-8c82-dc6122af2a80" providerId="ADAL" clId="{A3A6ABF9-8563-404A-BEC3-1E0B3CC340AC}" dt="2023-08-31T23:26:00.817" v="15138" actId="478"/>
          <ac:picMkLst>
            <pc:docMk/>
            <pc:sldMk cId="2484488728" sldId="2147478639"/>
            <ac:picMk id="215" creationId="{58C76BEA-725D-6091-7E1B-10CBD66FFB2C}"/>
          </ac:picMkLst>
        </pc:picChg>
        <pc:picChg chg="add del mod">
          <ac:chgData name="Henry Jammes" userId="5f22554b-fd15-4676-8c82-dc6122af2a80" providerId="ADAL" clId="{A3A6ABF9-8563-404A-BEC3-1E0B3CC340AC}" dt="2023-08-31T23:26:00.817" v="15138" actId="478"/>
          <ac:picMkLst>
            <pc:docMk/>
            <pc:sldMk cId="2484488728" sldId="2147478639"/>
            <ac:picMk id="220" creationId="{683035F6-BAA1-268C-0A4F-B1484630183E}"/>
          </ac:picMkLst>
        </pc:picChg>
        <pc:picChg chg="add del mod">
          <ac:chgData name="Henry Jammes" userId="5f22554b-fd15-4676-8c82-dc6122af2a80" providerId="ADAL" clId="{A3A6ABF9-8563-404A-BEC3-1E0B3CC340AC}" dt="2023-08-31T23:26:00.817" v="15138" actId="478"/>
          <ac:picMkLst>
            <pc:docMk/>
            <pc:sldMk cId="2484488728" sldId="2147478639"/>
            <ac:picMk id="223" creationId="{1EFA3CF0-9FB4-2333-DA44-CD2A7E1F522C}"/>
          </ac:picMkLst>
        </pc:picChg>
        <pc:picChg chg="add del mod">
          <ac:chgData name="Henry Jammes" userId="5f22554b-fd15-4676-8c82-dc6122af2a80" providerId="ADAL" clId="{A3A6ABF9-8563-404A-BEC3-1E0B3CC340AC}" dt="2023-08-31T23:26:00.817" v="15138" actId="478"/>
          <ac:picMkLst>
            <pc:docMk/>
            <pc:sldMk cId="2484488728" sldId="2147478639"/>
            <ac:picMk id="224" creationId="{0B1220A7-3E1E-CD5F-5FB8-30DA072D3893}"/>
          </ac:picMkLst>
        </pc:picChg>
        <pc:picChg chg="mod topLvl">
          <ac:chgData name="Henry Jammes" userId="5f22554b-fd15-4676-8c82-dc6122af2a80" providerId="ADAL" clId="{A3A6ABF9-8563-404A-BEC3-1E0B3CC340AC}" dt="2023-08-31T23:30:47.098" v="15351" actId="1076"/>
          <ac:picMkLst>
            <pc:docMk/>
            <pc:sldMk cId="2484488728" sldId="2147478639"/>
            <ac:picMk id="254" creationId="{BDC60AD9-CCBB-B8F1-29C8-F5A17FB9C5A5}"/>
          </ac:picMkLst>
        </pc:picChg>
        <pc:picChg chg="mod topLvl">
          <ac:chgData name="Henry Jammes" userId="5f22554b-fd15-4676-8c82-dc6122af2a80" providerId="ADAL" clId="{A3A6ABF9-8563-404A-BEC3-1E0B3CC340AC}" dt="2023-08-31T23:30:47.098" v="15351" actId="1076"/>
          <ac:picMkLst>
            <pc:docMk/>
            <pc:sldMk cId="2484488728" sldId="2147478639"/>
            <ac:picMk id="257" creationId="{CCA43D48-21E9-4005-2F2F-FB1C036E737E}"/>
          </ac:picMkLst>
        </pc:picChg>
        <pc:picChg chg="mod topLvl">
          <ac:chgData name="Henry Jammes" userId="5f22554b-fd15-4676-8c82-dc6122af2a80" providerId="ADAL" clId="{A3A6ABF9-8563-404A-BEC3-1E0B3CC340AC}" dt="2023-08-31T23:30:47.098" v="15351" actId="1076"/>
          <ac:picMkLst>
            <pc:docMk/>
            <pc:sldMk cId="2484488728" sldId="2147478639"/>
            <ac:picMk id="260" creationId="{E9A6DA64-2B81-6811-A826-3AC43189100D}"/>
          </ac:picMkLst>
        </pc:picChg>
        <pc:picChg chg="mod topLvl">
          <ac:chgData name="Henry Jammes" userId="5f22554b-fd15-4676-8c82-dc6122af2a80" providerId="ADAL" clId="{A3A6ABF9-8563-404A-BEC3-1E0B3CC340AC}" dt="2023-08-31T23:32:40.060" v="15421" actId="1035"/>
          <ac:picMkLst>
            <pc:docMk/>
            <pc:sldMk cId="2484488728" sldId="2147478639"/>
            <ac:picMk id="269" creationId="{8E575C82-DB52-F140-C5BD-AABA6A545D93}"/>
          </ac:picMkLst>
        </pc:picChg>
        <pc:picChg chg="mod topLvl">
          <ac:chgData name="Henry Jammes" userId="5f22554b-fd15-4676-8c82-dc6122af2a80" providerId="ADAL" clId="{A3A6ABF9-8563-404A-BEC3-1E0B3CC340AC}" dt="2023-08-31T23:30:47.098" v="15351" actId="1076"/>
          <ac:picMkLst>
            <pc:docMk/>
            <pc:sldMk cId="2484488728" sldId="2147478639"/>
            <ac:picMk id="282" creationId="{41C1D5D2-DF35-8B7D-02CF-3D5788FCB687}"/>
          </ac:picMkLst>
        </pc:picChg>
        <pc:picChg chg="mod topLvl">
          <ac:chgData name="Henry Jammes" userId="5f22554b-fd15-4676-8c82-dc6122af2a80" providerId="ADAL" clId="{A3A6ABF9-8563-404A-BEC3-1E0B3CC340AC}" dt="2023-08-31T23:32:40.060" v="15421" actId="1035"/>
          <ac:picMkLst>
            <pc:docMk/>
            <pc:sldMk cId="2484488728" sldId="2147478639"/>
            <ac:picMk id="285" creationId="{3503E97D-1830-F80B-87BE-9579717F685E}"/>
          </ac:picMkLst>
        </pc:picChg>
        <pc:picChg chg="mod topLvl">
          <ac:chgData name="Henry Jammes" userId="5f22554b-fd15-4676-8c82-dc6122af2a80" providerId="ADAL" clId="{A3A6ABF9-8563-404A-BEC3-1E0B3CC340AC}" dt="2023-08-31T23:30:38.208" v="15350" actId="165"/>
          <ac:picMkLst>
            <pc:docMk/>
            <pc:sldMk cId="2484488728" sldId="2147478639"/>
            <ac:picMk id="293" creationId="{2641F8D0-7F46-2ED5-09D1-354B05A3EE51}"/>
          </ac:picMkLst>
        </pc:picChg>
        <pc:picChg chg="mod topLvl">
          <ac:chgData name="Henry Jammes" userId="5f22554b-fd15-4676-8c82-dc6122af2a80" providerId="ADAL" clId="{A3A6ABF9-8563-404A-BEC3-1E0B3CC340AC}" dt="2023-08-31T23:30:38.208" v="15350" actId="165"/>
          <ac:picMkLst>
            <pc:docMk/>
            <pc:sldMk cId="2484488728" sldId="2147478639"/>
            <ac:picMk id="296" creationId="{800D76D9-7203-67D2-8A00-D508D03958B3}"/>
          </ac:picMkLst>
        </pc:picChg>
        <pc:picChg chg="mod topLvl">
          <ac:chgData name="Henry Jammes" userId="5f22554b-fd15-4676-8c82-dc6122af2a80" providerId="ADAL" clId="{A3A6ABF9-8563-404A-BEC3-1E0B3CC340AC}" dt="2023-08-31T23:30:38.208" v="15350" actId="165"/>
          <ac:picMkLst>
            <pc:docMk/>
            <pc:sldMk cId="2484488728" sldId="2147478639"/>
            <ac:picMk id="298" creationId="{F698C37B-E58C-C998-2B00-833F81EB03BD}"/>
          </ac:picMkLst>
        </pc:picChg>
        <pc:picChg chg="mod topLvl">
          <ac:chgData name="Henry Jammes" userId="5f22554b-fd15-4676-8c82-dc6122af2a80" providerId="ADAL" clId="{A3A6ABF9-8563-404A-BEC3-1E0B3CC340AC}" dt="2023-08-31T23:30:38.208" v="15350" actId="165"/>
          <ac:picMkLst>
            <pc:docMk/>
            <pc:sldMk cId="2484488728" sldId="2147478639"/>
            <ac:picMk id="300" creationId="{DE6EC6E6-C538-DCF0-29C1-8A4CF6F15592}"/>
          </ac:picMkLst>
        </pc:picChg>
        <pc:picChg chg="mod topLvl">
          <ac:chgData name="Henry Jammes" userId="5f22554b-fd15-4676-8c82-dc6122af2a80" providerId="ADAL" clId="{A3A6ABF9-8563-404A-BEC3-1E0B3CC340AC}" dt="2023-08-31T23:30:38.208" v="15350" actId="165"/>
          <ac:picMkLst>
            <pc:docMk/>
            <pc:sldMk cId="2484488728" sldId="2147478639"/>
            <ac:picMk id="305" creationId="{538C1986-CC8B-0825-9AAD-D9476364D0F5}"/>
          </ac:picMkLst>
        </pc:picChg>
        <pc:picChg chg="mod topLvl">
          <ac:chgData name="Henry Jammes" userId="5f22554b-fd15-4676-8c82-dc6122af2a80" providerId="ADAL" clId="{A3A6ABF9-8563-404A-BEC3-1E0B3CC340AC}" dt="2023-08-31T23:58:22.499" v="16598" actId="207"/>
          <ac:picMkLst>
            <pc:docMk/>
            <pc:sldMk cId="2484488728" sldId="2147478639"/>
            <ac:picMk id="308" creationId="{BA33C6CF-CD54-7127-878D-D1B26BCBF20D}"/>
          </ac:picMkLst>
        </pc:picChg>
        <pc:picChg chg="mod topLvl">
          <ac:chgData name="Henry Jammes" userId="5f22554b-fd15-4676-8c82-dc6122af2a80" providerId="ADAL" clId="{A3A6ABF9-8563-404A-BEC3-1E0B3CC340AC}" dt="2023-08-31T23:58:21.083" v="16595" actId="207"/>
          <ac:picMkLst>
            <pc:docMk/>
            <pc:sldMk cId="2484488728" sldId="2147478639"/>
            <ac:picMk id="309" creationId="{549B7CD7-2EAA-B2DE-471F-B100846F0881}"/>
          </ac:picMkLst>
        </pc:picChg>
        <pc:picChg chg="mod">
          <ac:chgData name="Henry Jammes" userId="5f22554b-fd15-4676-8c82-dc6122af2a80" providerId="ADAL" clId="{A3A6ABF9-8563-404A-BEC3-1E0B3CC340AC}" dt="2023-08-31T23:26:15.960" v="15140"/>
          <ac:picMkLst>
            <pc:docMk/>
            <pc:sldMk cId="2484488728" sldId="2147478639"/>
            <ac:picMk id="314" creationId="{738D1DE5-CBC9-36A3-1877-4C7F0977B492}"/>
          </ac:picMkLst>
        </pc:picChg>
        <pc:picChg chg="mod">
          <ac:chgData name="Henry Jammes" userId="5f22554b-fd15-4676-8c82-dc6122af2a80" providerId="ADAL" clId="{A3A6ABF9-8563-404A-BEC3-1E0B3CC340AC}" dt="2023-08-31T23:26:15.960" v="15140"/>
          <ac:picMkLst>
            <pc:docMk/>
            <pc:sldMk cId="2484488728" sldId="2147478639"/>
            <ac:picMk id="318" creationId="{FC2C5153-6F23-912E-2478-0CA9EB7D9AF5}"/>
          </ac:picMkLst>
        </pc:picChg>
        <pc:picChg chg="mod">
          <ac:chgData name="Henry Jammes" userId="5f22554b-fd15-4676-8c82-dc6122af2a80" providerId="ADAL" clId="{A3A6ABF9-8563-404A-BEC3-1E0B3CC340AC}" dt="2023-08-31T23:26:15.960" v="15140"/>
          <ac:picMkLst>
            <pc:docMk/>
            <pc:sldMk cId="2484488728" sldId="2147478639"/>
            <ac:picMk id="322" creationId="{A7B06A6B-72FC-AE38-E99C-B8C3A26333FF}"/>
          </ac:picMkLst>
        </pc:picChg>
        <pc:picChg chg="mod">
          <ac:chgData name="Henry Jammes" userId="5f22554b-fd15-4676-8c82-dc6122af2a80" providerId="ADAL" clId="{A3A6ABF9-8563-404A-BEC3-1E0B3CC340AC}" dt="2023-08-31T23:26:15.960" v="15140"/>
          <ac:picMkLst>
            <pc:docMk/>
            <pc:sldMk cId="2484488728" sldId="2147478639"/>
            <ac:picMk id="327" creationId="{E1E6B9AA-0EA3-D733-ED13-88B8E2A72497}"/>
          </ac:picMkLst>
        </pc:picChg>
        <pc:picChg chg="mod">
          <ac:chgData name="Henry Jammes" userId="5f22554b-fd15-4676-8c82-dc6122af2a80" providerId="ADAL" clId="{A3A6ABF9-8563-404A-BEC3-1E0B3CC340AC}" dt="2023-08-31T23:26:15.960" v="15140"/>
          <ac:picMkLst>
            <pc:docMk/>
            <pc:sldMk cId="2484488728" sldId="2147478639"/>
            <ac:picMk id="331" creationId="{403871D7-C56F-1AF5-53CB-63B292EAADE2}"/>
          </ac:picMkLst>
        </pc:picChg>
        <pc:picChg chg="mod">
          <ac:chgData name="Henry Jammes" userId="5f22554b-fd15-4676-8c82-dc6122af2a80" providerId="ADAL" clId="{A3A6ABF9-8563-404A-BEC3-1E0B3CC340AC}" dt="2023-08-31T23:26:15.960" v="15140"/>
          <ac:picMkLst>
            <pc:docMk/>
            <pc:sldMk cId="2484488728" sldId="2147478639"/>
            <ac:picMk id="334" creationId="{9D535B9F-609D-76C1-44BC-54BD4A1753B5}"/>
          </ac:picMkLst>
        </pc:picChg>
        <pc:picChg chg="mod">
          <ac:chgData name="Henry Jammes" userId="5f22554b-fd15-4676-8c82-dc6122af2a80" providerId="ADAL" clId="{A3A6ABF9-8563-404A-BEC3-1E0B3CC340AC}" dt="2023-08-31T23:26:15.960" v="15140"/>
          <ac:picMkLst>
            <pc:docMk/>
            <pc:sldMk cId="2484488728" sldId="2147478639"/>
            <ac:picMk id="338" creationId="{698014FB-22F7-0F1F-297C-F3042C3354CE}"/>
          </ac:picMkLst>
        </pc:picChg>
        <pc:picChg chg="mod">
          <ac:chgData name="Henry Jammes" userId="5f22554b-fd15-4676-8c82-dc6122af2a80" providerId="ADAL" clId="{A3A6ABF9-8563-404A-BEC3-1E0B3CC340AC}" dt="2023-08-31T23:26:15.960" v="15140"/>
          <ac:picMkLst>
            <pc:docMk/>
            <pc:sldMk cId="2484488728" sldId="2147478639"/>
            <ac:picMk id="343" creationId="{81E1FF60-EE81-1B58-4DB2-384F5A1BA519}"/>
          </ac:picMkLst>
        </pc:picChg>
        <pc:picChg chg="mod">
          <ac:chgData name="Henry Jammes" userId="5f22554b-fd15-4676-8c82-dc6122af2a80" providerId="ADAL" clId="{A3A6ABF9-8563-404A-BEC3-1E0B3CC340AC}" dt="2023-08-31T23:26:15.960" v="15140"/>
          <ac:picMkLst>
            <pc:docMk/>
            <pc:sldMk cId="2484488728" sldId="2147478639"/>
            <ac:picMk id="348" creationId="{8409BED3-8DCB-06F6-050B-12B5EFE33365}"/>
          </ac:picMkLst>
        </pc:picChg>
        <pc:cxnChg chg="add del mod">
          <ac:chgData name="Henry Jammes" userId="5f22554b-fd15-4676-8c82-dc6122af2a80" providerId="ADAL" clId="{A3A6ABF9-8563-404A-BEC3-1E0B3CC340AC}" dt="2023-08-31T23:24:55.092" v="15123"/>
          <ac:cxnSpMkLst>
            <pc:docMk/>
            <pc:sldMk cId="2484488728" sldId="2147478639"/>
            <ac:cxnSpMk id="12" creationId="{2956DA32-B798-6888-CD00-5D4012DFE829}"/>
          </ac:cxnSpMkLst>
        </pc:cxnChg>
        <pc:cxnChg chg="add del mod">
          <ac:chgData name="Henry Jammes" userId="5f22554b-fd15-4676-8c82-dc6122af2a80" providerId="ADAL" clId="{A3A6ABF9-8563-404A-BEC3-1E0B3CC340AC}" dt="2023-08-31T23:24:55.092" v="15123"/>
          <ac:cxnSpMkLst>
            <pc:docMk/>
            <pc:sldMk cId="2484488728" sldId="2147478639"/>
            <ac:cxnSpMk id="13" creationId="{F60AB603-8EB8-EF84-1384-F07ABA9B6930}"/>
          </ac:cxnSpMkLst>
        </pc:cxnChg>
        <pc:cxnChg chg="add del mod">
          <ac:chgData name="Henry Jammes" userId="5f22554b-fd15-4676-8c82-dc6122af2a80" providerId="ADAL" clId="{A3A6ABF9-8563-404A-BEC3-1E0B3CC340AC}" dt="2023-08-31T23:24:55.092" v="15123"/>
          <ac:cxnSpMkLst>
            <pc:docMk/>
            <pc:sldMk cId="2484488728" sldId="2147478639"/>
            <ac:cxnSpMk id="14" creationId="{BA83A28F-69B7-1E39-AF0B-CA9AE9908EA4}"/>
          </ac:cxnSpMkLst>
        </pc:cxnChg>
        <pc:cxnChg chg="add del mod">
          <ac:chgData name="Henry Jammes" userId="5f22554b-fd15-4676-8c82-dc6122af2a80" providerId="ADAL" clId="{A3A6ABF9-8563-404A-BEC3-1E0B3CC340AC}" dt="2023-08-31T23:24:55.092" v="15123"/>
          <ac:cxnSpMkLst>
            <pc:docMk/>
            <pc:sldMk cId="2484488728" sldId="2147478639"/>
            <ac:cxnSpMk id="39" creationId="{887E1107-B394-6BD2-0E16-26EBE6BC014D}"/>
          </ac:cxnSpMkLst>
        </pc:cxnChg>
        <pc:cxnChg chg="add del mod">
          <ac:chgData name="Henry Jammes" userId="5f22554b-fd15-4676-8c82-dc6122af2a80" providerId="ADAL" clId="{A3A6ABF9-8563-404A-BEC3-1E0B3CC340AC}" dt="2023-08-31T23:24:55.092" v="15123"/>
          <ac:cxnSpMkLst>
            <pc:docMk/>
            <pc:sldMk cId="2484488728" sldId="2147478639"/>
            <ac:cxnSpMk id="41" creationId="{DFE849E6-8D2A-5092-4DB7-EAEFC17F275C}"/>
          </ac:cxnSpMkLst>
        </pc:cxnChg>
        <pc:cxnChg chg="add del mod">
          <ac:chgData name="Henry Jammes" userId="5f22554b-fd15-4676-8c82-dc6122af2a80" providerId="ADAL" clId="{A3A6ABF9-8563-404A-BEC3-1E0B3CC340AC}" dt="2023-08-31T23:24:55.092" v="15123"/>
          <ac:cxnSpMkLst>
            <pc:docMk/>
            <pc:sldMk cId="2484488728" sldId="2147478639"/>
            <ac:cxnSpMk id="44" creationId="{E54C5687-43FA-AD37-2681-E1B44ADC7010}"/>
          </ac:cxnSpMkLst>
        </pc:cxnChg>
        <pc:cxnChg chg="add del mod">
          <ac:chgData name="Henry Jammes" userId="5f22554b-fd15-4676-8c82-dc6122af2a80" providerId="ADAL" clId="{A3A6ABF9-8563-404A-BEC3-1E0B3CC340AC}" dt="2023-08-31T23:24:55.092" v="15123"/>
          <ac:cxnSpMkLst>
            <pc:docMk/>
            <pc:sldMk cId="2484488728" sldId="2147478639"/>
            <ac:cxnSpMk id="64" creationId="{AB8D9527-266B-C977-84BF-D01CD590359D}"/>
          </ac:cxnSpMkLst>
        </pc:cxnChg>
        <pc:cxnChg chg="add del mod">
          <ac:chgData name="Henry Jammes" userId="5f22554b-fd15-4676-8c82-dc6122af2a80" providerId="ADAL" clId="{A3A6ABF9-8563-404A-BEC3-1E0B3CC340AC}" dt="2023-08-31T23:24:55.092" v="15123"/>
          <ac:cxnSpMkLst>
            <pc:docMk/>
            <pc:sldMk cId="2484488728" sldId="2147478639"/>
            <ac:cxnSpMk id="65" creationId="{88EBF707-275F-D687-1A6E-BE6ACFD2FC31}"/>
          </ac:cxnSpMkLst>
        </pc:cxnChg>
        <pc:cxnChg chg="add del mod">
          <ac:chgData name="Henry Jammes" userId="5f22554b-fd15-4676-8c82-dc6122af2a80" providerId="ADAL" clId="{A3A6ABF9-8563-404A-BEC3-1E0B3CC340AC}" dt="2023-08-31T23:24:55.092" v="15123"/>
          <ac:cxnSpMkLst>
            <pc:docMk/>
            <pc:sldMk cId="2484488728" sldId="2147478639"/>
            <ac:cxnSpMk id="66" creationId="{EC0E7722-B092-B24A-896A-CAEAEE162151}"/>
          </ac:cxnSpMkLst>
        </pc:cxnChg>
        <pc:cxnChg chg="add del mod">
          <ac:chgData name="Henry Jammes" userId="5f22554b-fd15-4676-8c82-dc6122af2a80" providerId="ADAL" clId="{A3A6ABF9-8563-404A-BEC3-1E0B3CC340AC}" dt="2023-08-31T23:24:55.092" v="15123"/>
          <ac:cxnSpMkLst>
            <pc:docMk/>
            <pc:sldMk cId="2484488728" sldId="2147478639"/>
            <ac:cxnSpMk id="67" creationId="{AF061480-DC8B-B7FB-3FFC-34D0E131F1FC}"/>
          </ac:cxnSpMkLst>
        </pc:cxnChg>
        <pc:cxnChg chg="add del mod">
          <ac:chgData name="Henry Jammes" userId="5f22554b-fd15-4676-8c82-dc6122af2a80" providerId="ADAL" clId="{A3A6ABF9-8563-404A-BEC3-1E0B3CC340AC}" dt="2023-08-31T23:24:55.092" v="15123"/>
          <ac:cxnSpMkLst>
            <pc:docMk/>
            <pc:sldMk cId="2484488728" sldId="2147478639"/>
            <ac:cxnSpMk id="78" creationId="{8F648BAC-E8BC-A59F-885F-92A82E4A8DFE}"/>
          </ac:cxnSpMkLst>
        </pc:cxnChg>
        <pc:cxnChg chg="add del mod">
          <ac:chgData name="Henry Jammes" userId="5f22554b-fd15-4676-8c82-dc6122af2a80" providerId="ADAL" clId="{A3A6ABF9-8563-404A-BEC3-1E0B3CC340AC}" dt="2023-08-31T23:24:55.092" v="15123"/>
          <ac:cxnSpMkLst>
            <pc:docMk/>
            <pc:sldMk cId="2484488728" sldId="2147478639"/>
            <ac:cxnSpMk id="80" creationId="{D835C1B5-5569-C065-BADC-55BBF562B936}"/>
          </ac:cxnSpMkLst>
        </pc:cxnChg>
        <pc:cxnChg chg="add del mod">
          <ac:chgData name="Henry Jammes" userId="5f22554b-fd15-4676-8c82-dc6122af2a80" providerId="ADAL" clId="{A3A6ABF9-8563-404A-BEC3-1E0B3CC340AC}" dt="2023-08-31T23:24:55.092" v="15123"/>
          <ac:cxnSpMkLst>
            <pc:docMk/>
            <pc:sldMk cId="2484488728" sldId="2147478639"/>
            <ac:cxnSpMk id="103" creationId="{2B602700-39AE-E2B4-10EC-462FDEF5832A}"/>
          </ac:cxnSpMkLst>
        </pc:cxnChg>
        <pc:cxnChg chg="add del mod">
          <ac:chgData name="Henry Jammes" userId="5f22554b-fd15-4676-8c82-dc6122af2a80" providerId="ADAL" clId="{A3A6ABF9-8563-404A-BEC3-1E0B3CC340AC}" dt="2023-08-31T23:24:55.092" v="15123"/>
          <ac:cxnSpMkLst>
            <pc:docMk/>
            <pc:sldMk cId="2484488728" sldId="2147478639"/>
            <ac:cxnSpMk id="104" creationId="{87D67A20-398C-CAAF-8CBD-EB48CFA23833}"/>
          </ac:cxnSpMkLst>
        </pc:cxnChg>
        <pc:cxnChg chg="add del mod">
          <ac:chgData name="Henry Jammes" userId="5f22554b-fd15-4676-8c82-dc6122af2a80" providerId="ADAL" clId="{A3A6ABF9-8563-404A-BEC3-1E0B3CC340AC}" dt="2023-08-31T23:24:55.092" v="15123"/>
          <ac:cxnSpMkLst>
            <pc:docMk/>
            <pc:sldMk cId="2484488728" sldId="2147478639"/>
            <ac:cxnSpMk id="108" creationId="{243E15BC-4EFB-DEAC-FE58-B2E132D99AFD}"/>
          </ac:cxnSpMkLst>
        </pc:cxnChg>
        <pc:cxnChg chg="add del mod">
          <ac:chgData name="Henry Jammes" userId="5f22554b-fd15-4676-8c82-dc6122af2a80" providerId="ADAL" clId="{A3A6ABF9-8563-404A-BEC3-1E0B3CC340AC}" dt="2023-08-31T23:26:00.817" v="15138" actId="478"/>
          <ac:cxnSpMkLst>
            <pc:docMk/>
            <pc:sldMk cId="2484488728" sldId="2147478639"/>
            <ac:cxnSpMk id="126" creationId="{F1F3AC77-80C9-2E9C-49EA-4C731AD368DE}"/>
          </ac:cxnSpMkLst>
        </pc:cxnChg>
        <pc:cxnChg chg="add del mod">
          <ac:chgData name="Henry Jammes" userId="5f22554b-fd15-4676-8c82-dc6122af2a80" providerId="ADAL" clId="{A3A6ABF9-8563-404A-BEC3-1E0B3CC340AC}" dt="2023-08-31T23:26:00.817" v="15138" actId="478"/>
          <ac:cxnSpMkLst>
            <pc:docMk/>
            <pc:sldMk cId="2484488728" sldId="2147478639"/>
            <ac:cxnSpMk id="127" creationId="{38D269BA-DC53-9BBD-F5C1-1050D7E21878}"/>
          </ac:cxnSpMkLst>
        </pc:cxnChg>
        <pc:cxnChg chg="add del mod">
          <ac:chgData name="Henry Jammes" userId="5f22554b-fd15-4676-8c82-dc6122af2a80" providerId="ADAL" clId="{A3A6ABF9-8563-404A-BEC3-1E0B3CC340AC}" dt="2023-08-31T23:26:00.817" v="15138" actId="478"/>
          <ac:cxnSpMkLst>
            <pc:docMk/>
            <pc:sldMk cId="2484488728" sldId="2147478639"/>
            <ac:cxnSpMk id="128" creationId="{D67C8D89-F080-E2B5-2824-E9AF8155DD6B}"/>
          </ac:cxnSpMkLst>
        </pc:cxnChg>
        <pc:cxnChg chg="add del mod">
          <ac:chgData name="Henry Jammes" userId="5f22554b-fd15-4676-8c82-dc6122af2a80" providerId="ADAL" clId="{A3A6ABF9-8563-404A-BEC3-1E0B3CC340AC}" dt="2023-08-31T23:26:00.817" v="15138" actId="478"/>
          <ac:cxnSpMkLst>
            <pc:docMk/>
            <pc:sldMk cId="2484488728" sldId="2147478639"/>
            <ac:cxnSpMk id="153" creationId="{C14A8977-6523-4BD5-6DE2-9C854A7A2B6B}"/>
          </ac:cxnSpMkLst>
        </pc:cxnChg>
        <pc:cxnChg chg="add del mod">
          <ac:chgData name="Henry Jammes" userId="5f22554b-fd15-4676-8c82-dc6122af2a80" providerId="ADAL" clId="{A3A6ABF9-8563-404A-BEC3-1E0B3CC340AC}" dt="2023-08-31T23:26:00.817" v="15138" actId="478"/>
          <ac:cxnSpMkLst>
            <pc:docMk/>
            <pc:sldMk cId="2484488728" sldId="2147478639"/>
            <ac:cxnSpMk id="155" creationId="{C1001F64-236B-B105-E744-182219F1824C}"/>
          </ac:cxnSpMkLst>
        </pc:cxnChg>
        <pc:cxnChg chg="add del mod">
          <ac:chgData name="Henry Jammes" userId="5f22554b-fd15-4676-8c82-dc6122af2a80" providerId="ADAL" clId="{A3A6ABF9-8563-404A-BEC3-1E0B3CC340AC}" dt="2023-08-31T23:26:00.817" v="15138" actId="478"/>
          <ac:cxnSpMkLst>
            <pc:docMk/>
            <pc:sldMk cId="2484488728" sldId="2147478639"/>
            <ac:cxnSpMk id="157" creationId="{5F9F7C69-1C51-BDA4-A56C-CAD77FE75D6E}"/>
          </ac:cxnSpMkLst>
        </pc:cxnChg>
        <pc:cxnChg chg="add del mod">
          <ac:chgData name="Henry Jammes" userId="5f22554b-fd15-4676-8c82-dc6122af2a80" providerId="ADAL" clId="{A3A6ABF9-8563-404A-BEC3-1E0B3CC340AC}" dt="2023-08-31T23:26:00.817" v="15138" actId="478"/>
          <ac:cxnSpMkLst>
            <pc:docMk/>
            <pc:sldMk cId="2484488728" sldId="2147478639"/>
            <ac:cxnSpMk id="177" creationId="{A7E4CDB4-D805-29D3-5332-9AC4AD8D1E64}"/>
          </ac:cxnSpMkLst>
        </pc:cxnChg>
        <pc:cxnChg chg="add del mod">
          <ac:chgData name="Henry Jammes" userId="5f22554b-fd15-4676-8c82-dc6122af2a80" providerId="ADAL" clId="{A3A6ABF9-8563-404A-BEC3-1E0B3CC340AC}" dt="2023-08-31T23:26:00.817" v="15138" actId="478"/>
          <ac:cxnSpMkLst>
            <pc:docMk/>
            <pc:sldMk cId="2484488728" sldId="2147478639"/>
            <ac:cxnSpMk id="178" creationId="{30395F5F-C8E3-CBE5-F1A4-D83237AD0D55}"/>
          </ac:cxnSpMkLst>
        </pc:cxnChg>
        <pc:cxnChg chg="add del mod">
          <ac:chgData name="Henry Jammes" userId="5f22554b-fd15-4676-8c82-dc6122af2a80" providerId="ADAL" clId="{A3A6ABF9-8563-404A-BEC3-1E0B3CC340AC}" dt="2023-08-31T23:26:00.817" v="15138" actId="478"/>
          <ac:cxnSpMkLst>
            <pc:docMk/>
            <pc:sldMk cId="2484488728" sldId="2147478639"/>
            <ac:cxnSpMk id="179" creationId="{07F8FA6C-A896-89A5-63FD-B3DD1891EF47}"/>
          </ac:cxnSpMkLst>
        </pc:cxnChg>
        <pc:cxnChg chg="add del mod">
          <ac:chgData name="Henry Jammes" userId="5f22554b-fd15-4676-8c82-dc6122af2a80" providerId="ADAL" clId="{A3A6ABF9-8563-404A-BEC3-1E0B3CC340AC}" dt="2023-08-31T23:26:00.817" v="15138" actId="478"/>
          <ac:cxnSpMkLst>
            <pc:docMk/>
            <pc:sldMk cId="2484488728" sldId="2147478639"/>
            <ac:cxnSpMk id="180" creationId="{3A959C31-8184-1121-3230-8B5DB2910CEE}"/>
          </ac:cxnSpMkLst>
        </pc:cxnChg>
        <pc:cxnChg chg="add del mod">
          <ac:chgData name="Henry Jammes" userId="5f22554b-fd15-4676-8c82-dc6122af2a80" providerId="ADAL" clId="{A3A6ABF9-8563-404A-BEC3-1E0B3CC340AC}" dt="2023-08-31T23:26:00.817" v="15138" actId="478"/>
          <ac:cxnSpMkLst>
            <pc:docMk/>
            <pc:sldMk cId="2484488728" sldId="2147478639"/>
            <ac:cxnSpMk id="191" creationId="{0937C23B-CF06-7D62-D827-E6BCCA43D0BB}"/>
          </ac:cxnSpMkLst>
        </pc:cxnChg>
        <pc:cxnChg chg="add del mod">
          <ac:chgData name="Henry Jammes" userId="5f22554b-fd15-4676-8c82-dc6122af2a80" providerId="ADAL" clId="{A3A6ABF9-8563-404A-BEC3-1E0B3CC340AC}" dt="2023-08-31T23:26:00.817" v="15138" actId="478"/>
          <ac:cxnSpMkLst>
            <pc:docMk/>
            <pc:sldMk cId="2484488728" sldId="2147478639"/>
            <ac:cxnSpMk id="193" creationId="{E4322273-BD51-50D3-88ED-7927EF0F05EA}"/>
          </ac:cxnSpMkLst>
        </pc:cxnChg>
        <pc:cxnChg chg="add del mod">
          <ac:chgData name="Henry Jammes" userId="5f22554b-fd15-4676-8c82-dc6122af2a80" providerId="ADAL" clId="{A3A6ABF9-8563-404A-BEC3-1E0B3CC340AC}" dt="2023-08-31T23:26:00.817" v="15138" actId="478"/>
          <ac:cxnSpMkLst>
            <pc:docMk/>
            <pc:sldMk cId="2484488728" sldId="2147478639"/>
            <ac:cxnSpMk id="216" creationId="{D0AD4A6A-761F-8202-2D3F-A54CCAC09037}"/>
          </ac:cxnSpMkLst>
        </pc:cxnChg>
        <pc:cxnChg chg="add del mod">
          <ac:chgData name="Henry Jammes" userId="5f22554b-fd15-4676-8c82-dc6122af2a80" providerId="ADAL" clId="{A3A6ABF9-8563-404A-BEC3-1E0B3CC340AC}" dt="2023-08-31T23:26:00.817" v="15138" actId="478"/>
          <ac:cxnSpMkLst>
            <pc:docMk/>
            <pc:sldMk cId="2484488728" sldId="2147478639"/>
            <ac:cxnSpMk id="217" creationId="{2889CABA-B8E0-8F87-519C-570D6360FFF0}"/>
          </ac:cxnSpMkLst>
        </pc:cxnChg>
        <pc:cxnChg chg="add del mod">
          <ac:chgData name="Henry Jammes" userId="5f22554b-fd15-4676-8c82-dc6122af2a80" providerId="ADAL" clId="{A3A6ABF9-8563-404A-BEC3-1E0B3CC340AC}" dt="2023-08-31T23:26:00.817" v="15138" actId="478"/>
          <ac:cxnSpMkLst>
            <pc:docMk/>
            <pc:sldMk cId="2484488728" sldId="2147478639"/>
            <ac:cxnSpMk id="221" creationId="{95B7D059-635D-E5C2-62F0-F17A0222B07F}"/>
          </ac:cxnSpMkLst>
        </pc:cxnChg>
        <pc:cxnChg chg="mod topLvl">
          <ac:chgData name="Henry Jammes" userId="5f22554b-fd15-4676-8c82-dc6122af2a80" providerId="ADAL" clId="{A3A6ABF9-8563-404A-BEC3-1E0B3CC340AC}" dt="2023-08-31T23:58:20.897" v="16594" actId="208"/>
          <ac:cxnSpMkLst>
            <pc:docMk/>
            <pc:sldMk cId="2484488728" sldId="2147478639"/>
            <ac:cxnSpMk id="250" creationId="{0C18F6BE-A563-5194-8715-4788E825314F}"/>
          </ac:cxnSpMkLst>
        </pc:cxnChg>
        <pc:cxnChg chg="mod topLvl">
          <ac:chgData name="Henry Jammes" userId="5f22554b-fd15-4676-8c82-dc6122af2a80" providerId="ADAL" clId="{A3A6ABF9-8563-404A-BEC3-1E0B3CC340AC}" dt="2023-08-31T23:58:20.897" v="16594" actId="208"/>
          <ac:cxnSpMkLst>
            <pc:docMk/>
            <pc:sldMk cId="2484488728" sldId="2147478639"/>
            <ac:cxnSpMk id="251" creationId="{D28A9DB6-9C55-F91E-F3D3-541771FEDCCC}"/>
          </ac:cxnSpMkLst>
        </pc:cxnChg>
        <pc:cxnChg chg="mod topLvl">
          <ac:chgData name="Henry Jammes" userId="5f22554b-fd15-4676-8c82-dc6122af2a80" providerId="ADAL" clId="{A3A6ABF9-8563-404A-BEC3-1E0B3CC340AC}" dt="2023-08-31T23:30:47.098" v="15351" actId="1076"/>
          <ac:cxnSpMkLst>
            <pc:docMk/>
            <pc:sldMk cId="2484488728" sldId="2147478639"/>
            <ac:cxnSpMk id="252" creationId="{547C4EFD-2BBB-F783-BD22-3C0EEBB433F3}"/>
          </ac:cxnSpMkLst>
        </pc:cxnChg>
        <pc:cxnChg chg="mod topLvl">
          <ac:chgData name="Henry Jammes" userId="5f22554b-fd15-4676-8c82-dc6122af2a80" providerId="ADAL" clId="{A3A6ABF9-8563-404A-BEC3-1E0B3CC340AC}" dt="2023-08-31T23:58:20.897" v="16594" actId="208"/>
          <ac:cxnSpMkLst>
            <pc:docMk/>
            <pc:sldMk cId="2484488728" sldId="2147478639"/>
            <ac:cxnSpMk id="262" creationId="{A8A498F5-3073-10D0-D323-1F62567DB86C}"/>
          </ac:cxnSpMkLst>
        </pc:cxnChg>
        <pc:cxnChg chg="mod topLvl">
          <ac:chgData name="Henry Jammes" userId="5f22554b-fd15-4676-8c82-dc6122af2a80" providerId="ADAL" clId="{A3A6ABF9-8563-404A-BEC3-1E0B3CC340AC}" dt="2023-08-31T23:58:21.954" v="16597" actId="208"/>
          <ac:cxnSpMkLst>
            <pc:docMk/>
            <pc:sldMk cId="2484488728" sldId="2147478639"/>
            <ac:cxnSpMk id="264" creationId="{F471CFA3-95D1-BA87-9AE8-C5727630ADEC}"/>
          </ac:cxnSpMkLst>
        </pc:cxnChg>
        <pc:cxnChg chg="mod topLvl">
          <ac:chgData name="Henry Jammes" userId="5f22554b-fd15-4676-8c82-dc6122af2a80" providerId="ADAL" clId="{A3A6ABF9-8563-404A-BEC3-1E0B3CC340AC}" dt="2023-08-31T23:32:40.060" v="15421" actId="1035"/>
          <ac:cxnSpMkLst>
            <pc:docMk/>
            <pc:sldMk cId="2484488728" sldId="2147478639"/>
            <ac:cxnSpMk id="266" creationId="{9E339B3E-7E8E-E705-F44D-060977F5C347}"/>
          </ac:cxnSpMkLst>
        </pc:cxnChg>
        <pc:cxnChg chg="mod topLvl">
          <ac:chgData name="Henry Jammes" userId="5f22554b-fd15-4676-8c82-dc6122af2a80" providerId="ADAL" clId="{A3A6ABF9-8563-404A-BEC3-1E0B3CC340AC}" dt="2023-08-31T23:58:20.897" v="16594" actId="208"/>
          <ac:cxnSpMkLst>
            <pc:docMk/>
            <pc:sldMk cId="2484488728" sldId="2147478639"/>
            <ac:cxnSpMk id="275" creationId="{72FEA7F2-6DBA-AAE5-6AB8-FAFAB5289419}"/>
          </ac:cxnSpMkLst>
        </pc:cxnChg>
        <pc:cxnChg chg="mod topLvl">
          <ac:chgData name="Henry Jammes" userId="5f22554b-fd15-4676-8c82-dc6122af2a80" providerId="ADAL" clId="{A3A6ABF9-8563-404A-BEC3-1E0B3CC340AC}" dt="2023-08-31T23:58:20.897" v="16594" actId="208"/>
          <ac:cxnSpMkLst>
            <pc:docMk/>
            <pc:sldMk cId="2484488728" sldId="2147478639"/>
            <ac:cxnSpMk id="276" creationId="{32C6B6C4-9162-8A32-D548-B55D7D647DB7}"/>
          </ac:cxnSpMkLst>
        </pc:cxnChg>
        <pc:cxnChg chg="mod topLvl">
          <ac:chgData name="Henry Jammes" userId="5f22554b-fd15-4676-8c82-dc6122af2a80" providerId="ADAL" clId="{A3A6ABF9-8563-404A-BEC3-1E0B3CC340AC}" dt="2023-08-31T23:30:47.098" v="15351" actId="1076"/>
          <ac:cxnSpMkLst>
            <pc:docMk/>
            <pc:sldMk cId="2484488728" sldId="2147478639"/>
            <ac:cxnSpMk id="277" creationId="{85FE18B5-75BA-84F3-497E-7A68AA0D4DE5}"/>
          </ac:cxnSpMkLst>
        </pc:cxnChg>
        <pc:cxnChg chg="mod topLvl">
          <ac:chgData name="Henry Jammes" userId="5f22554b-fd15-4676-8c82-dc6122af2a80" providerId="ADAL" clId="{A3A6ABF9-8563-404A-BEC3-1E0B3CC340AC}" dt="2023-08-31T23:30:47.098" v="15351" actId="1076"/>
          <ac:cxnSpMkLst>
            <pc:docMk/>
            <pc:sldMk cId="2484488728" sldId="2147478639"/>
            <ac:cxnSpMk id="278" creationId="{F0ED0FEF-37FE-5614-B012-9C88E2741DE9}"/>
          </ac:cxnSpMkLst>
        </pc:cxnChg>
        <pc:cxnChg chg="mod topLvl">
          <ac:chgData name="Henry Jammes" userId="5f22554b-fd15-4676-8c82-dc6122af2a80" providerId="ADAL" clId="{A3A6ABF9-8563-404A-BEC3-1E0B3CC340AC}" dt="2023-08-31T23:30:47.098" v="15351" actId="1076"/>
          <ac:cxnSpMkLst>
            <pc:docMk/>
            <pc:sldMk cId="2484488728" sldId="2147478639"/>
            <ac:cxnSpMk id="284" creationId="{390301E9-0928-9710-9486-664E0F58323F}"/>
          </ac:cxnSpMkLst>
        </pc:cxnChg>
        <pc:cxnChg chg="mod topLvl">
          <ac:chgData name="Henry Jammes" userId="5f22554b-fd15-4676-8c82-dc6122af2a80" providerId="ADAL" clId="{A3A6ABF9-8563-404A-BEC3-1E0B3CC340AC}" dt="2023-08-31T23:30:38.208" v="15350" actId="165"/>
          <ac:cxnSpMkLst>
            <pc:docMk/>
            <pc:sldMk cId="2484488728" sldId="2147478639"/>
            <ac:cxnSpMk id="286" creationId="{A5CEA281-D6BD-A859-35A2-13976E37C5D1}"/>
          </ac:cxnSpMkLst>
        </pc:cxnChg>
        <pc:cxnChg chg="mod topLvl">
          <ac:chgData name="Henry Jammes" userId="5f22554b-fd15-4676-8c82-dc6122af2a80" providerId="ADAL" clId="{A3A6ABF9-8563-404A-BEC3-1E0B3CC340AC}" dt="2023-08-31T23:30:38.208" v="15350" actId="165"/>
          <ac:cxnSpMkLst>
            <pc:docMk/>
            <pc:sldMk cId="2484488728" sldId="2147478639"/>
            <ac:cxnSpMk id="301" creationId="{23341F36-6A24-56CE-D048-A3DA5C238F7A}"/>
          </ac:cxnSpMkLst>
        </pc:cxnChg>
        <pc:cxnChg chg="mod topLvl">
          <ac:chgData name="Henry Jammes" userId="5f22554b-fd15-4676-8c82-dc6122af2a80" providerId="ADAL" clId="{A3A6ABF9-8563-404A-BEC3-1E0B3CC340AC}" dt="2023-08-31T23:30:38.208" v="15350" actId="165"/>
          <ac:cxnSpMkLst>
            <pc:docMk/>
            <pc:sldMk cId="2484488728" sldId="2147478639"/>
            <ac:cxnSpMk id="302" creationId="{CA7D7345-AB79-3194-09B4-E4E803DD1577}"/>
          </ac:cxnSpMkLst>
        </pc:cxnChg>
        <pc:cxnChg chg="mod topLvl">
          <ac:chgData name="Henry Jammes" userId="5f22554b-fd15-4676-8c82-dc6122af2a80" providerId="ADAL" clId="{A3A6ABF9-8563-404A-BEC3-1E0B3CC340AC}" dt="2023-08-31T23:58:20.897" v="16594" actId="208"/>
          <ac:cxnSpMkLst>
            <pc:docMk/>
            <pc:sldMk cId="2484488728" sldId="2147478639"/>
            <ac:cxnSpMk id="306" creationId="{AECDD90F-5649-5BFB-C965-B151A7C1AC96}"/>
          </ac:cxnSpMkLst>
        </pc:cxnChg>
      </pc:sldChg>
      <pc:sldChg chg="addSp delSp modSp add mod ord setBg delCm modCm">
        <pc:chgData name="Henry Jammes" userId="5f22554b-fd15-4676-8c82-dc6122af2a80" providerId="ADAL" clId="{A3A6ABF9-8563-404A-BEC3-1E0B3CC340AC}" dt="2023-09-08T10:25:25.614" v="40913"/>
        <pc:sldMkLst>
          <pc:docMk/>
          <pc:sldMk cId="4234592746" sldId="2147478640"/>
        </pc:sldMkLst>
        <pc:spChg chg="mod">
          <ac:chgData name="Henry Jammes" userId="5f22554b-fd15-4676-8c82-dc6122af2a80" providerId="ADAL" clId="{A3A6ABF9-8563-404A-BEC3-1E0B3CC340AC}" dt="2023-09-08T10:08:59.342" v="40751" actId="6549"/>
          <ac:spMkLst>
            <pc:docMk/>
            <pc:sldMk cId="4234592746" sldId="2147478640"/>
            <ac:spMk id="2" creationId="{06200FD3-EB50-A291-6952-748348F5754E}"/>
          </ac:spMkLst>
        </pc:spChg>
        <pc:spChg chg="add del mod ord topLvl">
          <ac:chgData name="Henry Jammes" userId="5f22554b-fd15-4676-8c82-dc6122af2a80" providerId="ADAL" clId="{A3A6ABF9-8563-404A-BEC3-1E0B3CC340AC}" dt="2023-09-08T10:04:32.285" v="40647" actId="478"/>
          <ac:spMkLst>
            <pc:docMk/>
            <pc:sldMk cId="4234592746" sldId="2147478640"/>
            <ac:spMk id="3" creationId="{BA3B09E7-DC25-E43F-351B-EF69C7553F18}"/>
          </ac:spMkLst>
        </pc:spChg>
        <pc:spChg chg="add del mod topLvl">
          <ac:chgData name="Henry Jammes" userId="5f22554b-fd15-4676-8c82-dc6122af2a80" providerId="ADAL" clId="{A3A6ABF9-8563-404A-BEC3-1E0B3CC340AC}" dt="2023-09-04T18:32:20.270" v="24816" actId="478"/>
          <ac:spMkLst>
            <pc:docMk/>
            <pc:sldMk cId="4234592746" sldId="2147478640"/>
            <ac:spMk id="4" creationId="{083F6810-1E2E-0C0F-49AD-D33DAF238B0D}"/>
          </ac:spMkLst>
        </pc:spChg>
        <pc:spChg chg="add mod">
          <ac:chgData name="Henry Jammes" userId="5f22554b-fd15-4676-8c82-dc6122af2a80" providerId="ADAL" clId="{A3A6ABF9-8563-404A-BEC3-1E0B3CC340AC}" dt="2023-09-08T10:20:15.526" v="40757" actId="14100"/>
          <ac:spMkLst>
            <pc:docMk/>
            <pc:sldMk cId="4234592746" sldId="2147478640"/>
            <ac:spMk id="4" creationId="{2D3AC5BA-4B6E-CCC9-3FFF-60EBA2E197C1}"/>
          </ac:spMkLst>
        </pc:spChg>
        <pc:spChg chg="add del mod topLvl">
          <ac:chgData name="Henry Jammes" userId="5f22554b-fd15-4676-8c82-dc6122af2a80" providerId="ADAL" clId="{A3A6ABF9-8563-404A-BEC3-1E0B3CC340AC}" dt="2023-09-04T18:32:55.060" v="24825" actId="478"/>
          <ac:spMkLst>
            <pc:docMk/>
            <pc:sldMk cId="4234592746" sldId="2147478640"/>
            <ac:spMk id="5" creationId="{253481DB-C964-4715-D2D6-9A4CD1C36C43}"/>
          </ac:spMkLst>
        </pc:spChg>
        <pc:spChg chg="add del mod topLvl">
          <ac:chgData name="Henry Jammes" userId="5f22554b-fd15-4676-8c82-dc6122af2a80" providerId="ADAL" clId="{A3A6ABF9-8563-404A-BEC3-1E0B3CC340AC}" dt="2023-09-04T18:33:10.270" v="24829" actId="478"/>
          <ac:spMkLst>
            <pc:docMk/>
            <pc:sldMk cId="4234592746" sldId="2147478640"/>
            <ac:spMk id="6" creationId="{4060FA4D-A571-82BC-815F-5FE0A43F2741}"/>
          </ac:spMkLst>
        </pc:spChg>
        <pc:spChg chg="mod">
          <ac:chgData name="Henry Jammes" userId="5f22554b-fd15-4676-8c82-dc6122af2a80" providerId="ADAL" clId="{A3A6ABF9-8563-404A-BEC3-1E0B3CC340AC}" dt="2023-09-08T10:24:38.368" v="40886" actId="948"/>
          <ac:spMkLst>
            <pc:docMk/>
            <pc:sldMk cId="4234592746" sldId="2147478640"/>
            <ac:spMk id="7" creationId="{CDFA3B16-0CF6-4342-00CD-A2121780A14D}"/>
          </ac:spMkLst>
        </pc:spChg>
        <pc:spChg chg="add del mod topLvl">
          <ac:chgData name="Henry Jammes" userId="5f22554b-fd15-4676-8c82-dc6122af2a80" providerId="ADAL" clId="{A3A6ABF9-8563-404A-BEC3-1E0B3CC340AC}" dt="2023-09-04T18:33:10.270" v="24829" actId="478"/>
          <ac:spMkLst>
            <pc:docMk/>
            <pc:sldMk cId="4234592746" sldId="2147478640"/>
            <ac:spMk id="8" creationId="{4BD920F7-F173-1F45-7CB2-C016C0DD6715}"/>
          </ac:spMkLst>
        </pc:spChg>
        <pc:spChg chg="mod">
          <ac:chgData name="Henry Jammes" userId="5f22554b-fd15-4676-8c82-dc6122af2a80" providerId="ADAL" clId="{A3A6ABF9-8563-404A-BEC3-1E0B3CC340AC}" dt="2023-09-08T10:20:54.296" v="40772" actId="20577"/>
          <ac:spMkLst>
            <pc:docMk/>
            <pc:sldMk cId="4234592746" sldId="2147478640"/>
            <ac:spMk id="9" creationId="{E4E52AF6-6402-CF31-0165-40896BB82699}"/>
          </ac:spMkLst>
        </pc:spChg>
        <pc:spChg chg="add del mod topLvl">
          <ac:chgData name="Henry Jammes" userId="5f22554b-fd15-4676-8c82-dc6122af2a80" providerId="ADAL" clId="{A3A6ABF9-8563-404A-BEC3-1E0B3CC340AC}" dt="2023-09-04T18:33:10.270" v="24829" actId="478"/>
          <ac:spMkLst>
            <pc:docMk/>
            <pc:sldMk cId="4234592746" sldId="2147478640"/>
            <ac:spMk id="10" creationId="{181E0315-48A3-A59B-84DC-C7179A1C0DAB}"/>
          </ac:spMkLst>
        </pc:spChg>
        <pc:spChg chg="mod">
          <ac:chgData name="Henry Jammes" userId="5f22554b-fd15-4676-8c82-dc6122af2a80" providerId="ADAL" clId="{A3A6ABF9-8563-404A-BEC3-1E0B3CC340AC}" dt="2023-09-08T10:20:03.520" v="40752"/>
          <ac:spMkLst>
            <pc:docMk/>
            <pc:sldMk cId="4234592746" sldId="2147478640"/>
            <ac:spMk id="10" creationId="{8E12A4FB-6028-5580-46C1-70B02D2629F2}"/>
          </ac:spMkLst>
        </pc:spChg>
        <pc:spChg chg="mod">
          <ac:chgData name="Henry Jammes" userId="5f22554b-fd15-4676-8c82-dc6122af2a80" providerId="ADAL" clId="{A3A6ABF9-8563-404A-BEC3-1E0B3CC340AC}" dt="2023-09-08T10:20:03.520" v="40752"/>
          <ac:spMkLst>
            <pc:docMk/>
            <pc:sldMk cId="4234592746" sldId="2147478640"/>
            <ac:spMk id="11" creationId="{57764031-3EED-BE11-D9A1-D61D9C863DA3}"/>
          </ac:spMkLst>
        </pc:spChg>
        <pc:spChg chg="add del mod topLvl">
          <ac:chgData name="Henry Jammes" userId="5f22554b-fd15-4676-8c82-dc6122af2a80" providerId="ADAL" clId="{A3A6ABF9-8563-404A-BEC3-1E0B3CC340AC}" dt="2023-09-04T18:33:10.270" v="24829" actId="478"/>
          <ac:spMkLst>
            <pc:docMk/>
            <pc:sldMk cId="4234592746" sldId="2147478640"/>
            <ac:spMk id="11" creationId="{5E3A651A-84F9-4518-78AB-2C01E44906A8}"/>
          </ac:spMkLst>
        </pc:spChg>
        <pc:spChg chg="mod">
          <ac:chgData name="Henry Jammes" userId="5f22554b-fd15-4676-8c82-dc6122af2a80" providerId="ADAL" clId="{A3A6ABF9-8563-404A-BEC3-1E0B3CC340AC}" dt="2023-09-08T10:20:03.520" v="40752"/>
          <ac:spMkLst>
            <pc:docMk/>
            <pc:sldMk cId="4234592746" sldId="2147478640"/>
            <ac:spMk id="12" creationId="{047238DE-D677-7E22-F768-F1777441F6C3}"/>
          </ac:spMkLst>
        </pc:spChg>
        <pc:spChg chg="add del mod topLvl">
          <ac:chgData name="Henry Jammes" userId="5f22554b-fd15-4676-8c82-dc6122af2a80" providerId="ADAL" clId="{A3A6ABF9-8563-404A-BEC3-1E0B3CC340AC}" dt="2023-09-04T18:31:12.167" v="24801" actId="478"/>
          <ac:spMkLst>
            <pc:docMk/>
            <pc:sldMk cId="4234592746" sldId="2147478640"/>
            <ac:spMk id="12" creationId="{573C03CA-6C1A-596C-EB74-1A2784D9E0F5}"/>
          </ac:spMkLst>
        </pc:spChg>
        <pc:spChg chg="mod">
          <ac:chgData name="Henry Jammes" userId="5f22554b-fd15-4676-8c82-dc6122af2a80" providerId="ADAL" clId="{A3A6ABF9-8563-404A-BEC3-1E0B3CC340AC}" dt="2023-09-08T10:20:03.520" v="40752"/>
          <ac:spMkLst>
            <pc:docMk/>
            <pc:sldMk cId="4234592746" sldId="2147478640"/>
            <ac:spMk id="13" creationId="{5DFF5542-2929-6365-33F8-045437FD0487}"/>
          </ac:spMkLst>
        </pc:spChg>
        <pc:spChg chg="add del mod topLvl">
          <ac:chgData name="Henry Jammes" userId="5f22554b-fd15-4676-8c82-dc6122af2a80" providerId="ADAL" clId="{A3A6ABF9-8563-404A-BEC3-1E0B3CC340AC}" dt="2023-09-04T18:33:10.270" v="24829" actId="478"/>
          <ac:spMkLst>
            <pc:docMk/>
            <pc:sldMk cId="4234592746" sldId="2147478640"/>
            <ac:spMk id="13" creationId="{9EF34124-C27E-2CF7-A63E-F3C7DD82A824}"/>
          </ac:spMkLst>
        </pc:spChg>
        <pc:spChg chg="add del mod topLvl">
          <ac:chgData name="Henry Jammes" userId="5f22554b-fd15-4676-8c82-dc6122af2a80" providerId="ADAL" clId="{A3A6ABF9-8563-404A-BEC3-1E0B3CC340AC}" dt="2023-09-04T18:32:13.234" v="24811" actId="478"/>
          <ac:spMkLst>
            <pc:docMk/>
            <pc:sldMk cId="4234592746" sldId="2147478640"/>
            <ac:spMk id="17" creationId="{1E8B303A-75E3-7B72-A9E3-A0E0E3988EDD}"/>
          </ac:spMkLst>
        </pc:spChg>
        <pc:spChg chg="mod">
          <ac:chgData name="Henry Jammes" userId="5f22554b-fd15-4676-8c82-dc6122af2a80" providerId="ADAL" clId="{A3A6ABF9-8563-404A-BEC3-1E0B3CC340AC}" dt="2023-09-08T10:20:03.520" v="40752"/>
          <ac:spMkLst>
            <pc:docMk/>
            <pc:sldMk cId="4234592746" sldId="2147478640"/>
            <ac:spMk id="17" creationId="{78257F83-CDE0-C993-13A7-24929568213B}"/>
          </ac:spMkLst>
        </pc:spChg>
        <pc:spChg chg="add del mod topLvl">
          <ac:chgData name="Henry Jammes" userId="5f22554b-fd15-4676-8c82-dc6122af2a80" providerId="ADAL" clId="{A3A6ABF9-8563-404A-BEC3-1E0B3CC340AC}" dt="2023-09-04T18:33:10.270" v="24829" actId="478"/>
          <ac:spMkLst>
            <pc:docMk/>
            <pc:sldMk cId="4234592746" sldId="2147478640"/>
            <ac:spMk id="18" creationId="{3EF91579-20C9-96C7-DD7F-488AA3F3F8ED}"/>
          </ac:spMkLst>
        </pc:spChg>
        <pc:spChg chg="mod">
          <ac:chgData name="Henry Jammes" userId="5f22554b-fd15-4676-8c82-dc6122af2a80" providerId="ADAL" clId="{A3A6ABF9-8563-404A-BEC3-1E0B3CC340AC}" dt="2023-09-08T10:20:03.520" v="40752"/>
          <ac:spMkLst>
            <pc:docMk/>
            <pc:sldMk cId="4234592746" sldId="2147478640"/>
            <ac:spMk id="18" creationId="{F5BEC4E0-5A24-1AEA-39CA-6D80484585D6}"/>
          </ac:spMkLst>
        </pc:spChg>
        <pc:spChg chg="add del mod topLvl">
          <ac:chgData name="Henry Jammes" userId="5f22554b-fd15-4676-8c82-dc6122af2a80" providerId="ADAL" clId="{A3A6ABF9-8563-404A-BEC3-1E0B3CC340AC}" dt="2023-09-04T18:15:09.886" v="24691" actId="478"/>
          <ac:spMkLst>
            <pc:docMk/>
            <pc:sldMk cId="4234592746" sldId="2147478640"/>
            <ac:spMk id="19" creationId="{D734147B-A602-571A-256F-717C907D31D9}"/>
          </ac:spMkLst>
        </pc:spChg>
        <pc:spChg chg="add mod">
          <ac:chgData name="Henry Jammes" userId="5f22554b-fd15-4676-8c82-dc6122af2a80" providerId="ADAL" clId="{A3A6ABF9-8563-404A-BEC3-1E0B3CC340AC}" dt="2023-09-08T10:20:06.723" v="40753" actId="1076"/>
          <ac:spMkLst>
            <pc:docMk/>
            <pc:sldMk cId="4234592746" sldId="2147478640"/>
            <ac:spMk id="19" creationId="{DEFAA391-3D18-D5EA-338E-83571360FB7E}"/>
          </ac:spMkLst>
        </pc:spChg>
        <pc:spChg chg="add del mod topLvl">
          <ac:chgData name="Henry Jammes" userId="5f22554b-fd15-4676-8c82-dc6122af2a80" providerId="ADAL" clId="{A3A6ABF9-8563-404A-BEC3-1E0B3CC340AC}" dt="2023-09-08T10:04:32.285" v="40647" actId="478"/>
          <ac:spMkLst>
            <pc:docMk/>
            <pc:sldMk cId="4234592746" sldId="2147478640"/>
            <ac:spMk id="20" creationId="{91A88DBB-1574-6E46-8721-D9173B74627C}"/>
          </ac:spMkLst>
        </pc:spChg>
        <pc:spChg chg="add del mod ord topLvl">
          <ac:chgData name="Henry Jammes" userId="5f22554b-fd15-4676-8c82-dc6122af2a80" providerId="ADAL" clId="{A3A6ABF9-8563-404A-BEC3-1E0B3CC340AC}" dt="2023-09-08T10:04:32.285" v="40647" actId="478"/>
          <ac:spMkLst>
            <pc:docMk/>
            <pc:sldMk cId="4234592746" sldId="2147478640"/>
            <ac:spMk id="21" creationId="{49C8F053-1E0B-C53F-A49B-9559573E98A1}"/>
          </ac:spMkLst>
        </pc:spChg>
        <pc:spChg chg="add del mod topLvl">
          <ac:chgData name="Henry Jammes" userId="5f22554b-fd15-4676-8c82-dc6122af2a80" providerId="ADAL" clId="{A3A6ABF9-8563-404A-BEC3-1E0B3CC340AC}" dt="2023-09-08T10:04:32.285" v="40647" actId="478"/>
          <ac:spMkLst>
            <pc:docMk/>
            <pc:sldMk cId="4234592746" sldId="2147478640"/>
            <ac:spMk id="22" creationId="{45D114AC-0DA2-C2AF-451B-64F9D5B80711}"/>
          </ac:spMkLst>
        </pc:spChg>
        <pc:spChg chg="add del mod topLvl">
          <ac:chgData name="Henry Jammes" userId="5f22554b-fd15-4676-8c82-dc6122af2a80" providerId="ADAL" clId="{A3A6ABF9-8563-404A-BEC3-1E0B3CC340AC}" dt="2023-09-08T10:04:32.285" v="40647" actId="478"/>
          <ac:spMkLst>
            <pc:docMk/>
            <pc:sldMk cId="4234592746" sldId="2147478640"/>
            <ac:spMk id="23" creationId="{E429E6BD-07BC-A559-34DF-CE211EDA942B}"/>
          </ac:spMkLst>
        </pc:spChg>
        <pc:spChg chg="add del mod topLvl">
          <ac:chgData name="Henry Jammes" userId="5f22554b-fd15-4676-8c82-dc6122af2a80" providerId="ADAL" clId="{A3A6ABF9-8563-404A-BEC3-1E0B3CC340AC}" dt="2023-09-08T10:04:32.285" v="40647" actId="478"/>
          <ac:spMkLst>
            <pc:docMk/>
            <pc:sldMk cId="4234592746" sldId="2147478640"/>
            <ac:spMk id="24" creationId="{0C4C787E-EAF0-E787-9C03-61D4B66CA29D}"/>
          </ac:spMkLst>
        </pc:spChg>
        <pc:spChg chg="add del mod topLvl">
          <ac:chgData name="Henry Jammes" userId="5f22554b-fd15-4676-8c82-dc6122af2a80" providerId="ADAL" clId="{A3A6ABF9-8563-404A-BEC3-1E0B3CC340AC}" dt="2023-09-08T10:04:32.285" v="40647" actId="478"/>
          <ac:spMkLst>
            <pc:docMk/>
            <pc:sldMk cId="4234592746" sldId="2147478640"/>
            <ac:spMk id="25" creationId="{CF207F7F-0513-FD56-EA54-0B914F1F9D20}"/>
          </ac:spMkLst>
        </pc:spChg>
        <pc:spChg chg="add del mod topLvl">
          <ac:chgData name="Henry Jammes" userId="5f22554b-fd15-4676-8c82-dc6122af2a80" providerId="ADAL" clId="{A3A6ABF9-8563-404A-BEC3-1E0B3CC340AC}" dt="2023-09-08T10:04:32.285" v="40647" actId="478"/>
          <ac:spMkLst>
            <pc:docMk/>
            <pc:sldMk cId="4234592746" sldId="2147478640"/>
            <ac:spMk id="26" creationId="{DA30AF8C-389D-334D-7D1C-ACAC896C4885}"/>
          </ac:spMkLst>
        </pc:spChg>
        <pc:spChg chg="add del mod topLvl">
          <ac:chgData name="Henry Jammes" userId="5f22554b-fd15-4676-8c82-dc6122af2a80" providerId="ADAL" clId="{A3A6ABF9-8563-404A-BEC3-1E0B3CC340AC}" dt="2023-09-08T10:04:32.285" v="40647" actId="478"/>
          <ac:spMkLst>
            <pc:docMk/>
            <pc:sldMk cId="4234592746" sldId="2147478640"/>
            <ac:spMk id="29" creationId="{8B1FF4E2-148C-E3AA-E8EF-5F5443C3BB1F}"/>
          </ac:spMkLst>
        </pc:spChg>
        <pc:spChg chg="add del mod topLvl">
          <ac:chgData name="Henry Jammes" userId="5f22554b-fd15-4676-8c82-dc6122af2a80" providerId="ADAL" clId="{A3A6ABF9-8563-404A-BEC3-1E0B3CC340AC}" dt="2023-09-08T10:04:32.285" v="40647" actId="478"/>
          <ac:spMkLst>
            <pc:docMk/>
            <pc:sldMk cId="4234592746" sldId="2147478640"/>
            <ac:spMk id="33" creationId="{B350F372-6C51-0463-D11F-E6A55DE03E38}"/>
          </ac:spMkLst>
        </pc:spChg>
        <pc:spChg chg="add del mod topLvl">
          <ac:chgData name="Henry Jammes" userId="5f22554b-fd15-4676-8c82-dc6122af2a80" providerId="ADAL" clId="{A3A6ABF9-8563-404A-BEC3-1E0B3CC340AC}" dt="2023-09-08T10:04:32.285" v="40647" actId="478"/>
          <ac:spMkLst>
            <pc:docMk/>
            <pc:sldMk cId="4234592746" sldId="2147478640"/>
            <ac:spMk id="34" creationId="{AA29E749-0F7F-F599-9C27-D99EE29B230D}"/>
          </ac:spMkLst>
        </pc:spChg>
        <pc:spChg chg="add del mod topLvl">
          <ac:chgData name="Henry Jammes" userId="5f22554b-fd15-4676-8c82-dc6122af2a80" providerId="ADAL" clId="{A3A6ABF9-8563-404A-BEC3-1E0B3CC340AC}" dt="2023-09-08T10:04:32.285" v="40647" actId="478"/>
          <ac:spMkLst>
            <pc:docMk/>
            <pc:sldMk cId="4234592746" sldId="2147478640"/>
            <ac:spMk id="35" creationId="{8DBCBFF0-CCBA-2B23-5A6C-39C51097F491}"/>
          </ac:spMkLst>
        </pc:spChg>
        <pc:spChg chg="add del mod topLvl">
          <ac:chgData name="Henry Jammes" userId="5f22554b-fd15-4676-8c82-dc6122af2a80" providerId="ADAL" clId="{A3A6ABF9-8563-404A-BEC3-1E0B3CC340AC}" dt="2023-09-08T10:04:32.285" v="40647" actId="478"/>
          <ac:spMkLst>
            <pc:docMk/>
            <pc:sldMk cId="4234592746" sldId="2147478640"/>
            <ac:spMk id="36" creationId="{15DCA23A-45FC-935A-090E-E60AED4D47B0}"/>
          </ac:spMkLst>
        </pc:spChg>
        <pc:spChg chg="add mod">
          <ac:chgData name="Henry Jammes" userId="5f22554b-fd15-4676-8c82-dc6122af2a80" providerId="ADAL" clId="{A3A6ABF9-8563-404A-BEC3-1E0B3CC340AC}" dt="2023-09-08T10:20:06.723" v="40753" actId="1076"/>
          <ac:spMkLst>
            <pc:docMk/>
            <pc:sldMk cId="4234592746" sldId="2147478640"/>
            <ac:spMk id="37" creationId="{7ADD82D0-9550-86B5-BA4B-17CEE40188E4}"/>
          </ac:spMkLst>
        </pc:spChg>
        <pc:spChg chg="add mod">
          <ac:chgData name="Henry Jammes" userId="5f22554b-fd15-4676-8c82-dc6122af2a80" providerId="ADAL" clId="{A3A6ABF9-8563-404A-BEC3-1E0B3CC340AC}" dt="2023-09-08T10:20:06.723" v="40753" actId="1076"/>
          <ac:spMkLst>
            <pc:docMk/>
            <pc:sldMk cId="4234592746" sldId="2147478640"/>
            <ac:spMk id="38" creationId="{D462AA6A-4E24-A917-C1D6-D249B066E7E2}"/>
          </ac:spMkLst>
        </pc:spChg>
        <pc:spChg chg="add mod">
          <ac:chgData name="Henry Jammes" userId="5f22554b-fd15-4676-8c82-dc6122af2a80" providerId="ADAL" clId="{A3A6ABF9-8563-404A-BEC3-1E0B3CC340AC}" dt="2023-09-08T10:20:06.723" v="40753" actId="1076"/>
          <ac:spMkLst>
            <pc:docMk/>
            <pc:sldMk cId="4234592746" sldId="2147478640"/>
            <ac:spMk id="39" creationId="{5FF9AC18-58A4-F48D-2B1C-E892FD5A183B}"/>
          </ac:spMkLst>
        </pc:spChg>
        <pc:spChg chg="add mod">
          <ac:chgData name="Henry Jammes" userId="5f22554b-fd15-4676-8c82-dc6122af2a80" providerId="ADAL" clId="{A3A6ABF9-8563-404A-BEC3-1E0B3CC340AC}" dt="2023-09-08T10:20:06.723" v="40753" actId="1076"/>
          <ac:spMkLst>
            <pc:docMk/>
            <pc:sldMk cId="4234592746" sldId="2147478640"/>
            <ac:spMk id="41" creationId="{1B273232-833D-232A-B252-FA67C0C91A5B}"/>
          </ac:spMkLst>
        </pc:spChg>
        <pc:spChg chg="add mod">
          <ac:chgData name="Henry Jammes" userId="5f22554b-fd15-4676-8c82-dc6122af2a80" providerId="ADAL" clId="{A3A6ABF9-8563-404A-BEC3-1E0B3CC340AC}" dt="2023-09-08T10:25:11.572" v="40912" actId="6549"/>
          <ac:spMkLst>
            <pc:docMk/>
            <pc:sldMk cId="4234592746" sldId="2147478640"/>
            <ac:spMk id="42" creationId="{B5314CB4-D28D-F025-D749-D4FAC06A71AE}"/>
          </ac:spMkLst>
        </pc:spChg>
        <pc:spChg chg="add del mod topLvl">
          <ac:chgData name="Henry Jammes" userId="5f22554b-fd15-4676-8c82-dc6122af2a80" providerId="ADAL" clId="{A3A6ABF9-8563-404A-BEC3-1E0B3CC340AC}" dt="2023-09-04T18:16:31.872" v="24696" actId="478"/>
          <ac:spMkLst>
            <pc:docMk/>
            <pc:sldMk cId="4234592746" sldId="2147478640"/>
            <ac:spMk id="42" creationId="{E2E96CD4-1FDE-B83D-0153-8987553B482D}"/>
          </ac:spMkLst>
        </pc:spChg>
        <pc:spChg chg="add del mod topLvl">
          <ac:chgData name="Henry Jammes" userId="5f22554b-fd15-4676-8c82-dc6122af2a80" providerId="ADAL" clId="{A3A6ABF9-8563-404A-BEC3-1E0B3CC340AC}" dt="2023-09-04T18:32:53.755" v="24824" actId="478"/>
          <ac:spMkLst>
            <pc:docMk/>
            <pc:sldMk cId="4234592746" sldId="2147478640"/>
            <ac:spMk id="43" creationId="{8A4A4589-3213-2F6C-BFA2-6E149BECFEE4}"/>
          </ac:spMkLst>
        </pc:spChg>
        <pc:spChg chg="mod">
          <ac:chgData name="Henry Jammes" userId="5f22554b-fd15-4676-8c82-dc6122af2a80" providerId="ADAL" clId="{A3A6ABF9-8563-404A-BEC3-1E0B3CC340AC}" dt="2023-09-08T10:20:03.520" v="40752"/>
          <ac:spMkLst>
            <pc:docMk/>
            <pc:sldMk cId="4234592746" sldId="2147478640"/>
            <ac:spMk id="44" creationId="{7A597CC7-FDEF-874B-F665-F8D89AE1ADE7}"/>
          </ac:spMkLst>
        </pc:spChg>
        <pc:spChg chg="mod">
          <ac:chgData name="Henry Jammes" userId="5f22554b-fd15-4676-8c82-dc6122af2a80" providerId="ADAL" clId="{A3A6ABF9-8563-404A-BEC3-1E0B3CC340AC}" dt="2023-09-08T10:20:03.520" v="40752"/>
          <ac:spMkLst>
            <pc:docMk/>
            <pc:sldMk cId="4234592746" sldId="2147478640"/>
            <ac:spMk id="45" creationId="{CE549F35-B1EF-BAC0-90C4-C1765FB7A02D}"/>
          </ac:spMkLst>
        </pc:spChg>
        <pc:spChg chg="mod">
          <ac:chgData name="Henry Jammes" userId="5f22554b-fd15-4676-8c82-dc6122af2a80" providerId="ADAL" clId="{A3A6ABF9-8563-404A-BEC3-1E0B3CC340AC}" dt="2023-09-08T10:20:03.520" v="40752"/>
          <ac:spMkLst>
            <pc:docMk/>
            <pc:sldMk cId="4234592746" sldId="2147478640"/>
            <ac:spMk id="46" creationId="{8C082B32-DBF3-65FC-342C-53E33EABE8CF}"/>
          </ac:spMkLst>
        </pc:spChg>
        <pc:spChg chg="mod">
          <ac:chgData name="Henry Jammes" userId="5f22554b-fd15-4676-8c82-dc6122af2a80" providerId="ADAL" clId="{A3A6ABF9-8563-404A-BEC3-1E0B3CC340AC}" dt="2023-09-08T10:20:03.520" v="40752"/>
          <ac:spMkLst>
            <pc:docMk/>
            <pc:sldMk cId="4234592746" sldId="2147478640"/>
            <ac:spMk id="47" creationId="{5928CDD0-FB18-91BE-014A-6896737BFF0D}"/>
          </ac:spMkLst>
        </pc:spChg>
        <pc:spChg chg="mod">
          <ac:chgData name="Henry Jammes" userId="5f22554b-fd15-4676-8c82-dc6122af2a80" providerId="ADAL" clId="{A3A6ABF9-8563-404A-BEC3-1E0B3CC340AC}" dt="2023-09-08T10:20:03.520" v="40752"/>
          <ac:spMkLst>
            <pc:docMk/>
            <pc:sldMk cId="4234592746" sldId="2147478640"/>
            <ac:spMk id="48" creationId="{FC746ABF-FA25-6C5F-9D73-B52D8D5E8528}"/>
          </ac:spMkLst>
        </pc:spChg>
        <pc:spChg chg="mod">
          <ac:chgData name="Henry Jammes" userId="5f22554b-fd15-4676-8c82-dc6122af2a80" providerId="ADAL" clId="{A3A6ABF9-8563-404A-BEC3-1E0B3CC340AC}" dt="2023-09-08T10:25:08.730" v="40911" actId="20577"/>
          <ac:spMkLst>
            <pc:docMk/>
            <pc:sldMk cId="4234592746" sldId="2147478640"/>
            <ac:spMk id="49" creationId="{2060C7A8-805E-EB9B-5B59-4D46F51646C0}"/>
          </ac:spMkLst>
        </pc:spChg>
        <pc:spChg chg="add del mod topLvl">
          <ac:chgData name="Henry Jammes" userId="5f22554b-fd15-4676-8c82-dc6122af2a80" providerId="ADAL" clId="{A3A6ABF9-8563-404A-BEC3-1E0B3CC340AC}" dt="2023-09-04T18:33:10.270" v="24829" actId="478"/>
          <ac:spMkLst>
            <pc:docMk/>
            <pc:sldMk cId="4234592746" sldId="2147478640"/>
            <ac:spMk id="49" creationId="{35517D74-CEC4-68E0-DC03-B0E9EE7BFB0C}"/>
          </ac:spMkLst>
        </pc:spChg>
        <pc:spChg chg="add del mod topLvl">
          <ac:chgData name="Henry Jammes" userId="5f22554b-fd15-4676-8c82-dc6122af2a80" providerId="ADAL" clId="{A3A6ABF9-8563-404A-BEC3-1E0B3CC340AC}" dt="2023-09-04T18:33:10.270" v="24829" actId="478"/>
          <ac:spMkLst>
            <pc:docMk/>
            <pc:sldMk cId="4234592746" sldId="2147478640"/>
            <ac:spMk id="50" creationId="{C24D815D-17ED-0D93-60C0-AF9941AECF23}"/>
          </ac:spMkLst>
        </pc:spChg>
        <pc:spChg chg="mod">
          <ac:chgData name="Henry Jammes" userId="5f22554b-fd15-4676-8c82-dc6122af2a80" providerId="ADAL" clId="{A3A6ABF9-8563-404A-BEC3-1E0B3CC340AC}" dt="2023-09-08T10:20:03.520" v="40752"/>
          <ac:spMkLst>
            <pc:docMk/>
            <pc:sldMk cId="4234592746" sldId="2147478640"/>
            <ac:spMk id="51" creationId="{E36368B9-13B0-98A2-D870-E5E6F18DE01F}"/>
          </ac:spMkLst>
        </pc:spChg>
        <pc:spChg chg="mod">
          <ac:chgData name="Henry Jammes" userId="5f22554b-fd15-4676-8c82-dc6122af2a80" providerId="ADAL" clId="{A3A6ABF9-8563-404A-BEC3-1E0B3CC340AC}" dt="2023-09-08T10:20:03.520" v="40752"/>
          <ac:spMkLst>
            <pc:docMk/>
            <pc:sldMk cId="4234592746" sldId="2147478640"/>
            <ac:spMk id="52" creationId="{3D86D484-92AA-886B-F5C5-2C9007110861}"/>
          </ac:spMkLst>
        </pc:spChg>
        <pc:spChg chg="mod">
          <ac:chgData name="Henry Jammes" userId="5f22554b-fd15-4676-8c82-dc6122af2a80" providerId="ADAL" clId="{A3A6ABF9-8563-404A-BEC3-1E0B3CC340AC}" dt="2023-09-08T10:20:03.520" v="40752"/>
          <ac:spMkLst>
            <pc:docMk/>
            <pc:sldMk cId="4234592746" sldId="2147478640"/>
            <ac:spMk id="53" creationId="{8388BA61-EBB3-A434-4C84-8F69927FB3E0}"/>
          </ac:spMkLst>
        </pc:spChg>
        <pc:spChg chg="mod">
          <ac:chgData name="Henry Jammes" userId="5f22554b-fd15-4676-8c82-dc6122af2a80" providerId="ADAL" clId="{A3A6ABF9-8563-404A-BEC3-1E0B3CC340AC}" dt="2023-09-08T10:20:03.520" v="40752"/>
          <ac:spMkLst>
            <pc:docMk/>
            <pc:sldMk cId="4234592746" sldId="2147478640"/>
            <ac:spMk id="54" creationId="{34CEAE48-E745-D5D1-90EF-B4125A200294}"/>
          </ac:spMkLst>
        </pc:spChg>
        <pc:spChg chg="mod">
          <ac:chgData name="Henry Jammes" userId="5f22554b-fd15-4676-8c82-dc6122af2a80" providerId="ADAL" clId="{A3A6ABF9-8563-404A-BEC3-1E0B3CC340AC}" dt="2023-09-08T10:20:03.520" v="40752"/>
          <ac:spMkLst>
            <pc:docMk/>
            <pc:sldMk cId="4234592746" sldId="2147478640"/>
            <ac:spMk id="55" creationId="{01EED16F-692E-8F78-1D13-A00C3F1A13CA}"/>
          </ac:spMkLst>
        </pc:spChg>
        <pc:spChg chg="mod">
          <ac:chgData name="Henry Jammes" userId="5f22554b-fd15-4676-8c82-dc6122af2a80" providerId="ADAL" clId="{A3A6ABF9-8563-404A-BEC3-1E0B3CC340AC}" dt="2023-09-08T10:20:03.520" v="40752"/>
          <ac:spMkLst>
            <pc:docMk/>
            <pc:sldMk cId="4234592746" sldId="2147478640"/>
            <ac:spMk id="56" creationId="{A48FC224-6EBA-1BF8-89BF-695C71748FCC}"/>
          </ac:spMkLst>
        </pc:spChg>
        <pc:spChg chg="add del mod topLvl">
          <ac:chgData name="Henry Jammes" userId="5f22554b-fd15-4676-8c82-dc6122af2a80" providerId="ADAL" clId="{A3A6ABF9-8563-404A-BEC3-1E0B3CC340AC}" dt="2023-09-04T18:26:14.062" v="24709" actId="478"/>
          <ac:spMkLst>
            <pc:docMk/>
            <pc:sldMk cId="4234592746" sldId="2147478640"/>
            <ac:spMk id="56" creationId="{B68EF41E-8731-1904-8531-EB7029B07531}"/>
          </ac:spMkLst>
        </pc:spChg>
        <pc:spChg chg="add del mod topLvl">
          <ac:chgData name="Henry Jammes" userId="5f22554b-fd15-4676-8c82-dc6122af2a80" providerId="ADAL" clId="{A3A6ABF9-8563-404A-BEC3-1E0B3CC340AC}" dt="2023-09-04T18:33:10.270" v="24829" actId="478"/>
          <ac:spMkLst>
            <pc:docMk/>
            <pc:sldMk cId="4234592746" sldId="2147478640"/>
            <ac:spMk id="57" creationId="{DE2C7C6F-3957-A227-1657-66FCE198A831}"/>
          </ac:spMkLst>
        </pc:spChg>
        <pc:spChg chg="mod">
          <ac:chgData name="Henry Jammes" userId="5f22554b-fd15-4676-8c82-dc6122af2a80" providerId="ADAL" clId="{A3A6ABF9-8563-404A-BEC3-1E0B3CC340AC}" dt="2023-09-04T18:31:47.380" v="24805" actId="27803"/>
          <ac:spMkLst>
            <pc:docMk/>
            <pc:sldMk cId="4234592746" sldId="2147478640"/>
            <ac:spMk id="59" creationId="{2AEA46C3-5CC8-4B99-B4D7-C313C0F25FD5}"/>
          </ac:spMkLst>
        </pc:spChg>
        <pc:spChg chg="mod">
          <ac:chgData name="Henry Jammes" userId="5f22554b-fd15-4676-8c82-dc6122af2a80" providerId="ADAL" clId="{A3A6ABF9-8563-404A-BEC3-1E0B3CC340AC}" dt="2023-09-04T18:31:47.380" v="24805" actId="27803"/>
          <ac:spMkLst>
            <pc:docMk/>
            <pc:sldMk cId="4234592746" sldId="2147478640"/>
            <ac:spMk id="60" creationId="{83046919-C7D1-DC9A-915C-86278E43B7CC}"/>
          </ac:spMkLst>
        </pc:spChg>
        <pc:spChg chg="mod">
          <ac:chgData name="Henry Jammes" userId="5f22554b-fd15-4676-8c82-dc6122af2a80" providerId="ADAL" clId="{A3A6ABF9-8563-404A-BEC3-1E0B3CC340AC}" dt="2023-09-04T18:31:47.380" v="24805" actId="27803"/>
          <ac:spMkLst>
            <pc:docMk/>
            <pc:sldMk cId="4234592746" sldId="2147478640"/>
            <ac:spMk id="61" creationId="{EA0EA0C5-7039-1FC4-DD58-0E83732A59A9}"/>
          </ac:spMkLst>
        </pc:spChg>
        <pc:spChg chg="mod">
          <ac:chgData name="Henry Jammes" userId="5f22554b-fd15-4676-8c82-dc6122af2a80" providerId="ADAL" clId="{A3A6ABF9-8563-404A-BEC3-1E0B3CC340AC}" dt="2023-09-04T18:31:47.380" v="24805" actId="27803"/>
          <ac:spMkLst>
            <pc:docMk/>
            <pc:sldMk cId="4234592746" sldId="2147478640"/>
            <ac:spMk id="62" creationId="{333A11C0-9CBB-686B-DAC3-932B15BBE123}"/>
          </ac:spMkLst>
        </pc:spChg>
        <pc:spChg chg="add mod">
          <ac:chgData name="Henry Jammes" userId="5f22554b-fd15-4676-8c82-dc6122af2a80" providerId="ADAL" clId="{A3A6ABF9-8563-404A-BEC3-1E0B3CC340AC}" dt="2023-09-08T10:20:06.723" v="40753" actId="1076"/>
          <ac:spMkLst>
            <pc:docMk/>
            <pc:sldMk cId="4234592746" sldId="2147478640"/>
            <ac:spMk id="63" creationId="{DE76C507-EAC7-7A6A-C654-00BE429C5342}"/>
          </ac:spMkLst>
        </pc:spChg>
        <pc:spChg chg="add del mod topLvl">
          <ac:chgData name="Henry Jammes" userId="5f22554b-fd15-4676-8c82-dc6122af2a80" providerId="ADAL" clId="{A3A6ABF9-8563-404A-BEC3-1E0B3CC340AC}" dt="2023-09-04T18:33:10.270" v="24829" actId="478"/>
          <ac:spMkLst>
            <pc:docMk/>
            <pc:sldMk cId="4234592746" sldId="2147478640"/>
            <ac:spMk id="63" creationId="{F1FE2F69-9A09-6C1E-579E-F1E7F63D157F}"/>
          </ac:spMkLst>
        </pc:spChg>
        <pc:spChg chg="add del mod topLvl">
          <ac:chgData name="Henry Jammes" userId="5f22554b-fd15-4676-8c82-dc6122af2a80" providerId="ADAL" clId="{A3A6ABF9-8563-404A-BEC3-1E0B3CC340AC}" dt="2023-09-04T18:33:10.270" v="24829" actId="478"/>
          <ac:spMkLst>
            <pc:docMk/>
            <pc:sldMk cId="4234592746" sldId="2147478640"/>
            <ac:spMk id="192" creationId="{16D41867-C7B0-9C43-9351-21E423C10D2D}"/>
          </ac:spMkLst>
        </pc:spChg>
        <pc:spChg chg="add mod">
          <ac:chgData name="Henry Jammes" userId="5f22554b-fd15-4676-8c82-dc6122af2a80" providerId="ADAL" clId="{A3A6ABF9-8563-404A-BEC3-1E0B3CC340AC}" dt="2023-09-08T10:20:06.723" v="40753" actId="1076"/>
          <ac:spMkLst>
            <pc:docMk/>
            <pc:sldMk cId="4234592746" sldId="2147478640"/>
            <ac:spMk id="192" creationId="{1C4B2994-56CF-0E44-A2A9-E0D211C2F221}"/>
          </ac:spMkLst>
        </pc:spChg>
        <pc:spChg chg="add mod">
          <ac:chgData name="Henry Jammes" userId="5f22554b-fd15-4676-8c82-dc6122af2a80" providerId="ADAL" clId="{A3A6ABF9-8563-404A-BEC3-1E0B3CC340AC}" dt="2023-09-08T10:20:06.723" v="40753" actId="1076"/>
          <ac:spMkLst>
            <pc:docMk/>
            <pc:sldMk cId="4234592746" sldId="2147478640"/>
            <ac:spMk id="193" creationId="{C85FC6F5-4245-CBF5-96EF-9309F28A1129}"/>
          </ac:spMkLst>
        </pc:spChg>
        <pc:spChg chg="mod">
          <ac:chgData name="Henry Jammes" userId="5f22554b-fd15-4676-8c82-dc6122af2a80" providerId="ADAL" clId="{A3A6ABF9-8563-404A-BEC3-1E0B3CC340AC}" dt="2023-09-04T18:31:47.380" v="24805" actId="27803"/>
          <ac:spMkLst>
            <pc:docMk/>
            <pc:sldMk cId="4234592746" sldId="2147478640"/>
            <ac:spMk id="193" creationId="{DD4780AB-AAB1-1892-C2F9-29E75DA81419}"/>
          </ac:spMkLst>
        </pc:spChg>
        <pc:spChg chg="mod">
          <ac:chgData name="Henry Jammes" userId="5f22554b-fd15-4676-8c82-dc6122af2a80" providerId="ADAL" clId="{A3A6ABF9-8563-404A-BEC3-1E0B3CC340AC}" dt="2023-09-04T18:31:47.380" v="24805" actId="27803"/>
          <ac:spMkLst>
            <pc:docMk/>
            <pc:sldMk cId="4234592746" sldId="2147478640"/>
            <ac:spMk id="194" creationId="{81E879A8-CBB6-876A-2932-E29D4DF90092}"/>
          </ac:spMkLst>
        </pc:spChg>
        <pc:spChg chg="add mod">
          <ac:chgData name="Henry Jammes" userId="5f22554b-fd15-4676-8c82-dc6122af2a80" providerId="ADAL" clId="{A3A6ABF9-8563-404A-BEC3-1E0B3CC340AC}" dt="2023-09-08T10:20:06.723" v="40753" actId="1076"/>
          <ac:spMkLst>
            <pc:docMk/>
            <pc:sldMk cId="4234592746" sldId="2147478640"/>
            <ac:spMk id="194" creationId="{B272513A-7223-73CF-80A6-06BEA27C249C}"/>
          </ac:spMkLst>
        </pc:spChg>
        <pc:spChg chg="add mod">
          <ac:chgData name="Henry Jammes" userId="5f22554b-fd15-4676-8c82-dc6122af2a80" providerId="ADAL" clId="{A3A6ABF9-8563-404A-BEC3-1E0B3CC340AC}" dt="2023-09-08T10:20:06.723" v="40753" actId="1076"/>
          <ac:spMkLst>
            <pc:docMk/>
            <pc:sldMk cId="4234592746" sldId="2147478640"/>
            <ac:spMk id="195" creationId="{14C94F88-05A4-50B5-78B6-2AE7D3EBB926}"/>
          </ac:spMkLst>
        </pc:spChg>
        <pc:spChg chg="add del mod">
          <ac:chgData name="Henry Jammes" userId="5f22554b-fd15-4676-8c82-dc6122af2a80" providerId="ADAL" clId="{A3A6ABF9-8563-404A-BEC3-1E0B3CC340AC}" dt="2023-09-08T10:24:52.934" v="40887" actId="478"/>
          <ac:spMkLst>
            <pc:docMk/>
            <pc:sldMk cId="4234592746" sldId="2147478640"/>
            <ac:spMk id="197" creationId="{65A56CAE-F8B9-FE32-41E0-938363841EBA}"/>
          </ac:spMkLst>
        </pc:spChg>
        <pc:spChg chg="mod">
          <ac:chgData name="Henry Jammes" userId="5f22554b-fd15-4676-8c82-dc6122af2a80" providerId="ADAL" clId="{A3A6ABF9-8563-404A-BEC3-1E0B3CC340AC}" dt="2023-09-04T18:31:47.380" v="24805" actId="27803"/>
          <ac:spMkLst>
            <pc:docMk/>
            <pc:sldMk cId="4234592746" sldId="2147478640"/>
            <ac:spMk id="197" creationId="{CA46F5AD-0968-428A-5EF6-0CA47CD5CCC1}"/>
          </ac:spMkLst>
        </pc:spChg>
        <pc:spChg chg="add del mod topLvl">
          <ac:chgData name="Henry Jammes" userId="5f22554b-fd15-4676-8c82-dc6122af2a80" providerId="ADAL" clId="{A3A6ABF9-8563-404A-BEC3-1E0B3CC340AC}" dt="2023-09-04T18:33:10.270" v="24829" actId="478"/>
          <ac:spMkLst>
            <pc:docMk/>
            <pc:sldMk cId="4234592746" sldId="2147478640"/>
            <ac:spMk id="198" creationId="{EF4BBEAC-6E65-4584-6351-86683937243D}"/>
          </ac:spMkLst>
        </pc:spChg>
        <pc:spChg chg="add del mod topLvl">
          <ac:chgData name="Henry Jammes" userId="5f22554b-fd15-4676-8c82-dc6122af2a80" providerId="ADAL" clId="{A3A6ABF9-8563-404A-BEC3-1E0B3CC340AC}" dt="2023-09-08T10:04:32.285" v="40647" actId="478"/>
          <ac:spMkLst>
            <pc:docMk/>
            <pc:sldMk cId="4234592746" sldId="2147478640"/>
            <ac:spMk id="201" creationId="{185C53A7-CA96-2BC4-7F00-419FEE383140}"/>
          </ac:spMkLst>
        </pc:spChg>
        <pc:spChg chg="add del mod topLvl">
          <ac:chgData name="Henry Jammes" userId="5f22554b-fd15-4676-8c82-dc6122af2a80" providerId="ADAL" clId="{A3A6ABF9-8563-404A-BEC3-1E0B3CC340AC}" dt="2023-09-04T18:33:10.270" v="24829" actId="478"/>
          <ac:spMkLst>
            <pc:docMk/>
            <pc:sldMk cId="4234592746" sldId="2147478640"/>
            <ac:spMk id="202" creationId="{6356D1CF-8F28-27B7-C209-9C20574F10E7}"/>
          </ac:spMkLst>
        </pc:spChg>
        <pc:spChg chg="add del mod topLvl">
          <ac:chgData name="Henry Jammes" userId="5f22554b-fd15-4676-8c82-dc6122af2a80" providerId="ADAL" clId="{A3A6ABF9-8563-404A-BEC3-1E0B3CC340AC}" dt="2023-09-08T10:04:32.285" v="40647" actId="478"/>
          <ac:spMkLst>
            <pc:docMk/>
            <pc:sldMk cId="4234592746" sldId="2147478640"/>
            <ac:spMk id="204" creationId="{3A01BCCB-F21A-96DF-11ED-47BD6FB72078}"/>
          </ac:spMkLst>
        </pc:spChg>
        <pc:spChg chg="add del mod ord topLvl">
          <ac:chgData name="Henry Jammes" userId="5f22554b-fd15-4676-8c82-dc6122af2a80" providerId="ADAL" clId="{A3A6ABF9-8563-404A-BEC3-1E0B3CC340AC}" dt="2023-09-04T18:33:10.270" v="24829" actId="478"/>
          <ac:spMkLst>
            <pc:docMk/>
            <pc:sldMk cId="4234592746" sldId="2147478640"/>
            <ac:spMk id="205" creationId="{6E14BB25-B7A8-6021-F2E3-8E1B48C4F42E}"/>
          </ac:spMkLst>
        </pc:spChg>
        <pc:spChg chg="add del mod topLvl">
          <ac:chgData name="Henry Jammes" userId="5f22554b-fd15-4676-8c82-dc6122af2a80" providerId="ADAL" clId="{A3A6ABF9-8563-404A-BEC3-1E0B3CC340AC}" dt="2023-09-04T18:33:10.270" v="24829" actId="478"/>
          <ac:spMkLst>
            <pc:docMk/>
            <pc:sldMk cId="4234592746" sldId="2147478640"/>
            <ac:spMk id="206" creationId="{9497ADFC-A91C-6CEA-3E80-618C9D0860C1}"/>
          </ac:spMkLst>
        </pc:spChg>
        <pc:spChg chg="add del mod topLvl">
          <ac:chgData name="Henry Jammes" userId="5f22554b-fd15-4676-8c82-dc6122af2a80" providerId="ADAL" clId="{A3A6ABF9-8563-404A-BEC3-1E0B3CC340AC}" dt="2023-09-08T10:04:32.285" v="40647" actId="478"/>
          <ac:spMkLst>
            <pc:docMk/>
            <pc:sldMk cId="4234592746" sldId="2147478640"/>
            <ac:spMk id="210" creationId="{DA7C4FE7-3164-59E8-7B06-CD2B36BEAE3F}"/>
          </ac:spMkLst>
        </pc:spChg>
        <pc:spChg chg="add del mod topLvl">
          <ac:chgData name="Henry Jammes" userId="5f22554b-fd15-4676-8c82-dc6122af2a80" providerId="ADAL" clId="{A3A6ABF9-8563-404A-BEC3-1E0B3CC340AC}" dt="2023-09-08T10:04:32.285" v="40647" actId="478"/>
          <ac:spMkLst>
            <pc:docMk/>
            <pc:sldMk cId="4234592746" sldId="2147478640"/>
            <ac:spMk id="211" creationId="{2D6E4996-061E-B55C-CDDC-B574CC4FC3C8}"/>
          </ac:spMkLst>
        </pc:spChg>
        <pc:spChg chg="add del mod topLvl">
          <ac:chgData name="Henry Jammes" userId="5f22554b-fd15-4676-8c82-dc6122af2a80" providerId="ADAL" clId="{A3A6ABF9-8563-404A-BEC3-1E0B3CC340AC}" dt="2023-09-08T10:04:32.285" v="40647" actId="478"/>
          <ac:spMkLst>
            <pc:docMk/>
            <pc:sldMk cId="4234592746" sldId="2147478640"/>
            <ac:spMk id="212" creationId="{1F781B69-A1DD-5FBA-E470-EB4728823905}"/>
          </ac:spMkLst>
        </pc:spChg>
        <pc:spChg chg="add del mod topLvl">
          <ac:chgData name="Henry Jammes" userId="5f22554b-fd15-4676-8c82-dc6122af2a80" providerId="ADAL" clId="{A3A6ABF9-8563-404A-BEC3-1E0B3CC340AC}" dt="2023-09-08T10:04:32.285" v="40647" actId="478"/>
          <ac:spMkLst>
            <pc:docMk/>
            <pc:sldMk cId="4234592746" sldId="2147478640"/>
            <ac:spMk id="217" creationId="{AE2CDFFD-2ABF-8903-E1F4-D45F20D46EF2}"/>
          </ac:spMkLst>
        </pc:spChg>
        <pc:spChg chg="add del mod topLvl">
          <ac:chgData name="Henry Jammes" userId="5f22554b-fd15-4676-8c82-dc6122af2a80" providerId="ADAL" clId="{A3A6ABF9-8563-404A-BEC3-1E0B3CC340AC}" dt="2023-09-08T10:04:32.285" v="40647" actId="478"/>
          <ac:spMkLst>
            <pc:docMk/>
            <pc:sldMk cId="4234592746" sldId="2147478640"/>
            <ac:spMk id="218" creationId="{49E7D6B4-DD1C-E8D2-C3E5-2A5F2994939D}"/>
          </ac:spMkLst>
        </pc:spChg>
        <pc:spChg chg="add del mod topLvl">
          <ac:chgData name="Henry Jammes" userId="5f22554b-fd15-4676-8c82-dc6122af2a80" providerId="ADAL" clId="{A3A6ABF9-8563-404A-BEC3-1E0B3CC340AC}" dt="2023-09-04T18:33:10.270" v="24829" actId="478"/>
          <ac:spMkLst>
            <pc:docMk/>
            <pc:sldMk cId="4234592746" sldId="2147478640"/>
            <ac:spMk id="224" creationId="{3E67E001-C56A-2299-B795-7D4FDB72113E}"/>
          </ac:spMkLst>
        </pc:spChg>
        <pc:spChg chg="add del mod topLvl">
          <ac:chgData name="Henry Jammes" userId="5f22554b-fd15-4676-8c82-dc6122af2a80" providerId="ADAL" clId="{A3A6ABF9-8563-404A-BEC3-1E0B3CC340AC}" dt="2023-09-04T18:33:10.270" v="24829" actId="478"/>
          <ac:spMkLst>
            <pc:docMk/>
            <pc:sldMk cId="4234592746" sldId="2147478640"/>
            <ac:spMk id="225" creationId="{C589E6F7-975B-A65F-A80E-C42C60684B80}"/>
          </ac:spMkLst>
        </pc:spChg>
        <pc:spChg chg="mod">
          <ac:chgData name="Henry Jammes" userId="5f22554b-fd15-4676-8c82-dc6122af2a80" providerId="ADAL" clId="{A3A6ABF9-8563-404A-BEC3-1E0B3CC340AC}" dt="2023-09-04T18:31:47.380" v="24805" actId="27803"/>
          <ac:spMkLst>
            <pc:docMk/>
            <pc:sldMk cId="4234592746" sldId="2147478640"/>
            <ac:spMk id="226" creationId="{36BBFC37-6C05-A48E-1F5A-8F87A823E4B5}"/>
          </ac:spMkLst>
        </pc:spChg>
        <pc:spChg chg="add del mod topLvl">
          <ac:chgData name="Henry Jammes" userId="5f22554b-fd15-4676-8c82-dc6122af2a80" providerId="ADAL" clId="{A3A6ABF9-8563-404A-BEC3-1E0B3CC340AC}" dt="2023-09-03T16:12:21.639" v="23459" actId="478"/>
          <ac:spMkLst>
            <pc:docMk/>
            <pc:sldMk cId="4234592746" sldId="2147478640"/>
            <ac:spMk id="226" creationId="{7E5DF50F-D63B-0AF5-283E-0E2244FBF2BE}"/>
          </ac:spMkLst>
        </pc:spChg>
        <pc:spChg chg="mod">
          <ac:chgData name="Henry Jammes" userId="5f22554b-fd15-4676-8c82-dc6122af2a80" providerId="ADAL" clId="{A3A6ABF9-8563-404A-BEC3-1E0B3CC340AC}" dt="2023-09-04T18:31:47.380" v="24805" actId="27803"/>
          <ac:spMkLst>
            <pc:docMk/>
            <pc:sldMk cId="4234592746" sldId="2147478640"/>
            <ac:spMk id="227" creationId="{3000E216-436C-8F86-B55E-F84B2751EC5A}"/>
          </ac:spMkLst>
        </pc:spChg>
        <pc:spChg chg="add del mod topLvl">
          <ac:chgData name="Henry Jammes" userId="5f22554b-fd15-4676-8c82-dc6122af2a80" providerId="ADAL" clId="{A3A6ABF9-8563-404A-BEC3-1E0B3CC340AC}" dt="2023-09-03T16:24:10.266" v="23792" actId="478"/>
          <ac:spMkLst>
            <pc:docMk/>
            <pc:sldMk cId="4234592746" sldId="2147478640"/>
            <ac:spMk id="228" creationId="{0C65C852-DE49-7CE5-2896-C52B8AEFE417}"/>
          </ac:spMkLst>
        </pc:spChg>
        <pc:spChg chg="mod">
          <ac:chgData name="Henry Jammes" userId="5f22554b-fd15-4676-8c82-dc6122af2a80" providerId="ADAL" clId="{A3A6ABF9-8563-404A-BEC3-1E0B3CC340AC}" dt="2023-09-04T18:31:47.380" v="24805" actId="27803"/>
          <ac:spMkLst>
            <pc:docMk/>
            <pc:sldMk cId="4234592746" sldId="2147478640"/>
            <ac:spMk id="228" creationId="{667E5F0C-3BE3-5671-EEF0-6B02F4A6E084}"/>
          </ac:spMkLst>
        </pc:spChg>
        <pc:spChg chg="mod">
          <ac:chgData name="Henry Jammes" userId="5f22554b-fd15-4676-8c82-dc6122af2a80" providerId="ADAL" clId="{A3A6ABF9-8563-404A-BEC3-1E0B3CC340AC}" dt="2023-09-04T18:31:47.380" v="24805" actId="27803"/>
          <ac:spMkLst>
            <pc:docMk/>
            <pc:sldMk cId="4234592746" sldId="2147478640"/>
            <ac:spMk id="237" creationId="{FD8A2271-D9FB-F71A-ADDB-429507045AE3}"/>
          </ac:spMkLst>
        </pc:spChg>
        <pc:spChg chg="mod">
          <ac:chgData name="Henry Jammes" userId="5f22554b-fd15-4676-8c82-dc6122af2a80" providerId="ADAL" clId="{A3A6ABF9-8563-404A-BEC3-1E0B3CC340AC}" dt="2023-09-04T18:31:47.380" v="24805" actId="27803"/>
          <ac:spMkLst>
            <pc:docMk/>
            <pc:sldMk cId="4234592746" sldId="2147478640"/>
            <ac:spMk id="238" creationId="{CA2A3E16-B570-FE6B-2A46-9D1C82E1A82F}"/>
          </ac:spMkLst>
        </pc:spChg>
        <pc:spChg chg="mod">
          <ac:chgData name="Henry Jammes" userId="5f22554b-fd15-4676-8c82-dc6122af2a80" providerId="ADAL" clId="{A3A6ABF9-8563-404A-BEC3-1E0B3CC340AC}" dt="2023-09-04T18:31:47.380" v="24805" actId="27803"/>
          <ac:spMkLst>
            <pc:docMk/>
            <pc:sldMk cId="4234592746" sldId="2147478640"/>
            <ac:spMk id="239" creationId="{398972D7-6499-C19A-0380-7F17D225077F}"/>
          </ac:spMkLst>
        </pc:spChg>
        <pc:spChg chg="mod">
          <ac:chgData name="Henry Jammes" userId="5f22554b-fd15-4676-8c82-dc6122af2a80" providerId="ADAL" clId="{A3A6ABF9-8563-404A-BEC3-1E0B3CC340AC}" dt="2023-09-04T18:31:47.380" v="24805" actId="27803"/>
          <ac:spMkLst>
            <pc:docMk/>
            <pc:sldMk cId="4234592746" sldId="2147478640"/>
            <ac:spMk id="240" creationId="{3B65A528-35C1-8662-AC9D-03A79093079B}"/>
          </ac:spMkLst>
        </pc:spChg>
        <pc:spChg chg="add mod">
          <ac:chgData name="Henry Jammes" userId="5f22554b-fd15-4676-8c82-dc6122af2a80" providerId="ADAL" clId="{A3A6ABF9-8563-404A-BEC3-1E0B3CC340AC}" dt="2023-09-03T16:13:56.077" v="23464" actId="571"/>
          <ac:spMkLst>
            <pc:docMk/>
            <pc:sldMk cId="4234592746" sldId="2147478640"/>
            <ac:spMk id="240" creationId="{9766D1E2-A6CA-0992-417E-E5B303FF6E27}"/>
          </ac:spMkLst>
        </pc:spChg>
        <pc:spChg chg="add mod">
          <ac:chgData name="Henry Jammes" userId="5f22554b-fd15-4676-8c82-dc6122af2a80" providerId="ADAL" clId="{A3A6ABF9-8563-404A-BEC3-1E0B3CC340AC}" dt="2023-09-03T16:13:56.077" v="23464" actId="571"/>
          <ac:spMkLst>
            <pc:docMk/>
            <pc:sldMk cId="4234592746" sldId="2147478640"/>
            <ac:spMk id="241" creationId="{B044986B-3870-1884-8D45-C747718508D1}"/>
          </ac:spMkLst>
        </pc:spChg>
        <pc:spChg chg="mod">
          <ac:chgData name="Henry Jammes" userId="5f22554b-fd15-4676-8c82-dc6122af2a80" providerId="ADAL" clId="{A3A6ABF9-8563-404A-BEC3-1E0B3CC340AC}" dt="2023-09-04T18:31:47.380" v="24805" actId="27803"/>
          <ac:spMkLst>
            <pc:docMk/>
            <pc:sldMk cId="4234592746" sldId="2147478640"/>
            <ac:spMk id="242" creationId="{28D56EE7-1408-E16A-EF20-CF8F41A6B26B}"/>
          </ac:spMkLst>
        </pc:spChg>
        <pc:spChg chg="mod">
          <ac:chgData name="Henry Jammes" userId="5f22554b-fd15-4676-8c82-dc6122af2a80" providerId="ADAL" clId="{A3A6ABF9-8563-404A-BEC3-1E0B3CC340AC}" dt="2023-09-04T18:31:47.380" v="24805" actId="27803"/>
          <ac:spMkLst>
            <pc:docMk/>
            <pc:sldMk cId="4234592746" sldId="2147478640"/>
            <ac:spMk id="243" creationId="{BBBBA2EA-199A-60A0-DBDF-84CC19BE0D11}"/>
          </ac:spMkLst>
        </pc:spChg>
        <pc:spChg chg="mod">
          <ac:chgData name="Henry Jammes" userId="5f22554b-fd15-4676-8c82-dc6122af2a80" providerId="ADAL" clId="{A3A6ABF9-8563-404A-BEC3-1E0B3CC340AC}" dt="2023-09-04T18:31:47.380" v="24805" actId="27803"/>
          <ac:spMkLst>
            <pc:docMk/>
            <pc:sldMk cId="4234592746" sldId="2147478640"/>
            <ac:spMk id="244" creationId="{2F66BEE2-7AD4-B6D1-A8DA-C83371A806E2}"/>
          </ac:spMkLst>
        </pc:spChg>
        <pc:spChg chg="add mod">
          <ac:chgData name="Henry Jammes" userId="5f22554b-fd15-4676-8c82-dc6122af2a80" providerId="ADAL" clId="{A3A6ABF9-8563-404A-BEC3-1E0B3CC340AC}" dt="2023-09-03T16:13:56.077" v="23464" actId="571"/>
          <ac:spMkLst>
            <pc:docMk/>
            <pc:sldMk cId="4234592746" sldId="2147478640"/>
            <ac:spMk id="245" creationId="{63868DD0-5B30-F163-7876-C492A6DD1C9E}"/>
          </ac:spMkLst>
        </pc:spChg>
        <pc:spChg chg="mod">
          <ac:chgData name="Henry Jammes" userId="5f22554b-fd15-4676-8c82-dc6122af2a80" providerId="ADAL" clId="{A3A6ABF9-8563-404A-BEC3-1E0B3CC340AC}" dt="2023-09-04T18:31:47.380" v="24805" actId="27803"/>
          <ac:spMkLst>
            <pc:docMk/>
            <pc:sldMk cId="4234592746" sldId="2147478640"/>
            <ac:spMk id="245" creationId="{F5E3374F-C83F-2FF0-31C9-0D284F4CB885}"/>
          </ac:spMkLst>
        </pc:spChg>
        <pc:spChg chg="add mod">
          <ac:chgData name="Henry Jammes" userId="5f22554b-fd15-4676-8c82-dc6122af2a80" providerId="ADAL" clId="{A3A6ABF9-8563-404A-BEC3-1E0B3CC340AC}" dt="2023-09-03T16:13:56.077" v="23464" actId="571"/>
          <ac:spMkLst>
            <pc:docMk/>
            <pc:sldMk cId="4234592746" sldId="2147478640"/>
            <ac:spMk id="246" creationId="{398CCD45-15F2-8E4E-1F3E-27F2731531EA}"/>
          </ac:spMkLst>
        </pc:spChg>
        <pc:spChg chg="mod">
          <ac:chgData name="Henry Jammes" userId="5f22554b-fd15-4676-8c82-dc6122af2a80" providerId="ADAL" clId="{A3A6ABF9-8563-404A-BEC3-1E0B3CC340AC}" dt="2023-09-04T18:31:47.380" v="24805" actId="27803"/>
          <ac:spMkLst>
            <pc:docMk/>
            <pc:sldMk cId="4234592746" sldId="2147478640"/>
            <ac:spMk id="246" creationId="{68B25D9B-306F-8915-9989-B2B581E527F9}"/>
          </ac:spMkLst>
        </pc:spChg>
        <pc:spChg chg="mod">
          <ac:chgData name="Henry Jammes" userId="5f22554b-fd15-4676-8c82-dc6122af2a80" providerId="ADAL" clId="{A3A6ABF9-8563-404A-BEC3-1E0B3CC340AC}" dt="2023-09-04T18:31:47.380" v="24805" actId="27803"/>
          <ac:spMkLst>
            <pc:docMk/>
            <pc:sldMk cId="4234592746" sldId="2147478640"/>
            <ac:spMk id="247" creationId="{0EF9B5A5-8CE2-715F-7734-9FAE3849D195}"/>
          </ac:spMkLst>
        </pc:spChg>
        <pc:spChg chg="mod">
          <ac:chgData name="Henry Jammes" userId="5f22554b-fd15-4676-8c82-dc6122af2a80" providerId="ADAL" clId="{A3A6ABF9-8563-404A-BEC3-1E0B3CC340AC}" dt="2023-09-04T18:31:47.380" v="24805" actId="27803"/>
          <ac:spMkLst>
            <pc:docMk/>
            <pc:sldMk cId="4234592746" sldId="2147478640"/>
            <ac:spMk id="248" creationId="{D28A97F5-C624-5DBA-2D02-7D002FF18902}"/>
          </ac:spMkLst>
        </pc:spChg>
        <pc:spChg chg="mod">
          <ac:chgData name="Henry Jammes" userId="5f22554b-fd15-4676-8c82-dc6122af2a80" providerId="ADAL" clId="{A3A6ABF9-8563-404A-BEC3-1E0B3CC340AC}" dt="2023-09-04T18:31:47.380" v="24805" actId="27803"/>
          <ac:spMkLst>
            <pc:docMk/>
            <pc:sldMk cId="4234592746" sldId="2147478640"/>
            <ac:spMk id="250" creationId="{4A23CF87-2A30-7876-7E3D-EDB0FA62D749}"/>
          </ac:spMkLst>
        </pc:spChg>
        <pc:spChg chg="mod">
          <ac:chgData name="Henry Jammes" userId="5f22554b-fd15-4676-8c82-dc6122af2a80" providerId="ADAL" clId="{A3A6ABF9-8563-404A-BEC3-1E0B3CC340AC}" dt="2023-09-04T18:31:47.380" v="24805" actId="27803"/>
          <ac:spMkLst>
            <pc:docMk/>
            <pc:sldMk cId="4234592746" sldId="2147478640"/>
            <ac:spMk id="251" creationId="{3AE32AA7-82E9-0E7A-C193-513D8B022FEF}"/>
          </ac:spMkLst>
        </pc:spChg>
        <pc:spChg chg="mod">
          <ac:chgData name="Henry Jammes" userId="5f22554b-fd15-4676-8c82-dc6122af2a80" providerId="ADAL" clId="{A3A6ABF9-8563-404A-BEC3-1E0B3CC340AC}" dt="2023-09-04T18:31:47.380" v="24805" actId="27803"/>
          <ac:spMkLst>
            <pc:docMk/>
            <pc:sldMk cId="4234592746" sldId="2147478640"/>
            <ac:spMk id="252" creationId="{87E27FD1-49EF-2BCB-7A04-B157E5F9E54B}"/>
          </ac:spMkLst>
        </pc:spChg>
        <pc:spChg chg="mod">
          <ac:chgData name="Henry Jammes" userId="5f22554b-fd15-4676-8c82-dc6122af2a80" providerId="ADAL" clId="{A3A6ABF9-8563-404A-BEC3-1E0B3CC340AC}" dt="2023-09-04T18:31:47.380" v="24805" actId="27803"/>
          <ac:spMkLst>
            <pc:docMk/>
            <pc:sldMk cId="4234592746" sldId="2147478640"/>
            <ac:spMk id="253" creationId="{46E20BF0-2956-D189-23F1-F62369BBD36F}"/>
          </ac:spMkLst>
        </pc:spChg>
        <pc:spChg chg="del">
          <ac:chgData name="Henry Jammes" userId="5f22554b-fd15-4676-8c82-dc6122af2a80" providerId="ADAL" clId="{A3A6ABF9-8563-404A-BEC3-1E0B3CC340AC}" dt="2023-08-31T23:45:08.298" v="15931" actId="478"/>
          <ac:spMkLst>
            <pc:docMk/>
            <pc:sldMk cId="4234592746" sldId="2147478640"/>
            <ac:spMk id="253" creationId="{630A7EED-0EE1-925C-BBB7-DA0FC39EDE73}"/>
          </ac:spMkLst>
        </pc:spChg>
        <pc:spChg chg="mod">
          <ac:chgData name="Henry Jammes" userId="5f22554b-fd15-4676-8c82-dc6122af2a80" providerId="ADAL" clId="{A3A6ABF9-8563-404A-BEC3-1E0B3CC340AC}" dt="2023-09-04T18:31:47.380" v="24805" actId="27803"/>
          <ac:spMkLst>
            <pc:docMk/>
            <pc:sldMk cId="4234592746" sldId="2147478640"/>
            <ac:spMk id="254" creationId="{181546B1-517A-A376-B41D-8AC95EF67BE7}"/>
          </ac:spMkLst>
        </pc:spChg>
        <pc:spChg chg="mod">
          <ac:chgData name="Henry Jammes" userId="5f22554b-fd15-4676-8c82-dc6122af2a80" providerId="ADAL" clId="{A3A6ABF9-8563-404A-BEC3-1E0B3CC340AC}" dt="2023-09-04T18:31:47.380" v="24805" actId="27803"/>
          <ac:spMkLst>
            <pc:docMk/>
            <pc:sldMk cId="4234592746" sldId="2147478640"/>
            <ac:spMk id="255" creationId="{2EAF3B78-B60D-CD71-33A7-1BC2F058308E}"/>
          </ac:spMkLst>
        </pc:spChg>
        <pc:spChg chg="del">
          <ac:chgData name="Henry Jammes" userId="5f22554b-fd15-4676-8c82-dc6122af2a80" providerId="ADAL" clId="{A3A6ABF9-8563-404A-BEC3-1E0B3CC340AC}" dt="2023-08-31T23:45:08.298" v="15931" actId="478"/>
          <ac:spMkLst>
            <pc:docMk/>
            <pc:sldMk cId="4234592746" sldId="2147478640"/>
            <ac:spMk id="256" creationId="{7074A273-2F79-F5F5-B7B2-3D750D41351B}"/>
          </ac:spMkLst>
        </pc:spChg>
        <pc:spChg chg="mod">
          <ac:chgData name="Henry Jammes" userId="5f22554b-fd15-4676-8c82-dc6122af2a80" providerId="ADAL" clId="{A3A6ABF9-8563-404A-BEC3-1E0B3CC340AC}" dt="2023-09-04T18:31:47.380" v="24805" actId="27803"/>
          <ac:spMkLst>
            <pc:docMk/>
            <pc:sldMk cId="4234592746" sldId="2147478640"/>
            <ac:spMk id="257" creationId="{F7BC0A76-4EFE-4359-FB41-AA5F7554BE44}"/>
          </ac:spMkLst>
        </pc:spChg>
        <pc:spChg chg="mod">
          <ac:chgData name="Henry Jammes" userId="5f22554b-fd15-4676-8c82-dc6122af2a80" providerId="ADAL" clId="{A3A6ABF9-8563-404A-BEC3-1E0B3CC340AC}" dt="2023-09-04T18:31:47.380" v="24805" actId="27803"/>
          <ac:spMkLst>
            <pc:docMk/>
            <pc:sldMk cId="4234592746" sldId="2147478640"/>
            <ac:spMk id="258" creationId="{8CB1D77B-2A94-42C8-C603-35D6A592A464}"/>
          </ac:spMkLst>
        </pc:spChg>
        <pc:spChg chg="mod">
          <ac:chgData name="Henry Jammes" userId="5f22554b-fd15-4676-8c82-dc6122af2a80" providerId="ADAL" clId="{A3A6ABF9-8563-404A-BEC3-1E0B3CC340AC}" dt="2023-09-04T18:31:47.380" v="24805" actId="27803"/>
          <ac:spMkLst>
            <pc:docMk/>
            <pc:sldMk cId="4234592746" sldId="2147478640"/>
            <ac:spMk id="259" creationId="{2B79FEAF-4D82-3A8D-E3FB-B2EB03AEF7F8}"/>
          </ac:spMkLst>
        </pc:spChg>
        <pc:spChg chg="del">
          <ac:chgData name="Henry Jammes" userId="5f22554b-fd15-4676-8c82-dc6122af2a80" providerId="ADAL" clId="{A3A6ABF9-8563-404A-BEC3-1E0B3CC340AC}" dt="2023-08-31T23:45:08.298" v="15931" actId="478"/>
          <ac:spMkLst>
            <pc:docMk/>
            <pc:sldMk cId="4234592746" sldId="2147478640"/>
            <ac:spMk id="259" creationId="{BC17D211-6DA2-8572-C8FA-5166A70D0DA1}"/>
          </ac:spMkLst>
        </pc:spChg>
        <pc:spChg chg="mod">
          <ac:chgData name="Henry Jammes" userId="5f22554b-fd15-4676-8c82-dc6122af2a80" providerId="ADAL" clId="{A3A6ABF9-8563-404A-BEC3-1E0B3CC340AC}" dt="2023-09-04T18:31:47.380" v="24805" actId="27803"/>
          <ac:spMkLst>
            <pc:docMk/>
            <pc:sldMk cId="4234592746" sldId="2147478640"/>
            <ac:spMk id="260" creationId="{DD3CFFD8-C2AC-B1C3-913B-9DE01D8DC687}"/>
          </ac:spMkLst>
        </pc:spChg>
        <pc:spChg chg="mod">
          <ac:chgData name="Henry Jammes" userId="5f22554b-fd15-4676-8c82-dc6122af2a80" providerId="ADAL" clId="{A3A6ABF9-8563-404A-BEC3-1E0B3CC340AC}" dt="2023-09-04T18:31:47.380" v="24805" actId="27803"/>
          <ac:spMkLst>
            <pc:docMk/>
            <pc:sldMk cId="4234592746" sldId="2147478640"/>
            <ac:spMk id="261" creationId="{883DCD0C-9458-AACD-56B0-B3896786B105}"/>
          </ac:spMkLst>
        </pc:spChg>
        <pc:spChg chg="del">
          <ac:chgData name="Henry Jammes" userId="5f22554b-fd15-4676-8c82-dc6122af2a80" providerId="ADAL" clId="{A3A6ABF9-8563-404A-BEC3-1E0B3CC340AC}" dt="2023-08-31T23:45:08.298" v="15931" actId="478"/>
          <ac:spMkLst>
            <pc:docMk/>
            <pc:sldMk cId="4234592746" sldId="2147478640"/>
            <ac:spMk id="263" creationId="{5323251E-7455-7DCB-3CFC-47D8CCDEDD95}"/>
          </ac:spMkLst>
        </pc:spChg>
        <pc:spChg chg="add del mod">
          <ac:chgData name="Henry Jammes" userId="5f22554b-fd15-4676-8c82-dc6122af2a80" providerId="ADAL" clId="{A3A6ABF9-8563-404A-BEC3-1E0B3CC340AC}" dt="2023-09-08T10:04:32.285" v="40647" actId="478"/>
          <ac:spMkLst>
            <pc:docMk/>
            <pc:sldMk cId="4234592746" sldId="2147478640"/>
            <ac:spMk id="263" creationId="{7FBEE332-BA99-A7D7-3D11-D030A3C0D338}"/>
          </ac:spMkLst>
        </pc:spChg>
        <pc:spChg chg="add del mod topLvl">
          <ac:chgData name="Henry Jammes" userId="5f22554b-fd15-4676-8c82-dc6122af2a80" providerId="ADAL" clId="{A3A6ABF9-8563-404A-BEC3-1E0B3CC340AC}" dt="2023-09-08T10:04:32.285" v="40647" actId="478"/>
          <ac:spMkLst>
            <pc:docMk/>
            <pc:sldMk cId="4234592746" sldId="2147478640"/>
            <ac:spMk id="264" creationId="{AC9AAA59-E414-28BF-60BE-A8C6110E3E28}"/>
          </ac:spMkLst>
        </pc:spChg>
        <pc:spChg chg="del">
          <ac:chgData name="Henry Jammes" userId="5f22554b-fd15-4676-8c82-dc6122af2a80" providerId="ADAL" clId="{A3A6ABF9-8563-404A-BEC3-1E0B3CC340AC}" dt="2023-08-31T23:45:08.298" v="15931" actId="478"/>
          <ac:spMkLst>
            <pc:docMk/>
            <pc:sldMk cId="4234592746" sldId="2147478640"/>
            <ac:spMk id="265" creationId="{442052E8-80BD-384B-3831-F7A3F26A3D70}"/>
          </ac:spMkLst>
        </pc:spChg>
        <pc:spChg chg="add del mod">
          <ac:chgData name="Henry Jammes" userId="5f22554b-fd15-4676-8c82-dc6122af2a80" providerId="ADAL" clId="{A3A6ABF9-8563-404A-BEC3-1E0B3CC340AC}" dt="2023-09-08T10:04:32.285" v="40647" actId="478"/>
          <ac:spMkLst>
            <pc:docMk/>
            <pc:sldMk cId="4234592746" sldId="2147478640"/>
            <ac:spMk id="265" creationId="{B6AF2698-79F1-663A-AF9B-D4A04B929838}"/>
          </ac:spMkLst>
        </pc:spChg>
        <pc:spChg chg="add del mod">
          <ac:chgData name="Henry Jammes" userId="5f22554b-fd15-4676-8c82-dc6122af2a80" providerId="ADAL" clId="{A3A6ABF9-8563-404A-BEC3-1E0B3CC340AC}" dt="2023-09-08T10:04:32.285" v="40647" actId="478"/>
          <ac:spMkLst>
            <pc:docMk/>
            <pc:sldMk cId="4234592746" sldId="2147478640"/>
            <ac:spMk id="266" creationId="{2C0B66A9-9AC4-3DF9-ED57-17D017FA8505}"/>
          </ac:spMkLst>
        </pc:spChg>
        <pc:spChg chg="add del mod">
          <ac:chgData name="Henry Jammes" userId="5f22554b-fd15-4676-8c82-dc6122af2a80" providerId="ADAL" clId="{A3A6ABF9-8563-404A-BEC3-1E0B3CC340AC}" dt="2023-09-08T10:04:32.285" v="40647" actId="478"/>
          <ac:spMkLst>
            <pc:docMk/>
            <pc:sldMk cId="4234592746" sldId="2147478640"/>
            <ac:spMk id="267" creationId="{9837FF04-3886-DAB0-9D5F-04E9BD5B95A2}"/>
          </ac:spMkLst>
        </pc:spChg>
        <pc:spChg chg="add del mod">
          <ac:chgData name="Henry Jammes" userId="5f22554b-fd15-4676-8c82-dc6122af2a80" providerId="ADAL" clId="{A3A6ABF9-8563-404A-BEC3-1E0B3CC340AC}" dt="2023-09-08T10:04:32.285" v="40647" actId="478"/>
          <ac:spMkLst>
            <pc:docMk/>
            <pc:sldMk cId="4234592746" sldId="2147478640"/>
            <ac:spMk id="268" creationId="{89AE6B4D-7F7D-F536-4C6C-C4B59D003B42}"/>
          </ac:spMkLst>
        </pc:spChg>
        <pc:spChg chg="del">
          <ac:chgData name="Henry Jammes" userId="5f22554b-fd15-4676-8c82-dc6122af2a80" providerId="ADAL" clId="{A3A6ABF9-8563-404A-BEC3-1E0B3CC340AC}" dt="2023-08-31T23:45:08.298" v="15931" actId="478"/>
          <ac:spMkLst>
            <pc:docMk/>
            <pc:sldMk cId="4234592746" sldId="2147478640"/>
            <ac:spMk id="268" creationId="{E6D81ACB-30D9-DF1F-1D4A-D764DF5DB742}"/>
          </ac:spMkLst>
        </pc:spChg>
        <pc:spChg chg="add del mod">
          <ac:chgData name="Henry Jammes" userId="5f22554b-fd15-4676-8c82-dc6122af2a80" providerId="ADAL" clId="{A3A6ABF9-8563-404A-BEC3-1E0B3CC340AC}" dt="2023-09-08T10:04:32.285" v="40647" actId="478"/>
          <ac:spMkLst>
            <pc:docMk/>
            <pc:sldMk cId="4234592746" sldId="2147478640"/>
            <ac:spMk id="269" creationId="{187994BA-D520-34C5-041C-A76CB59E8350}"/>
          </ac:spMkLst>
        </pc:spChg>
        <pc:spChg chg="add del mod">
          <ac:chgData name="Henry Jammes" userId="5f22554b-fd15-4676-8c82-dc6122af2a80" providerId="ADAL" clId="{A3A6ABF9-8563-404A-BEC3-1E0B3CC340AC}" dt="2023-09-08T10:04:32.285" v="40647" actId="478"/>
          <ac:spMkLst>
            <pc:docMk/>
            <pc:sldMk cId="4234592746" sldId="2147478640"/>
            <ac:spMk id="270" creationId="{12CD2519-E1BE-99F8-67C4-9D20600CC985}"/>
          </ac:spMkLst>
        </pc:spChg>
        <pc:spChg chg="del">
          <ac:chgData name="Henry Jammes" userId="5f22554b-fd15-4676-8c82-dc6122af2a80" providerId="ADAL" clId="{A3A6ABF9-8563-404A-BEC3-1E0B3CC340AC}" dt="2023-08-31T23:45:08.298" v="15931" actId="478"/>
          <ac:spMkLst>
            <pc:docMk/>
            <pc:sldMk cId="4234592746" sldId="2147478640"/>
            <ac:spMk id="270" creationId="{F757BBF0-96CD-5CEB-62FC-0C1C9A978ED7}"/>
          </ac:spMkLst>
        </pc:spChg>
        <pc:spChg chg="del">
          <ac:chgData name="Henry Jammes" userId="5f22554b-fd15-4676-8c82-dc6122af2a80" providerId="ADAL" clId="{A3A6ABF9-8563-404A-BEC3-1E0B3CC340AC}" dt="2023-08-31T23:45:08.298" v="15931" actId="478"/>
          <ac:spMkLst>
            <pc:docMk/>
            <pc:sldMk cId="4234592746" sldId="2147478640"/>
            <ac:spMk id="273" creationId="{701E0CBB-638B-D8F7-2490-A78369822DCE}"/>
          </ac:spMkLst>
        </pc:spChg>
        <pc:spChg chg="del">
          <ac:chgData name="Henry Jammes" userId="5f22554b-fd15-4676-8c82-dc6122af2a80" providerId="ADAL" clId="{A3A6ABF9-8563-404A-BEC3-1E0B3CC340AC}" dt="2023-08-31T23:45:08.298" v="15931" actId="478"/>
          <ac:spMkLst>
            <pc:docMk/>
            <pc:sldMk cId="4234592746" sldId="2147478640"/>
            <ac:spMk id="274" creationId="{E2356AD5-2341-601E-8F59-D269B2FC2BC3}"/>
          </ac:spMkLst>
        </pc:spChg>
        <pc:spChg chg="del">
          <ac:chgData name="Henry Jammes" userId="5f22554b-fd15-4676-8c82-dc6122af2a80" providerId="ADAL" clId="{A3A6ABF9-8563-404A-BEC3-1E0B3CC340AC}" dt="2023-08-31T23:45:08.298" v="15931" actId="478"/>
          <ac:spMkLst>
            <pc:docMk/>
            <pc:sldMk cId="4234592746" sldId="2147478640"/>
            <ac:spMk id="279" creationId="{6299A90C-50E0-193C-2DD1-73323ACB8BB9}"/>
          </ac:spMkLst>
        </pc:spChg>
        <pc:spChg chg="del">
          <ac:chgData name="Henry Jammes" userId="5f22554b-fd15-4676-8c82-dc6122af2a80" providerId="ADAL" clId="{A3A6ABF9-8563-404A-BEC3-1E0B3CC340AC}" dt="2023-08-31T23:45:08.298" v="15931" actId="478"/>
          <ac:spMkLst>
            <pc:docMk/>
            <pc:sldMk cId="4234592746" sldId="2147478640"/>
            <ac:spMk id="280" creationId="{1E490CBF-AB10-2D1D-50D3-04BF24991DC3}"/>
          </ac:spMkLst>
        </pc:spChg>
        <pc:spChg chg="del">
          <ac:chgData name="Henry Jammes" userId="5f22554b-fd15-4676-8c82-dc6122af2a80" providerId="ADAL" clId="{A3A6ABF9-8563-404A-BEC3-1E0B3CC340AC}" dt="2023-08-31T23:45:08.298" v="15931" actId="478"/>
          <ac:spMkLst>
            <pc:docMk/>
            <pc:sldMk cId="4234592746" sldId="2147478640"/>
            <ac:spMk id="281" creationId="{A8BB0ADA-A2EE-C742-73A2-833A58B1C9DD}"/>
          </ac:spMkLst>
        </pc:spChg>
        <pc:spChg chg="add mod">
          <ac:chgData name="Henry Jammes" userId="5f22554b-fd15-4676-8c82-dc6122af2a80" providerId="ADAL" clId="{A3A6ABF9-8563-404A-BEC3-1E0B3CC340AC}" dt="2023-09-03T16:22:53.337" v="23708" actId="571"/>
          <ac:spMkLst>
            <pc:docMk/>
            <pc:sldMk cId="4234592746" sldId="2147478640"/>
            <ac:spMk id="286" creationId="{A1E4E9A2-271B-180D-A555-86765F456B61}"/>
          </ac:spMkLst>
        </pc:spChg>
        <pc:spChg chg="del">
          <ac:chgData name="Henry Jammes" userId="5f22554b-fd15-4676-8c82-dc6122af2a80" providerId="ADAL" clId="{A3A6ABF9-8563-404A-BEC3-1E0B3CC340AC}" dt="2023-08-31T23:45:08.298" v="15931" actId="478"/>
          <ac:spMkLst>
            <pc:docMk/>
            <pc:sldMk cId="4234592746" sldId="2147478640"/>
            <ac:spMk id="287" creationId="{5BEC7622-2157-6FA2-E08A-7FDCF231B945}"/>
          </ac:spMkLst>
        </pc:spChg>
        <pc:spChg chg="add mod">
          <ac:chgData name="Henry Jammes" userId="5f22554b-fd15-4676-8c82-dc6122af2a80" providerId="ADAL" clId="{A3A6ABF9-8563-404A-BEC3-1E0B3CC340AC}" dt="2023-09-04T18:45:10.862" v="25320" actId="571"/>
          <ac:spMkLst>
            <pc:docMk/>
            <pc:sldMk cId="4234592746" sldId="2147478640"/>
            <ac:spMk id="287" creationId="{B06F79F7-2008-DBEA-3ADE-205FB0C702D8}"/>
          </ac:spMkLst>
        </pc:spChg>
        <pc:spChg chg="del">
          <ac:chgData name="Henry Jammes" userId="5f22554b-fd15-4676-8c82-dc6122af2a80" providerId="ADAL" clId="{A3A6ABF9-8563-404A-BEC3-1E0B3CC340AC}" dt="2023-08-31T23:45:08.298" v="15931" actId="478"/>
          <ac:spMkLst>
            <pc:docMk/>
            <pc:sldMk cId="4234592746" sldId="2147478640"/>
            <ac:spMk id="290" creationId="{63509391-9F82-8AE6-5341-7898449778CF}"/>
          </ac:spMkLst>
        </pc:spChg>
        <pc:spChg chg="add mod">
          <ac:chgData name="Henry Jammes" userId="5f22554b-fd15-4676-8c82-dc6122af2a80" providerId="ADAL" clId="{A3A6ABF9-8563-404A-BEC3-1E0B3CC340AC}" dt="2023-09-04T18:46:02.175" v="25342" actId="571"/>
          <ac:spMkLst>
            <pc:docMk/>
            <pc:sldMk cId="4234592746" sldId="2147478640"/>
            <ac:spMk id="290" creationId="{B2B81900-C592-4431-43D8-A2DE21018545}"/>
          </ac:spMkLst>
        </pc:spChg>
        <pc:spChg chg="del">
          <ac:chgData name="Henry Jammes" userId="5f22554b-fd15-4676-8c82-dc6122af2a80" providerId="ADAL" clId="{A3A6ABF9-8563-404A-BEC3-1E0B3CC340AC}" dt="2023-08-31T23:45:08.298" v="15931" actId="478"/>
          <ac:spMkLst>
            <pc:docMk/>
            <pc:sldMk cId="4234592746" sldId="2147478640"/>
            <ac:spMk id="291" creationId="{8A7BE751-37D7-623E-9E46-5CBFE3CCBD39}"/>
          </ac:spMkLst>
        </pc:spChg>
        <pc:spChg chg="del">
          <ac:chgData name="Henry Jammes" userId="5f22554b-fd15-4676-8c82-dc6122af2a80" providerId="ADAL" clId="{A3A6ABF9-8563-404A-BEC3-1E0B3CC340AC}" dt="2023-08-31T23:45:08.298" v="15931" actId="478"/>
          <ac:spMkLst>
            <pc:docMk/>
            <pc:sldMk cId="4234592746" sldId="2147478640"/>
            <ac:spMk id="292" creationId="{CFA8FFC1-A824-BD11-205F-042413FB19CD}"/>
          </ac:spMkLst>
        </pc:spChg>
        <pc:spChg chg="del">
          <ac:chgData name="Henry Jammes" userId="5f22554b-fd15-4676-8c82-dc6122af2a80" providerId="ADAL" clId="{A3A6ABF9-8563-404A-BEC3-1E0B3CC340AC}" dt="2023-08-31T23:45:08.298" v="15931" actId="478"/>
          <ac:spMkLst>
            <pc:docMk/>
            <pc:sldMk cId="4234592746" sldId="2147478640"/>
            <ac:spMk id="294" creationId="{93D71D94-F2AA-4F38-BC7E-3D8271588029}"/>
          </ac:spMkLst>
        </pc:spChg>
        <pc:spChg chg="del">
          <ac:chgData name="Henry Jammes" userId="5f22554b-fd15-4676-8c82-dc6122af2a80" providerId="ADAL" clId="{A3A6ABF9-8563-404A-BEC3-1E0B3CC340AC}" dt="2023-08-31T23:45:08.298" v="15931" actId="478"/>
          <ac:spMkLst>
            <pc:docMk/>
            <pc:sldMk cId="4234592746" sldId="2147478640"/>
            <ac:spMk id="295" creationId="{0E337514-2563-56C2-7D10-713B7B440188}"/>
          </ac:spMkLst>
        </pc:spChg>
        <pc:spChg chg="del">
          <ac:chgData name="Henry Jammes" userId="5f22554b-fd15-4676-8c82-dc6122af2a80" providerId="ADAL" clId="{A3A6ABF9-8563-404A-BEC3-1E0B3CC340AC}" dt="2023-08-31T23:45:08.298" v="15931" actId="478"/>
          <ac:spMkLst>
            <pc:docMk/>
            <pc:sldMk cId="4234592746" sldId="2147478640"/>
            <ac:spMk id="297" creationId="{6021371D-B4D4-975D-BD36-8511F810194A}"/>
          </ac:spMkLst>
        </pc:spChg>
        <pc:spChg chg="del">
          <ac:chgData name="Henry Jammes" userId="5f22554b-fd15-4676-8c82-dc6122af2a80" providerId="ADAL" clId="{A3A6ABF9-8563-404A-BEC3-1E0B3CC340AC}" dt="2023-08-31T23:45:08.298" v="15931" actId="478"/>
          <ac:spMkLst>
            <pc:docMk/>
            <pc:sldMk cId="4234592746" sldId="2147478640"/>
            <ac:spMk id="299" creationId="{E634F31C-B7F1-6EAC-F57D-B05A7F8FD497}"/>
          </ac:spMkLst>
        </pc:spChg>
        <pc:spChg chg="del">
          <ac:chgData name="Henry Jammes" userId="5f22554b-fd15-4676-8c82-dc6122af2a80" providerId="ADAL" clId="{A3A6ABF9-8563-404A-BEC3-1E0B3CC340AC}" dt="2023-08-31T23:45:08.298" v="15931" actId="478"/>
          <ac:spMkLst>
            <pc:docMk/>
            <pc:sldMk cId="4234592746" sldId="2147478640"/>
            <ac:spMk id="303" creationId="{0DBA9359-343B-485B-EA1C-D635F5FA80BD}"/>
          </ac:spMkLst>
        </pc:spChg>
        <pc:spChg chg="del">
          <ac:chgData name="Henry Jammes" userId="5f22554b-fd15-4676-8c82-dc6122af2a80" providerId="ADAL" clId="{A3A6ABF9-8563-404A-BEC3-1E0B3CC340AC}" dt="2023-08-31T23:45:08.298" v="15931" actId="478"/>
          <ac:spMkLst>
            <pc:docMk/>
            <pc:sldMk cId="4234592746" sldId="2147478640"/>
            <ac:spMk id="304" creationId="{4B7BEB1D-0A62-1E5C-9C89-3E5C75D87127}"/>
          </ac:spMkLst>
        </pc:spChg>
        <pc:spChg chg="del">
          <ac:chgData name="Henry Jammes" userId="5f22554b-fd15-4676-8c82-dc6122af2a80" providerId="ADAL" clId="{A3A6ABF9-8563-404A-BEC3-1E0B3CC340AC}" dt="2023-08-31T23:45:08.298" v="15931" actId="478"/>
          <ac:spMkLst>
            <pc:docMk/>
            <pc:sldMk cId="4234592746" sldId="2147478640"/>
            <ac:spMk id="307" creationId="{7B42A4FB-DE00-BE79-1D01-D71989A10600}"/>
          </ac:spMkLst>
        </pc:spChg>
        <pc:spChg chg="del">
          <ac:chgData name="Henry Jammes" userId="5f22554b-fd15-4676-8c82-dc6122af2a80" providerId="ADAL" clId="{A3A6ABF9-8563-404A-BEC3-1E0B3CC340AC}" dt="2023-08-31T23:45:08.298" v="15931" actId="478"/>
          <ac:spMkLst>
            <pc:docMk/>
            <pc:sldMk cId="4234592746" sldId="2147478640"/>
            <ac:spMk id="310" creationId="{30430F0C-44A8-9ECF-C897-0ABE8149CB6F}"/>
          </ac:spMkLst>
        </pc:spChg>
        <pc:spChg chg="del">
          <ac:chgData name="Henry Jammes" userId="5f22554b-fd15-4676-8c82-dc6122af2a80" providerId="ADAL" clId="{A3A6ABF9-8563-404A-BEC3-1E0B3CC340AC}" dt="2023-08-31T23:45:08.298" v="15931" actId="478"/>
          <ac:spMkLst>
            <pc:docMk/>
            <pc:sldMk cId="4234592746" sldId="2147478640"/>
            <ac:spMk id="311" creationId="{7717EFF8-0944-70E3-8971-F0A1E0D3859C}"/>
          </ac:spMkLst>
        </pc:spChg>
        <pc:spChg chg="add mod">
          <ac:chgData name="Henry Jammes" userId="5f22554b-fd15-4676-8c82-dc6122af2a80" providerId="ADAL" clId="{A3A6ABF9-8563-404A-BEC3-1E0B3CC340AC}" dt="2023-09-03T16:26:17.464" v="23829" actId="571"/>
          <ac:spMkLst>
            <pc:docMk/>
            <pc:sldMk cId="4234592746" sldId="2147478640"/>
            <ac:spMk id="311" creationId="{AF9DCAD4-8915-8DC3-9EF0-2EAB117D5DE6}"/>
          </ac:spMkLst>
        </pc:spChg>
        <pc:spChg chg="add del mod">
          <ac:chgData name="Henry Jammes" userId="5f22554b-fd15-4676-8c82-dc6122af2a80" providerId="ADAL" clId="{A3A6ABF9-8563-404A-BEC3-1E0B3CC340AC}" dt="2023-09-04T18:33:10.270" v="24829" actId="478"/>
          <ac:spMkLst>
            <pc:docMk/>
            <pc:sldMk cId="4234592746" sldId="2147478640"/>
            <ac:spMk id="314" creationId="{61728F5D-8987-38D8-1DEE-E57B9FB3A733}"/>
          </ac:spMkLst>
        </pc:spChg>
        <pc:spChg chg="add del mod">
          <ac:chgData name="Henry Jammes" userId="5f22554b-fd15-4676-8c82-dc6122af2a80" providerId="ADAL" clId="{A3A6ABF9-8563-404A-BEC3-1E0B3CC340AC}" dt="2023-09-04T18:33:10.270" v="24829" actId="478"/>
          <ac:spMkLst>
            <pc:docMk/>
            <pc:sldMk cId="4234592746" sldId="2147478640"/>
            <ac:spMk id="316" creationId="{965432BD-1895-5BF2-EA6E-CBF650B442D0}"/>
          </ac:spMkLst>
        </pc:spChg>
        <pc:spChg chg="add del mod topLvl">
          <ac:chgData name="Henry Jammes" userId="5f22554b-fd15-4676-8c82-dc6122af2a80" providerId="ADAL" clId="{A3A6ABF9-8563-404A-BEC3-1E0B3CC340AC}" dt="2023-09-04T18:32:19.352" v="24815" actId="478"/>
          <ac:spMkLst>
            <pc:docMk/>
            <pc:sldMk cId="4234592746" sldId="2147478640"/>
            <ac:spMk id="317" creationId="{426C7C8D-A3F5-78AB-00CD-41DB7FE7879D}"/>
          </ac:spMkLst>
        </pc:spChg>
        <pc:spChg chg="add del mod">
          <ac:chgData name="Henry Jammes" userId="5f22554b-fd15-4676-8c82-dc6122af2a80" providerId="ADAL" clId="{A3A6ABF9-8563-404A-BEC3-1E0B3CC340AC}" dt="2023-09-04T18:32:52.946" v="24823" actId="478"/>
          <ac:spMkLst>
            <pc:docMk/>
            <pc:sldMk cId="4234592746" sldId="2147478640"/>
            <ac:spMk id="318" creationId="{05605B0D-B3F8-1902-9F0E-13630E65D7CE}"/>
          </ac:spMkLst>
        </pc:spChg>
        <pc:spChg chg="add del mod">
          <ac:chgData name="Henry Jammes" userId="5f22554b-fd15-4676-8c82-dc6122af2a80" providerId="ADAL" clId="{A3A6ABF9-8563-404A-BEC3-1E0B3CC340AC}" dt="2023-09-04T18:33:10.270" v="24829" actId="478"/>
          <ac:spMkLst>
            <pc:docMk/>
            <pc:sldMk cId="4234592746" sldId="2147478640"/>
            <ac:spMk id="319" creationId="{B23F836C-C41D-1BFA-D758-954C80F9ED90}"/>
          </ac:spMkLst>
        </pc:spChg>
        <pc:spChg chg="add del mod">
          <ac:chgData name="Henry Jammes" userId="5f22554b-fd15-4676-8c82-dc6122af2a80" providerId="ADAL" clId="{A3A6ABF9-8563-404A-BEC3-1E0B3CC340AC}" dt="2023-09-04T18:33:10.270" v="24829" actId="478"/>
          <ac:spMkLst>
            <pc:docMk/>
            <pc:sldMk cId="4234592746" sldId="2147478640"/>
            <ac:spMk id="320" creationId="{079FD6A1-8AF5-D911-9F75-74A1C64C4FF2}"/>
          </ac:spMkLst>
        </pc:spChg>
        <pc:grpChg chg="add mod">
          <ac:chgData name="Henry Jammes" userId="5f22554b-fd15-4676-8c82-dc6122af2a80" providerId="ADAL" clId="{A3A6ABF9-8563-404A-BEC3-1E0B3CC340AC}" dt="2023-09-08T10:20:06.723" v="40753" actId="1076"/>
          <ac:grpSpMkLst>
            <pc:docMk/>
            <pc:sldMk cId="4234592746" sldId="2147478640"/>
            <ac:grpSpMk id="8" creationId="{4F6A83F6-1CBB-1DB6-721E-28C6B2841BD1}"/>
          </ac:grpSpMkLst>
        </pc:grpChg>
        <pc:grpChg chg="add del mod">
          <ac:chgData name="Henry Jammes" userId="5f22554b-fd15-4676-8c82-dc6122af2a80" providerId="ADAL" clId="{A3A6ABF9-8563-404A-BEC3-1E0B3CC340AC}" dt="2023-09-04T18:31:40.459" v="24804" actId="165"/>
          <ac:grpSpMkLst>
            <pc:docMk/>
            <pc:sldMk cId="4234592746" sldId="2147478640"/>
            <ac:grpSpMk id="37" creationId="{7FE99021-1AC2-0EB2-FB22-D71BE995372A}"/>
          </ac:grpSpMkLst>
        </pc:grpChg>
        <pc:grpChg chg="add mod">
          <ac:chgData name="Henry Jammes" userId="5f22554b-fd15-4676-8c82-dc6122af2a80" providerId="ADAL" clId="{A3A6ABF9-8563-404A-BEC3-1E0B3CC340AC}" dt="2023-09-08T10:20:06.723" v="40753" actId="1076"/>
          <ac:grpSpMkLst>
            <pc:docMk/>
            <pc:sldMk cId="4234592746" sldId="2147478640"/>
            <ac:grpSpMk id="43" creationId="{34E3B22D-6D57-BB1C-B544-A74A04E595B7}"/>
          </ac:grpSpMkLst>
        </pc:grpChg>
        <pc:grpChg chg="add mod">
          <ac:chgData name="Henry Jammes" userId="5f22554b-fd15-4676-8c82-dc6122af2a80" providerId="ADAL" clId="{A3A6ABF9-8563-404A-BEC3-1E0B3CC340AC}" dt="2023-09-08T10:20:06.723" v="40753" actId="1076"/>
          <ac:grpSpMkLst>
            <pc:docMk/>
            <pc:sldMk cId="4234592746" sldId="2147478640"/>
            <ac:grpSpMk id="50" creationId="{CE730A12-BD16-C18F-A61F-A112334F91D0}"/>
          </ac:grpSpMkLst>
        </pc:grpChg>
        <pc:grpChg chg="mod">
          <ac:chgData name="Henry Jammes" userId="5f22554b-fd15-4676-8c82-dc6122af2a80" providerId="ADAL" clId="{A3A6ABF9-8563-404A-BEC3-1E0B3CC340AC}" dt="2023-09-04T18:31:47.380" v="24805" actId="27803"/>
          <ac:grpSpMkLst>
            <pc:docMk/>
            <pc:sldMk cId="4234592746" sldId="2147478640"/>
            <ac:grpSpMk id="58" creationId="{ABE10C47-D236-D88B-8B5D-66245F1A71E4}"/>
          </ac:grpSpMkLst>
        </pc:grpChg>
        <pc:grpChg chg="mod">
          <ac:chgData name="Henry Jammes" userId="5f22554b-fd15-4676-8c82-dc6122af2a80" providerId="ADAL" clId="{A3A6ABF9-8563-404A-BEC3-1E0B3CC340AC}" dt="2023-09-04T18:31:47.380" v="24805" actId="27803"/>
          <ac:grpSpMkLst>
            <pc:docMk/>
            <pc:sldMk cId="4234592746" sldId="2147478640"/>
            <ac:grpSpMk id="195" creationId="{AFE2E0CF-E405-BB2A-989A-AD70056A2048}"/>
          </ac:grpSpMkLst>
        </pc:grpChg>
        <pc:grpChg chg="add mod">
          <ac:chgData name="Henry Jammes" userId="5f22554b-fd15-4676-8c82-dc6122af2a80" providerId="ADAL" clId="{A3A6ABF9-8563-404A-BEC3-1E0B3CC340AC}" dt="2023-09-08T10:20:35.001" v="40761" actId="14100"/>
          <ac:grpSpMkLst>
            <pc:docMk/>
            <pc:sldMk cId="4234592746" sldId="2147478640"/>
            <ac:grpSpMk id="196" creationId="{CA9DD826-9649-EC16-787B-4C9635E83B3F}"/>
          </ac:grpSpMkLst>
        </pc:grpChg>
        <pc:grpChg chg="add del mod topLvl">
          <ac:chgData name="Henry Jammes" userId="5f22554b-fd15-4676-8c82-dc6122af2a80" providerId="ADAL" clId="{A3A6ABF9-8563-404A-BEC3-1E0B3CC340AC}" dt="2023-09-03T16:21:07.190" v="23582" actId="165"/>
          <ac:grpSpMkLst>
            <pc:docMk/>
            <pc:sldMk cId="4234592746" sldId="2147478640"/>
            <ac:grpSpMk id="239" creationId="{80548840-F1CA-DB0A-CA00-55C37D5AA76D}"/>
          </ac:grpSpMkLst>
        </pc:grpChg>
        <pc:grpChg chg="mod">
          <ac:chgData name="Henry Jammes" userId="5f22554b-fd15-4676-8c82-dc6122af2a80" providerId="ADAL" clId="{A3A6ABF9-8563-404A-BEC3-1E0B3CC340AC}" dt="2023-09-04T18:31:47.380" v="24805" actId="27803"/>
          <ac:grpSpMkLst>
            <pc:docMk/>
            <pc:sldMk cId="4234592746" sldId="2147478640"/>
            <ac:grpSpMk id="241" creationId="{F6A701BA-D027-4231-478E-D357B34E3854}"/>
          </ac:grpSpMkLst>
        </pc:grpChg>
        <pc:grpChg chg="mod">
          <ac:chgData name="Henry Jammes" userId="5f22554b-fd15-4676-8c82-dc6122af2a80" providerId="ADAL" clId="{A3A6ABF9-8563-404A-BEC3-1E0B3CC340AC}" dt="2023-09-04T18:31:47.380" v="24805" actId="27803"/>
          <ac:grpSpMkLst>
            <pc:docMk/>
            <pc:sldMk cId="4234592746" sldId="2147478640"/>
            <ac:grpSpMk id="249" creationId="{2BC939E0-8EBC-4808-33CA-4195B160F5C4}"/>
          </ac:grpSpMkLst>
        </pc:grpChg>
        <pc:grpChg chg="del">
          <ac:chgData name="Henry Jammes" userId="5f22554b-fd15-4676-8c82-dc6122af2a80" providerId="ADAL" clId="{A3A6ABF9-8563-404A-BEC3-1E0B3CC340AC}" dt="2023-08-31T23:45:08.298" v="15931" actId="478"/>
          <ac:grpSpMkLst>
            <pc:docMk/>
            <pc:sldMk cId="4234592746" sldId="2147478640"/>
            <ac:grpSpMk id="255" creationId="{7FDDAF40-59EA-5169-D71D-47EB8B6AEC0E}"/>
          </ac:grpSpMkLst>
        </pc:grpChg>
        <pc:grpChg chg="mod">
          <ac:chgData name="Henry Jammes" userId="5f22554b-fd15-4676-8c82-dc6122af2a80" providerId="ADAL" clId="{A3A6ABF9-8563-404A-BEC3-1E0B3CC340AC}" dt="2023-09-04T18:31:47.380" v="24805" actId="27803"/>
          <ac:grpSpMkLst>
            <pc:docMk/>
            <pc:sldMk cId="4234592746" sldId="2147478640"/>
            <ac:grpSpMk id="256" creationId="{7375C76B-6A97-B385-1A5E-90B431977827}"/>
          </ac:grpSpMkLst>
        </pc:grpChg>
        <pc:grpChg chg="del">
          <ac:chgData name="Henry Jammes" userId="5f22554b-fd15-4676-8c82-dc6122af2a80" providerId="ADAL" clId="{A3A6ABF9-8563-404A-BEC3-1E0B3CC340AC}" dt="2023-08-31T23:45:08.298" v="15931" actId="478"/>
          <ac:grpSpMkLst>
            <pc:docMk/>
            <pc:sldMk cId="4234592746" sldId="2147478640"/>
            <ac:grpSpMk id="258" creationId="{92ECFFB7-A2CA-B9DE-9DE8-DEFEA9A694F7}"/>
          </ac:grpSpMkLst>
        </pc:grpChg>
        <pc:grpChg chg="del">
          <ac:chgData name="Henry Jammes" userId="5f22554b-fd15-4676-8c82-dc6122af2a80" providerId="ADAL" clId="{A3A6ABF9-8563-404A-BEC3-1E0B3CC340AC}" dt="2023-08-31T23:45:08.298" v="15931" actId="478"/>
          <ac:grpSpMkLst>
            <pc:docMk/>
            <pc:sldMk cId="4234592746" sldId="2147478640"/>
            <ac:grpSpMk id="261" creationId="{3B6DDE0E-1641-5954-2A22-2C9DB7EF661C}"/>
          </ac:grpSpMkLst>
        </pc:grpChg>
        <pc:grpChg chg="del">
          <ac:chgData name="Henry Jammes" userId="5f22554b-fd15-4676-8c82-dc6122af2a80" providerId="ADAL" clId="{A3A6ABF9-8563-404A-BEC3-1E0B3CC340AC}" dt="2023-08-31T23:45:08.298" v="15931" actId="478"/>
          <ac:grpSpMkLst>
            <pc:docMk/>
            <pc:sldMk cId="4234592746" sldId="2147478640"/>
            <ac:grpSpMk id="267" creationId="{527DF3F4-5A7A-A974-8857-E6B347B05BB8}"/>
          </ac:grpSpMkLst>
        </pc:grpChg>
        <pc:grpChg chg="del">
          <ac:chgData name="Henry Jammes" userId="5f22554b-fd15-4676-8c82-dc6122af2a80" providerId="ADAL" clId="{A3A6ABF9-8563-404A-BEC3-1E0B3CC340AC}" dt="2023-08-31T23:45:08.298" v="15931" actId="478"/>
          <ac:grpSpMkLst>
            <pc:docMk/>
            <pc:sldMk cId="4234592746" sldId="2147478640"/>
            <ac:grpSpMk id="271" creationId="{2699FA28-8B13-7069-6E23-DAFD67DD745F}"/>
          </ac:grpSpMkLst>
        </pc:grpChg>
        <pc:grpChg chg="del">
          <ac:chgData name="Henry Jammes" userId="5f22554b-fd15-4676-8c82-dc6122af2a80" providerId="ADAL" clId="{A3A6ABF9-8563-404A-BEC3-1E0B3CC340AC}" dt="2023-08-31T23:45:08.298" v="15931" actId="478"/>
          <ac:grpSpMkLst>
            <pc:docMk/>
            <pc:sldMk cId="4234592746" sldId="2147478640"/>
            <ac:grpSpMk id="272" creationId="{25DAA0F6-DA47-AD8F-F0D1-24124CBD448C}"/>
          </ac:grpSpMkLst>
        </pc:grpChg>
        <pc:grpChg chg="del">
          <ac:chgData name="Henry Jammes" userId="5f22554b-fd15-4676-8c82-dc6122af2a80" providerId="ADAL" clId="{A3A6ABF9-8563-404A-BEC3-1E0B3CC340AC}" dt="2023-08-31T23:45:08.298" v="15931" actId="478"/>
          <ac:grpSpMkLst>
            <pc:docMk/>
            <pc:sldMk cId="4234592746" sldId="2147478640"/>
            <ac:grpSpMk id="283" creationId="{6CF8DDAC-29B3-AFA7-E5BB-859F4D3DDF68}"/>
          </ac:grpSpMkLst>
        </pc:grpChg>
        <pc:grpChg chg="add del">
          <ac:chgData name="Henry Jammes" userId="5f22554b-fd15-4676-8c82-dc6122af2a80" providerId="ADAL" clId="{A3A6ABF9-8563-404A-BEC3-1E0B3CC340AC}" dt="2023-09-03T16:21:03.986" v="23581" actId="165"/>
          <ac:grpSpMkLst>
            <pc:docMk/>
            <pc:sldMk cId="4234592746" sldId="2147478640"/>
            <ac:grpSpMk id="284" creationId="{669A1F9E-7028-C61E-4B64-ED338B6CAE03}"/>
          </ac:grpSpMkLst>
        </pc:grpChg>
        <pc:grpChg chg="del">
          <ac:chgData name="Henry Jammes" userId="5f22554b-fd15-4676-8c82-dc6122af2a80" providerId="ADAL" clId="{A3A6ABF9-8563-404A-BEC3-1E0B3CC340AC}" dt="2023-08-31T23:45:08.298" v="15931" actId="478"/>
          <ac:grpSpMkLst>
            <pc:docMk/>
            <pc:sldMk cId="4234592746" sldId="2147478640"/>
            <ac:grpSpMk id="288" creationId="{5A412453-18BB-49DC-0DC3-3C8668B69758}"/>
          </ac:grpSpMkLst>
        </pc:grpChg>
        <pc:grpChg chg="del">
          <ac:chgData name="Henry Jammes" userId="5f22554b-fd15-4676-8c82-dc6122af2a80" providerId="ADAL" clId="{A3A6ABF9-8563-404A-BEC3-1E0B3CC340AC}" dt="2023-08-31T23:45:08.298" v="15931" actId="478"/>
          <ac:grpSpMkLst>
            <pc:docMk/>
            <pc:sldMk cId="4234592746" sldId="2147478640"/>
            <ac:grpSpMk id="289" creationId="{B082030A-BF5A-096F-19D5-45B02B77D1E0}"/>
          </ac:grpSpMkLst>
        </pc:grpChg>
        <pc:graphicFrameChg chg="del">
          <ac:chgData name="Henry Jammes" userId="5f22554b-fd15-4676-8c82-dc6122af2a80" providerId="ADAL" clId="{A3A6ABF9-8563-404A-BEC3-1E0B3CC340AC}" dt="2023-08-31T23:45:08.298" v="15931" actId="478"/>
          <ac:graphicFrameMkLst>
            <pc:docMk/>
            <pc:sldMk cId="4234592746" sldId="2147478640"/>
            <ac:graphicFrameMk id="351" creationId="{20AA6B57-B346-5F61-2E29-220580C0A2A8}"/>
          </ac:graphicFrameMkLst>
        </pc:graphicFrameChg>
        <pc:picChg chg="add del mod">
          <ac:chgData name="Henry Jammes" userId="5f22554b-fd15-4676-8c82-dc6122af2a80" providerId="ADAL" clId="{A3A6ABF9-8563-404A-BEC3-1E0B3CC340AC}" dt="2023-09-08T10:04:32.285" v="40647" actId="478"/>
          <ac:picMkLst>
            <pc:docMk/>
            <pc:sldMk cId="4234592746" sldId="2147478640"/>
            <ac:picMk id="5" creationId="{C060C114-DE1A-191D-DBE4-C5ED02CCC8D5}"/>
          </ac:picMkLst>
        </pc:picChg>
        <pc:picChg chg="add del mod topLvl">
          <ac:chgData name="Henry Jammes" userId="5f22554b-fd15-4676-8c82-dc6122af2a80" providerId="ADAL" clId="{A3A6ABF9-8563-404A-BEC3-1E0B3CC340AC}" dt="2023-09-03T16:22:58.817" v="23709" actId="478"/>
          <ac:picMkLst>
            <pc:docMk/>
            <pc:sldMk cId="4234592746" sldId="2147478640"/>
            <ac:picMk id="37" creationId="{BFDF34C5-7EB7-1661-BA3F-EE4583C304A8}"/>
          </ac:picMkLst>
        </pc:picChg>
        <pc:picChg chg="add del mod topLvl">
          <ac:chgData name="Henry Jammes" userId="5f22554b-fd15-4676-8c82-dc6122af2a80" providerId="ADAL" clId="{A3A6ABF9-8563-404A-BEC3-1E0B3CC340AC}" dt="2023-09-03T16:22:58.817" v="23709" actId="478"/>
          <ac:picMkLst>
            <pc:docMk/>
            <pc:sldMk cId="4234592746" sldId="2147478640"/>
            <ac:picMk id="38" creationId="{928041EE-B966-D30A-917D-A9EF8E8FC7A8}"/>
          </ac:picMkLst>
        </pc:picChg>
        <pc:picChg chg="add del mod topLvl">
          <ac:chgData name="Henry Jammes" userId="5f22554b-fd15-4676-8c82-dc6122af2a80" providerId="ADAL" clId="{A3A6ABF9-8563-404A-BEC3-1E0B3CC340AC}" dt="2023-09-03T16:22:58.817" v="23709" actId="478"/>
          <ac:picMkLst>
            <pc:docMk/>
            <pc:sldMk cId="4234592746" sldId="2147478640"/>
            <ac:picMk id="39" creationId="{36C4EF16-FB94-2C83-4786-28614033C054}"/>
          </ac:picMkLst>
        </pc:picChg>
        <pc:picChg chg="add del mod topLvl">
          <ac:chgData name="Henry Jammes" userId="5f22554b-fd15-4676-8c82-dc6122af2a80" providerId="ADAL" clId="{A3A6ABF9-8563-404A-BEC3-1E0B3CC340AC}" dt="2023-09-08T10:04:32.285" v="40647" actId="478"/>
          <ac:picMkLst>
            <pc:docMk/>
            <pc:sldMk cId="4234592746" sldId="2147478640"/>
            <ac:picMk id="40" creationId="{D054400A-433E-1910-7E77-62263C828619}"/>
          </ac:picMkLst>
        </pc:picChg>
        <pc:picChg chg="add del mod topLvl">
          <ac:chgData name="Henry Jammes" userId="5f22554b-fd15-4676-8c82-dc6122af2a80" providerId="ADAL" clId="{A3A6ABF9-8563-404A-BEC3-1E0B3CC340AC}" dt="2023-09-03T16:22:58.817" v="23709" actId="478"/>
          <ac:picMkLst>
            <pc:docMk/>
            <pc:sldMk cId="4234592746" sldId="2147478640"/>
            <ac:picMk id="41" creationId="{24DE3844-299C-31F9-EE11-6C0BA139F81C}"/>
          </ac:picMkLst>
        </pc:picChg>
        <pc:picChg chg="add del mod topLvl">
          <ac:chgData name="Henry Jammes" userId="5f22554b-fd15-4676-8c82-dc6122af2a80" providerId="ADAL" clId="{A3A6ABF9-8563-404A-BEC3-1E0B3CC340AC}" dt="2023-09-03T16:22:58.817" v="23709" actId="478"/>
          <ac:picMkLst>
            <pc:docMk/>
            <pc:sldMk cId="4234592746" sldId="2147478640"/>
            <ac:picMk id="44" creationId="{AB6B1A47-CFA2-A239-B692-559A4942379D}"/>
          </ac:picMkLst>
        </pc:picChg>
        <pc:picChg chg="add del mod topLvl">
          <ac:chgData name="Henry Jammes" userId="5f22554b-fd15-4676-8c82-dc6122af2a80" providerId="ADAL" clId="{A3A6ABF9-8563-404A-BEC3-1E0B3CC340AC}" dt="2023-09-03T16:22:58.817" v="23709" actId="478"/>
          <ac:picMkLst>
            <pc:docMk/>
            <pc:sldMk cId="4234592746" sldId="2147478640"/>
            <ac:picMk id="45" creationId="{6B4C3FB7-0F76-436B-0EFD-A9E429CE135E}"/>
          </ac:picMkLst>
        </pc:picChg>
        <pc:picChg chg="add del mod topLvl">
          <ac:chgData name="Henry Jammes" userId="5f22554b-fd15-4676-8c82-dc6122af2a80" providerId="ADAL" clId="{A3A6ABF9-8563-404A-BEC3-1E0B3CC340AC}" dt="2023-09-03T16:22:58.817" v="23709" actId="478"/>
          <ac:picMkLst>
            <pc:docMk/>
            <pc:sldMk cId="4234592746" sldId="2147478640"/>
            <ac:picMk id="46" creationId="{7A309807-68BF-0BBC-AD25-AC3E4031B562}"/>
          </ac:picMkLst>
        </pc:picChg>
        <pc:picChg chg="add del mod topLvl">
          <ac:chgData name="Henry Jammes" userId="5f22554b-fd15-4676-8c82-dc6122af2a80" providerId="ADAL" clId="{A3A6ABF9-8563-404A-BEC3-1E0B3CC340AC}" dt="2023-09-04T18:31:10.118" v="24800" actId="478"/>
          <ac:picMkLst>
            <pc:docMk/>
            <pc:sldMk cId="4234592746" sldId="2147478640"/>
            <ac:picMk id="47" creationId="{C3E2BCC1-1117-2CCE-F243-92BEC835CF43}"/>
          </ac:picMkLst>
        </pc:picChg>
        <pc:picChg chg="add del mod topLvl">
          <ac:chgData name="Henry Jammes" userId="5f22554b-fd15-4676-8c82-dc6122af2a80" providerId="ADAL" clId="{A3A6ABF9-8563-404A-BEC3-1E0B3CC340AC}" dt="2023-09-03T16:22:58.817" v="23709" actId="478"/>
          <ac:picMkLst>
            <pc:docMk/>
            <pc:sldMk cId="4234592746" sldId="2147478640"/>
            <ac:picMk id="48" creationId="{FBCC1637-456D-3BBF-9B3E-88ED1E2493B9}"/>
          </ac:picMkLst>
        </pc:picChg>
        <pc:picChg chg="add del mod topLvl">
          <ac:chgData name="Henry Jammes" userId="5f22554b-fd15-4676-8c82-dc6122af2a80" providerId="ADAL" clId="{A3A6ABF9-8563-404A-BEC3-1E0B3CC340AC}" dt="2023-09-03T16:22:58.817" v="23709" actId="478"/>
          <ac:picMkLst>
            <pc:docMk/>
            <pc:sldMk cId="4234592746" sldId="2147478640"/>
            <ac:picMk id="51" creationId="{3865386F-4AC2-6014-F6D9-C7A3B0941655}"/>
          </ac:picMkLst>
        </pc:picChg>
        <pc:picChg chg="add del mod topLvl">
          <ac:chgData name="Henry Jammes" userId="5f22554b-fd15-4676-8c82-dc6122af2a80" providerId="ADAL" clId="{A3A6ABF9-8563-404A-BEC3-1E0B3CC340AC}" dt="2023-09-03T16:22:58.817" v="23709" actId="478"/>
          <ac:picMkLst>
            <pc:docMk/>
            <pc:sldMk cId="4234592746" sldId="2147478640"/>
            <ac:picMk id="52" creationId="{A2859B02-A5A6-E4C1-3114-52ABCA237482}"/>
          </ac:picMkLst>
        </pc:picChg>
        <pc:picChg chg="add del mod topLvl">
          <ac:chgData name="Henry Jammes" userId="5f22554b-fd15-4676-8c82-dc6122af2a80" providerId="ADAL" clId="{A3A6ABF9-8563-404A-BEC3-1E0B3CC340AC}" dt="2023-09-03T16:22:58.817" v="23709" actId="478"/>
          <ac:picMkLst>
            <pc:docMk/>
            <pc:sldMk cId="4234592746" sldId="2147478640"/>
            <ac:picMk id="53" creationId="{2486CF25-FBF6-5F31-7328-6D41D7077FFA}"/>
          </ac:picMkLst>
        </pc:picChg>
        <pc:picChg chg="add del mod topLvl">
          <ac:chgData name="Henry Jammes" userId="5f22554b-fd15-4676-8c82-dc6122af2a80" providerId="ADAL" clId="{A3A6ABF9-8563-404A-BEC3-1E0B3CC340AC}" dt="2023-09-04T18:31:02.850" v="24797" actId="478"/>
          <ac:picMkLst>
            <pc:docMk/>
            <pc:sldMk cId="4234592746" sldId="2147478640"/>
            <ac:picMk id="54" creationId="{6151F449-2EFE-7C49-B09E-0013DB922546}"/>
          </ac:picMkLst>
        </pc:picChg>
        <pc:picChg chg="add del mod topLvl">
          <ac:chgData name="Henry Jammes" userId="5f22554b-fd15-4676-8c82-dc6122af2a80" providerId="ADAL" clId="{A3A6ABF9-8563-404A-BEC3-1E0B3CC340AC}" dt="2023-09-03T16:22:58.817" v="23709" actId="478"/>
          <ac:picMkLst>
            <pc:docMk/>
            <pc:sldMk cId="4234592746" sldId="2147478640"/>
            <ac:picMk id="55" creationId="{85DE184E-6D8A-4293-877B-AF58793E6009}"/>
          </ac:picMkLst>
        </pc:picChg>
        <pc:picChg chg="add del mod topLvl">
          <ac:chgData name="Henry Jammes" userId="5f22554b-fd15-4676-8c82-dc6122af2a80" providerId="ADAL" clId="{A3A6ABF9-8563-404A-BEC3-1E0B3CC340AC}" dt="2023-09-03T16:22:58.817" v="23709" actId="478"/>
          <ac:picMkLst>
            <pc:docMk/>
            <pc:sldMk cId="4234592746" sldId="2147478640"/>
            <ac:picMk id="58" creationId="{587034F8-0BA1-F57B-3CE1-73E55A883FED}"/>
          </ac:picMkLst>
        </pc:picChg>
        <pc:picChg chg="add del mod topLvl">
          <ac:chgData name="Henry Jammes" userId="5f22554b-fd15-4676-8c82-dc6122af2a80" providerId="ADAL" clId="{A3A6ABF9-8563-404A-BEC3-1E0B3CC340AC}" dt="2023-09-03T16:22:58.817" v="23709" actId="478"/>
          <ac:picMkLst>
            <pc:docMk/>
            <pc:sldMk cId="4234592746" sldId="2147478640"/>
            <ac:picMk id="59" creationId="{77696AA5-9B27-1E5D-DF96-25B3639E54F0}"/>
          </ac:picMkLst>
        </pc:picChg>
        <pc:picChg chg="add del mod topLvl">
          <ac:chgData name="Henry Jammes" userId="5f22554b-fd15-4676-8c82-dc6122af2a80" providerId="ADAL" clId="{A3A6ABF9-8563-404A-BEC3-1E0B3CC340AC}" dt="2023-09-03T16:22:58.817" v="23709" actId="478"/>
          <ac:picMkLst>
            <pc:docMk/>
            <pc:sldMk cId="4234592746" sldId="2147478640"/>
            <ac:picMk id="60" creationId="{A0D53032-D73B-B9C1-111B-566AE5244FC1}"/>
          </ac:picMkLst>
        </pc:picChg>
        <pc:picChg chg="add del mod topLvl">
          <ac:chgData name="Henry Jammes" userId="5f22554b-fd15-4676-8c82-dc6122af2a80" providerId="ADAL" clId="{A3A6ABF9-8563-404A-BEC3-1E0B3CC340AC}" dt="2023-09-03T16:43:10.320" v="24642" actId="478"/>
          <ac:picMkLst>
            <pc:docMk/>
            <pc:sldMk cId="4234592746" sldId="2147478640"/>
            <ac:picMk id="61" creationId="{091762C1-7A13-B3EC-6B4E-5FD038E5F421}"/>
          </ac:picMkLst>
        </pc:picChg>
        <pc:picChg chg="add del mod topLvl">
          <ac:chgData name="Henry Jammes" userId="5f22554b-fd15-4676-8c82-dc6122af2a80" providerId="ADAL" clId="{A3A6ABF9-8563-404A-BEC3-1E0B3CC340AC}" dt="2023-09-03T16:22:58.817" v="23709" actId="478"/>
          <ac:picMkLst>
            <pc:docMk/>
            <pc:sldMk cId="4234592746" sldId="2147478640"/>
            <ac:picMk id="62" creationId="{0C1B0A2F-C27E-13F9-60D8-C645F0A6D20A}"/>
          </ac:picMkLst>
        </pc:picChg>
        <pc:picChg chg="add del mod topLvl">
          <ac:chgData name="Henry Jammes" userId="5f22554b-fd15-4676-8c82-dc6122af2a80" providerId="ADAL" clId="{A3A6ABF9-8563-404A-BEC3-1E0B3CC340AC}" dt="2023-09-03T16:22:58.817" v="23709" actId="478"/>
          <ac:picMkLst>
            <pc:docMk/>
            <pc:sldMk cId="4234592746" sldId="2147478640"/>
            <ac:picMk id="193" creationId="{B0B254BA-F901-05FD-E0F3-D9B1C6C24F96}"/>
          </ac:picMkLst>
        </pc:picChg>
        <pc:picChg chg="add del mod topLvl">
          <ac:chgData name="Henry Jammes" userId="5f22554b-fd15-4676-8c82-dc6122af2a80" providerId="ADAL" clId="{A3A6ABF9-8563-404A-BEC3-1E0B3CC340AC}" dt="2023-09-03T16:22:58.817" v="23709" actId="478"/>
          <ac:picMkLst>
            <pc:docMk/>
            <pc:sldMk cId="4234592746" sldId="2147478640"/>
            <ac:picMk id="194" creationId="{0722F68C-0810-E796-5C4B-07C1FC3621F4}"/>
          </ac:picMkLst>
        </pc:picChg>
        <pc:picChg chg="add del mod topLvl">
          <ac:chgData name="Henry Jammes" userId="5f22554b-fd15-4676-8c82-dc6122af2a80" providerId="ADAL" clId="{A3A6ABF9-8563-404A-BEC3-1E0B3CC340AC}" dt="2023-09-03T16:22:58.817" v="23709" actId="478"/>
          <ac:picMkLst>
            <pc:docMk/>
            <pc:sldMk cId="4234592746" sldId="2147478640"/>
            <ac:picMk id="195" creationId="{940A1F79-4DF7-9997-8E1B-66206D2CEE69}"/>
          </ac:picMkLst>
        </pc:picChg>
        <pc:picChg chg="add del mod topLvl">
          <ac:chgData name="Henry Jammes" userId="5f22554b-fd15-4676-8c82-dc6122af2a80" providerId="ADAL" clId="{A3A6ABF9-8563-404A-BEC3-1E0B3CC340AC}" dt="2023-09-04T18:33:10.270" v="24829" actId="478"/>
          <ac:picMkLst>
            <pc:docMk/>
            <pc:sldMk cId="4234592746" sldId="2147478640"/>
            <ac:picMk id="196" creationId="{79E8F0A6-8C9B-A0A8-E035-C9EB9F17AA3F}"/>
          </ac:picMkLst>
        </pc:picChg>
        <pc:picChg chg="add del mod topLvl">
          <ac:chgData name="Henry Jammes" userId="5f22554b-fd15-4676-8c82-dc6122af2a80" providerId="ADAL" clId="{A3A6ABF9-8563-404A-BEC3-1E0B3CC340AC}" dt="2023-09-03T16:22:58.817" v="23709" actId="478"/>
          <ac:picMkLst>
            <pc:docMk/>
            <pc:sldMk cId="4234592746" sldId="2147478640"/>
            <ac:picMk id="197" creationId="{80588946-B486-F30C-6AA9-C34287EF1577}"/>
          </ac:picMkLst>
        </pc:picChg>
        <pc:picChg chg="add del mod topLvl">
          <ac:chgData name="Henry Jammes" userId="5f22554b-fd15-4676-8c82-dc6122af2a80" providerId="ADAL" clId="{A3A6ABF9-8563-404A-BEC3-1E0B3CC340AC}" dt="2023-09-04T18:33:10.270" v="24829" actId="478"/>
          <ac:picMkLst>
            <pc:docMk/>
            <pc:sldMk cId="4234592746" sldId="2147478640"/>
            <ac:picMk id="199" creationId="{81E879A8-CBB6-876A-2932-E29D4DF90092}"/>
          </ac:picMkLst>
        </pc:picChg>
        <pc:picChg chg="add del mod ord topLvl">
          <ac:chgData name="Henry Jammes" userId="5f22554b-fd15-4676-8c82-dc6122af2a80" providerId="ADAL" clId="{A3A6ABF9-8563-404A-BEC3-1E0B3CC340AC}" dt="2023-09-08T10:04:32.285" v="40647" actId="478"/>
          <ac:picMkLst>
            <pc:docMk/>
            <pc:sldMk cId="4234592746" sldId="2147478640"/>
            <ac:picMk id="203" creationId="{2EAF3B78-B60D-CD71-33A7-1BC2F058308E}"/>
          </ac:picMkLst>
        </pc:picChg>
        <pc:picChg chg="add del mod topLvl">
          <ac:chgData name="Henry Jammes" userId="5f22554b-fd15-4676-8c82-dc6122af2a80" providerId="ADAL" clId="{A3A6ABF9-8563-404A-BEC3-1E0B3CC340AC}" dt="2023-09-08T10:04:32.285" v="40647" actId="478"/>
          <ac:picMkLst>
            <pc:docMk/>
            <pc:sldMk cId="4234592746" sldId="2147478640"/>
            <ac:picMk id="207" creationId="{E18003BB-5B88-85CF-3586-C3033D466C61}"/>
          </ac:picMkLst>
        </pc:picChg>
        <pc:picChg chg="add del mod ord topLvl">
          <ac:chgData name="Henry Jammes" userId="5f22554b-fd15-4676-8c82-dc6122af2a80" providerId="ADAL" clId="{A3A6ABF9-8563-404A-BEC3-1E0B3CC340AC}" dt="2023-09-04T18:33:10.270" v="24829" actId="478"/>
          <ac:picMkLst>
            <pc:docMk/>
            <pc:sldMk cId="4234592746" sldId="2147478640"/>
            <ac:picMk id="208" creationId="{CEDF50C5-91ED-8C70-470E-7FF3C247DD30}"/>
          </ac:picMkLst>
        </pc:picChg>
        <pc:picChg chg="add del mod ord topLvl">
          <ac:chgData name="Henry Jammes" userId="5f22554b-fd15-4676-8c82-dc6122af2a80" providerId="ADAL" clId="{A3A6ABF9-8563-404A-BEC3-1E0B3CC340AC}" dt="2023-09-04T18:33:10.270" v="24829" actId="478"/>
          <ac:picMkLst>
            <pc:docMk/>
            <pc:sldMk cId="4234592746" sldId="2147478640"/>
            <ac:picMk id="209" creationId="{6E35CD5B-2DA2-ABF4-EC3A-FB04C8B7C8D6}"/>
          </ac:picMkLst>
        </pc:picChg>
        <pc:picChg chg="add del mod topLvl">
          <ac:chgData name="Henry Jammes" userId="5f22554b-fd15-4676-8c82-dc6122af2a80" providerId="ADAL" clId="{A3A6ABF9-8563-404A-BEC3-1E0B3CC340AC}" dt="2023-09-08T10:04:32.285" v="40647" actId="478"/>
          <ac:picMkLst>
            <pc:docMk/>
            <pc:sldMk cId="4234592746" sldId="2147478640"/>
            <ac:picMk id="220" creationId="{585E7F98-F8E7-5E16-C488-5578EB91D0FD}"/>
          </ac:picMkLst>
        </pc:picChg>
        <pc:picChg chg="add del mod topLvl">
          <ac:chgData name="Henry Jammes" userId="5f22554b-fd15-4676-8c82-dc6122af2a80" providerId="ADAL" clId="{A3A6ABF9-8563-404A-BEC3-1E0B3CC340AC}" dt="2023-09-08T10:04:32.285" v="40647" actId="478"/>
          <ac:picMkLst>
            <pc:docMk/>
            <pc:sldMk cId="4234592746" sldId="2147478640"/>
            <ac:picMk id="221" creationId="{2A95F62F-C655-9AE1-1A13-A3FA2D4FB708}"/>
          </ac:picMkLst>
        </pc:picChg>
        <pc:picChg chg="add del mod topLvl">
          <ac:chgData name="Henry Jammes" userId="5f22554b-fd15-4676-8c82-dc6122af2a80" providerId="ADAL" clId="{A3A6ABF9-8563-404A-BEC3-1E0B3CC340AC}" dt="2023-09-08T10:04:32.285" v="40647" actId="478"/>
          <ac:picMkLst>
            <pc:docMk/>
            <pc:sldMk cId="4234592746" sldId="2147478640"/>
            <ac:picMk id="222" creationId="{68B25D9B-306F-8915-9989-B2B581E527F9}"/>
          </ac:picMkLst>
        </pc:picChg>
        <pc:picChg chg="add del mod topLvl">
          <ac:chgData name="Henry Jammes" userId="5f22554b-fd15-4676-8c82-dc6122af2a80" providerId="ADAL" clId="{A3A6ABF9-8563-404A-BEC3-1E0B3CC340AC}" dt="2023-09-08T10:04:32.285" v="40647" actId="478"/>
          <ac:picMkLst>
            <pc:docMk/>
            <pc:sldMk cId="4234592746" sldId="2147478640"/>
            <ac:picMk id="223" creationId="{0EF9B5A5-8CE2-715F-7734-9FAE3849D195}"/>
          </ac:picMkLst>
        </pc:picChg>
        <pc:picChg chg="add del mod topLvl">
          <ac:chgData name="Henry Jammes" userId="5f22554b-fd15-4676-8c82-dc6122af2a80" providerId="ADAL" clId="{A3A6ABF9-8563-404A-BEC3-1E0B3CC340AC}" dt="2023-09-03T16:12:25.310" v="23460" actId="478"/>
          <ac:picMkLst>
            <pc:docMk/>
            <pc:sldMk cId="4234592746" sldId="2147478640"/>
            <ac:picMk id="227" creationId="{20DA5259-5A3D-7077-B11F-B5A24B931A26}"/>
          </ac:picMkLst>
        </pc:picChg>
        <pc:picChg chg="add del mod topLvl">
          <ac:chgData name="Henry Jammes" userId="5f22554b-fd15-4676-8c82-dc6122af2a80" providerId="ADAL" clId="{A3A6ABF9-8563-404A-BEC3-1E0B3CC340AC}" dt="2023-09-03T16:22:58.817" v="23709" actId="478"/>
          <ac:picMkLst>
            <pc:docMk/>
            <pc:sldMk cId="4234592746" sldId="2147478640"/>
            <ac:picMk id="237" creationId="{B4AF4C91-CF5A-98BF-C287-4B9EAB336C35}"/>
          </ac:picMkLst>
        </pc:picChg>
        <pc:picChg chg="add del mod topLvl">
          <ac:chgData name="Henry Jammes" userId="5f22554b-fd15-4676-8c82-dc6122af2a80" providerId="ADAL" clId="{A3A6ABF9-8563-404A-BEC3-1E0B3CC340AC}" dt="2023-09-03T16:22:58.817" v="23709" actId="478"/>
          <ac:picMkLst>
            <pc:docMk/>
            <pc:sldMk cId="4234592746" sldId="2147478640"/>
            <ac:picMk id="238" creationId="{FCE21153-FC98-9481-5E55-12FAF071354B}"/>
          </ac:picMkLst>
        </pc:picChg>
        <pc:picChg chg="del">
          <ac:chgData name="Henry Jammes" userId="5f22554b-fd15-4676-8c82-dc6122af2a80" providerId="ADAL" clId="{A3A6ABF9-8563-404A-BEC3-1E0B3CC340AC}" dt="2023-08-31T23:45:08.298" v="15931" actId="478"/>
          <ac:picMkLst>
            <pc:docMk/>
            <pc:sldMk cId="4234592746" sldId="2147478640"/>
            <ac:picMk id="254" creationId="{BDC60AD9-CCBB-B8F1-29C8-F5A17FB9C5A5}"/>
          </ac:picMkLst>
        </pc:picChg>
        <pc:picChg chg="del">
          <ac:chgData name="Henry Jammes" userId="5f22554b-fd15-4676-8c82-dc6122af2a80" providerId="ADAL" clId="{A3A6ABF9-8563-404A-BEC3-1E0B3CC340AC}" dt="2023-08-31T23:45:08.298" v="15931" actId="478"/>
          <ac:picMkLst>
            <pc:docMk/>
            <pc:sldMk cId="4234592746" sldId="2147478640"/>
            <ac:picMk id="257" creationId="{CCA43D48-21E9-4005-2F2F-FB1C036E737E}"/>
          </ac:picMkLst>
        </pc:picChg>
        <pc:picChg chg="del">
          <ac:chgData name="Henry Jammes" userId="5f22554b-fd15-4676-8c82-dc6122af2a80" providerId="ADAL" clId="{A3A6ABF9-8563-404A-BEC3-1E0B3CC340AC}" dt="2023-08-31T23:45:08.298" v="15931" actId="478"/>
          <ac:picMkLst>
            <pc:docMk/>
            <pc:sldMk cId="4234592746" sldId="2147478640"/>
            <ac:picMk id="260" creationId="{E9A6DA64-2B81-6811-A826-3AC43189100D}"/>
          </ac:picMkLst>
        </pc:picChg>
        <pc:picChg chg="del">
          <ac:chgData name="Henry Jammes" userId="5f22554b-fd15-4676-8c82-dc6122af2a80" providerId="ADAL" clId="{A3A6ABF9-8563-404A-BEC3-1E0B3CC340AC}" dt="2023-08-31T23:45:08.298" v="15931" actId="478"/>
          <ac:picMkLst>
            <pc:docMk/>
            <pc:sldMk cId="4234592746" sldId="2147478640"/>
            <ac:picMk id="269" creationId="{8E575C82-DB52-F140-C5BD-AABA6A545D93}"/>
          </ac:picMkLst>
        </pc:picChg>
        <pc:picChg chg="add del mod">
          <ac:chgData name="Henry Jammes" userId="5f22554b-fd15-4676-8c82-dc6122af2a80" providerId="ADAL" clId="{A3A6ABF9-8563-404A-BEC3-1E0B3CC340AC}" dt="2023-09-08T10:04:32.285" v="40647" actId="478"/>
          <ac:picMkLst>
            <pc:docMk/>
            <pc:sldMk cId="4234592746" sldId="2147478640"/>
            <ac:picMk id="278" creationId="{3F76EBCD-4AA0-330D-D922-A679CD33B57E}"/>
          </ac:picMkLst>
        </pc:picChg>
        <pc:picChg chg="del">
          <ac:chgData name="Henry Jammes" userId="5f22554b-fd15-4676-8c82-dc6122af2a80" providerId="ADAL" clId="{A3A6ABF9-8563-404A-BEC3-1E0B3CC340AC}" dt="2023-08-31T23:45:08.298" v="15931" actId="478"/>
          <ac:picMkLst>
            <pc:docMk/>
            <pc:sldMk cId="4234592746" sldId="2147478640"/>
            <ac:picMk id="282" creationId="{41C1D5D2-DF35-8B7D-02CF-3D5788FCB687}"/>
          </ac:picMkLst>
        </pc:picChg>
        <pc:picChg chg="add del mod">
          <ac:chgData name="Henry Jammes" userId="5f22554b-fd15-4676-8c82-dc6122af2a80" providerId="ADAL" clId="{A3A6ABF9-8563-404A-BEC3-1E0B3CC340AC}" dt="2023-09-05T10:19:04.746" v="36239" actId="478"/>
          <ac:picMkLst>
            <pc:docMk/>
            <pc:sldMk cId="4234592746" sldId="2147478640"/>
            <ac:picMk id="282" creationId="{76523478-B52B-E4B0-D741-AFC83B6BD67D}"/>
          </ac:picMkLst>
        </pc:picChg>
        <pc:picChg chg="add del mod">
          <ac:chgData name="Henry Jammes" userId="5f22554b-fd15-4676-8c82-dc6122af2a80" providerId="ADAL" clId="{A3A6ABF9-8563-404A-BEC3-1E0B3CC340AC}" dt="2023-09-08T10:04:32.285" v="40647" actId="478"/>
          <ac:picMkLst>
            <pc:docMk/>
            <pc:sldMk cId="4234592746" sldId="2147478640"/>
            <ac:picMk id="283" creationId="{7704919B-7854-715C-8F2E-5A211DFBD46E}"/>
          </ac:picMkLst>
        </pc:picChg>
        <pc:picChg chg="del">
          <ac:chgData name="Henry Jammes" userId="5f22554b-fd15-4676-8c82-dc6122af2a80" providerId="ADAL" clId="{A3A6ABF9-8563-404A-BEC3-1E0B3CC340AC}" dt="2023-08-31T23:45:08.298" v="15931" actId="478"/>
          <ac:picMkLst>
            <pc:docMk/>
            <pc:sldMk cId="4234592746" sldId="2147478640"/>
            <ac:picMk id="285" creationId="{3503E97D-1830-F80B-87BE-9579717F685E}"/>
          </ac:picMkLst>
        </pc:picChg>
        <pc:picChg chg="add mod">
          <ac:chgData name="Henry Jammes" userId="5f22554b-fd15-4676-8c82-dc6122af2a80" providerId="ADAL" clId="{A3A6ABF9-8563-404A-BEC3-1E0B3CC340AC}" dt="2023-09-03T16:22:53.337" v="23708" actId="571"/>
          <ac:picMkLst>
            <pc:docMk/>
            <pc:sldMk cId="4234592746" sldId="2147478640"/>
            <ac:picMk id="287" creationId="{3E5EF86B-3344-2410-D9DD-8A4917B854AB}"/>
          </ac:picMkLst>
        </pc:picChg>
        <pc:picChg chg="add mod">
          <ac:chgData name="Henry Jammes" userId="5f22554b-fd15-4676-8c82-dc6122af2a80" providerId="ADAL" clId="{A3A6ABF9-8563-404A-BEC3-1E0B3CC340AC}" dt="2023-09-04T18:45:10.862" v="25320" actId="571"/>
          <ac:picMkLst>
            <pc:docMk/>
            <pc:sldMk cId="4234592746" sldId="2147478640"/>
            <ac:picMk id="288" creationId="{6A0AE895-2074-DBEA-75B9-5D41C7F89FDE}"/>
          </ac:picMkLst>
        </pc:picChg>
        <pc:picChg chg="add mod">
          <ac:chgData name="Henry Jammes" userId="5f22554b-fd15-4676-8c82-dc6122af2a80" providerId="ADAL" clId="{A3A6ABF9-8563-404A-BEC3-1E0B3CC340AC}" dt="2023-09-03T16:22:53.337" v="23708" actId="571"/>
          <ac:picMkLst>
            <pc:docMk/>
            <pc:sldMk cId="4234592746" sldId="2147478640"/>
            <ac:picMk id="288" creationId="{E846DE17-11A5-372B-6376-36A658202A78}"/>
          </ac:picMkLst>
        </pc:picChg>
        <pc:picChg chg="add del mod">
          <ac:chgData name="Henry Jammes" userId="5f22554b-fd15-4676-8c82-dc6122af2a80" providerId="ADAL" clId="{A3A6ABF9-8563-404A-BEC3-1E0B3CC340AC}" dt="2023-09-08T10:04:32.285" v="40647" actId="478"/>
          <ac:picMkLst>
            <pc:docMk/>
            <pc:sldMk cId="4234592746" sldId="2147478640"/>
            <ac:picMk id="289" creationId="{3D0704FF-0E24-0848-2E2F-CEAE44D7C440}"/>
          </ac:picMkLst>
        </pc:picChg>
        <pc:picChg chg="add mod">
          <ac:chgData name="Henry Jammes" userId="5f22554b-fd15-4676-8c82-dc6122af2a80" providerId="ADAL" clId="{A3A6ABF9-8563-404A-BEC3-1E0B3CC340AC}" dt="2023-09-03T16:22:53.337" v="23708" actId="571"/>
          <ac:picMkLst>
            <pc:docMk/>
            <pc:sldMk cId="4234592746" sldId="2147478640"/>
            <ac:picMk id="289" creationId="{6A1C5282-F8C2-82E8-DFD1-40B43E3526CA}"/>
          </ac:picMkLst>
        </pc:picChg>
        <pc:picChg chg="add mod">
          <ac:chgData name="Henry Jammes" userId="5f22554b-fd15-4676-8c82-dc6122af2a80" providerId="ADAL" clId="{A3A6ABF9-8563-404A-BEC3-1E0B3CC340AC}" dt="2023-09-03T16:22:53.337" v="23708" actId="571"/>
          <ac:picMkLst>
            <pc:docMk/>
            <pc:sldMk cId="4234592746" sldId="2147478640"/>
            <ac:picMk id="290" creationId="{B1DFA305-4104-FC80-3F8D-8060B286C712}"/>
          </ac:picMkLst>
        </pc:picChg>
        <pc:picChg chg="add mod">
          <ac:chgData name="Henry Jammes" userId="5f22554b-fd15-4676-8c82-dc6122af2a80" providerId="ADAL" clId="{A3A6ABF9-8563-404A-BEC3-1E0B3CC340AC}" dt="2023-09-03T16:22:53.337" v="23708" actId="571"/>
          <ac:picMkLst>
            <pc:docMk/>
            <pc:sldMk cId="4234592746" sldId="2147478640"/>
            <ac:picMk id="291" creationId="{162A57FE-7368-18EA-B119-8BF32DF0F6D7}"/>
          </ac:picMkLst>
        </pc:picChg>
        <pc:picChg chg="add mod">
          <ac:chgData name="Henry Jammes" userId="5f22554b-fd15-4676-8c82-dc6122af2a80" providerId="ADAL" clId="{A3A6ABF9-8563-404A-BEC3-1E0B3CC340AC}" dt="2023-09-04T18:46:02.175" v="25342" actId="571"/>
          <ac:picMkLst>
            <pc:docMk/>
            <pc:sldMk cId="4234592746" sldId="2147478640"/>
            <ac:picMk id="291" creationId="{D2067959-8801-CE56-23CC-D3506AB0EA6C}"/>
          </ac:picMkLst>
        </pc:picChg>
        <pc:picChg chg="add del mod">
          <ac:chgData name="Henry Jammes" userId="5f22554b-fd15-4676-8c82-dc6122af2a80" providerId="ADAL" clId="{A3A6ABF9-8563-404A-BEC3-1E0B3CC340AC}" dt="2023-09-08T10:04:32.285" v="40647" actId="478"/>
          <ac:picMkLst>
            <pc:docMk/>
            <pc:sldMk cId="4234592746" sldId="2147478640"/>
            <ac:picMk id="292" creationId="{92053CAC-6961-A65E-B98E-253723F5C86A}"/>
          </ac:picMkLst>
        </pc:picChg>
        <pc:picChg chg="add mod">
          <ac:chgData name="Henry Jammes" userId="5f22554b-fd15-4676-8c82-dc6122af2a80" providerId="ADAL" clId="{A3A6ABF9-8563-404A-BEC3-1E0B3CC340AC}" dt="2023-09-03T16:22:53.337" v="23708" actId="571"/>
          <ac:picMkLst>
            <pc:docMk/>
            <pc:sldMk cId="4234592746" sldId="2147478640"/>
            <ac:picMk id="292" creationId="{EA8A5572-2F31-60FD-C384-DF7215843122}"/>
          </ac:picMkLst>
        </pc:picChg>
        <pc:picChg chg="add del mod">
          <ac:chgData name="Henry Jammes" userId="5f22554b-fd15-4676-8c82-dc6122af2a80" providerId="ADAL" clId="{A3A6ABF9-8563-404A-BEC3-1E0B3CC340AC}" dt="2023-09-04T18:47:43.250" v="25409" actId="478"/>
          <ac:picMkLst>
            <pc:docMk/>
            <pc:sldMk cId="4234592746" sldId="2147478640"/>
            <ac:picMk id="293" creationId="{1CB71EC7-C617-282A-00DD-C43E18B3D2F9}"/>
          </ac:picMkLst>
        </pc:picChg>
        <pc:picChg chg="del">
          <ac:chgData name="Henry Jammes" userId="5f22554b-fd15-4676-8c82-dc6122af2a80" providerId="ADAL" clId="{A3A6ABF9-8563-404A-BEC3-1E0B3CC340AC}" dt="2023-08-31T23:45:08.298" v="15931" actId="478"/>
          <ac:picMkLst>
            <pc:docMk/>
            <pc:sldMk cId="4234592746" sldId="2147478640"/>
            <ac:picMk id="293" creationId="{2641F8D0-7F46-2ED5-09D1-354B05A3EE51}"/>
          </ac:picMkLst>
        </pc:picChg>
        <pc:picChg chg="add mod">
          <ac:chgData name="Henry Jammes" userId="5f22554b-fd15-4676-8c82-dc6122af2a80" providerId="ADAL" clId="{A3A6ABF9-8563-404A-BEC3-1E0B3CC340AC}" dt="2023-09-03T16:22:53.337" v="23708" actId="571"/>
          <ac:picMkLst>
            <pc:docMk/>
            <pc:sldMk cId="4234592746" sldId="2147478640"/>
            <ac:picMk id="293" creationId="{4068045C-201B-E586-94CB-8861BD06C4F5}"/>
          </ac:picMkLst>
        </pc:picChg>
        <pc:picChg chg="add del mod">
          <ac:chgData name="Henry Jammes" userId="5f22554b-fd15-4676-8c82-dc6122af2a80" providerId="ADAL" clId="{A3A6ABF9-8563-404A-BEC3-1E0B3CC340AC}" dt="2023-09-08T10:04:32.285" v="40647" actId="478"/>
          <ac:picMkLst>
            <pc:docMk/>
            <pc:sldMk cId="4234592746" sldId="2147478640"/>
            <ac:picMk id="294" creationId="{7F8E124A-3DD5-F64D-B171-9B48FE2B946C}"/>
          </ac:picMkLst>
        </pc:picChg>
        <pc:picChg chg="add mod">
          <ac:chgData name="Henry Jammes" userId="5f22554b-fd15-4676-8c82-dc6122af2a80" providerId="ADAL" clId="{A3A6ABF9-8563-404A-BEC3-1E0B3CC340AC}" dt="2023-09-03T16:22:53.337" v="23708" actId="571"/>
          <ac:picMkLst>
            <pc:docMk/>
            <pc:sldMk cId="4234592746" sldId="2147478640"/>
            <ac:picMk id="294" creationId="{908C8D8F-3C21-F342-C1E1-E267EA67DC1F}"/>
          </ac:picMkLst>
        </pc:picChg>
        <pc:picChg chg="add mod">
          <ac:chgData name="Henry Jammes" userId="5f22554b-fd15-4676-8c82-dc6122af2a80" providerId="ADAL" clId="{A3A6ABF9-8563-404A-BEC3-1E0B3CC340AC}" dt="2023-09-03T16:22:53.337" v="23708" actId="571"/>
          <ac:picMkLst>
            <pc:docMk/>
            <pc:sldMk cId="4234592746" sldId="2147478640"/>
            <ac:picMk id="295" creationId="{11C7C8CC-8EB1-496B-ED61-23BA70CF1512}"/>
          </ac:picMkLst>
        </pc:picChg>
        <pc:picChg chg="add del mod">
          <ac:chgData name="Henry Jammes" userId="5f22554b-fd15-4676-8c82-dc6122af2a80" providerId="ADAL" clId="{A3A6ABF9-8563-404A-BEC3-1E0B3CC340AC}" dt="2023-09-08T10:04:32.285" v="40647" actId="478"/>
          <ac:picMkLst>
            <pc:docMk/>
            <pc:sldMk cId="4234592746" sldId="2147478640"/>
            <ac:picMk id="295" creationId="{3E3B9E60-AEAA-09F1-183E-A760431799C0}"/>
          </ac:picMkLst>
        </pc:picChg>
        <pc:picChg chg="add mod">
          <ac:chgData name="Henry Jammes" userId="5f22554b-fd15-4676-8c82-dc6122af2a80" providerId="ADAL" clId="{A3A6ABF9-8563-404A-BEC3-1E0B3CC340AC}" dt="2023-09-03T16:22:53.337" v="23708" actId="571"/>
          <ac:picMkLst>
            <pc:docMk/>
            <pc:sldMk cId="4234592746" sldId="2147478640"/>
            <ac:picMk id="296" creationId="{066D6E94-0CC7-40B2-C324-C948D78F0B95}"/>
          </ac:picMkLst>
        </pc:picChg>
        <pc:picChg chg="del">
          <ac:chgData name="Henry Jammes" userId="5f22554b-fd15-4676-8c82-dc6122af2a80" providerId="ADAL" clId="{A3A6ABF9-8563-404A-BEC3-1E0B3CC340AC}" dt="2023-08-31T23:45:08.298" v="15931" actId="478"/>
          <ac:picMkLst>
            <pc:docMk/>
            <pc:sldMk cId="4234592746" sldId="2147478640"/>
            <ac:picMk id="296" creationId="{800D76D9-7203-67D2-8A00-D508D03958B3}"/>
          </ac:picMkLst>
        </pc:picChg>
        <pc:picChg chg="add mod">
          <ac:chgData name="Henry Jammes" userId="5f22554b-fd15-4676-8c82-dc6122af2a80" providerId="ADAL" clId="{A3A6ABF9-8563-404A-BEC3-1E0B3CC340AC}" dt="2023-09-03T16:22:53.337" v="23708" actId="571"/>
          <ac:picMkLst>
            <pc:docMk/>
            <pc:sldMk cId="4234592746" sldId="2147478640"/>
            <ac:picMk id="297" creationId="{2F74A38B-FC60-7682-6E3A-288F720F2CD0}"/>
          </ac:picMkLst>
        </pc:picChg>
        <pc:picChg chg="add mod">
          <ac:chgData name="Henry Jammes" userId="5f22554b-fd15-4676-8c82-dc6122af2a80" providerId="ADAL" clId="{A3A6ABF9-8563-404A-BEC3-1E0B3CC340AC}" dt="2023-09-03T16:22:53.337" v="23708" actId="571"/>
          <ac:picMkLst>
            <pc:docMk/>
            <pc:sldMk cId="4234592746" sldId="2147478640"/>
            <ac:picMk id="298" creationId="{2E08FD6D-85FC-7066-6E87-BE84459B9ABF}"/>
          </ac:picMkLst>
        </pc:picChg>
        <pc:picChg chg="add del mod">
          <ac:chgData name="Henry Jammes" userId="5f22554b-fd15-4676-8c82-dc6122af2a80" providerId="ADAL" clId="{A3A6ABF9-8563-404A-BEC3-1E0B3CC340AC}" dt="2023-09-08T10:04:32.285" v="40647" actId="478"/>
          <ac:picMkLst>
            <pc:docMk/>
            <pc:sldMk cId="4234592746" sldId="2147478640"/>
            <ac:picMk id="298" creationId="{47E8353A-A976-60BE-B455-7D8980EF9552}"/>
          </ac:picMkLst>
        </pc:picChg>
        <pc:picChg chg="del">
          <ac:chgData name="Henry Jammes" userId="5f22554b-fd15-4676-8c82-dc6122af2a80" providerId="ADAL" clId="{A3A6ABF9-8563-404A-BEC3-1E0B3CC340AC}" dt="2023-08-31T23:45:08.298" v="15931" actId="478"/>
          <ac:picMkLst>
            <pc:docMk/>
            <pc:sldMk cId="4234592746" sldId="2147478640"/>
            <ac:picMk id="298" creationId="{F698C37B-E58C-C998-2B00-833F81EB03BD}"/>
          </ac:picMkLst>
        </pc:picChg>
        <pc:picChg chg="add mod">
          <ac:chgData name="Henry Jammes" userId="5f22554b-fd15-4676-8c82-dc6122af2a80" providerId="ADAL" clId="{A3A6ABF9-8563-404A-BEC3-1E0B3CC340AC}" dt="2023-09-03T16:22:53.337" v="23708" actId="571"/>
          <ac:picMkLst>
            <pc:docMk/>
            <pc:sldMk cId="4234592746" sldId="2147478640"/>
            <ac:picMk id="299" creationId="{8415BBC5-5797-E405-2AC6-09C6A6D4C7BC}"/>
          </ac:picMkLst>
        </pc:picChg>
        <pc:picChg chg="add del mod">
          <ac:chgData name="Henry Jammes" userId="5f22554b-fd15-4676-8c82-dc6122af2a80" providerId="ADAL" clId="{A3A6ABF9-8563-404A-BEC3-1E0B3CC340AC}" dt="2023-09-08T10:04:32.285" v="40647" actId="478"/>
          <ac:picMkLst>
            <pc:docMk/>
            <pc:sldMk cId="4234592746" sldId="2147478640"/>
            <ac:picMk id="299" creationId="{FE6164FD-5A00-B696-2A95-28C6DE8FD1A2}"/>
          </ac:picMkLst>
        </pc:picChg>
        <pc:picChg chg="add mod">
          <ac:chgData name="Henry Jammes" userId="5f22554b-fd15-4676-8c82-dc6122af2a80" providerId="ADAL" clId="{A3A6ABF9-8563-404A-BEC3-1E0B3CC340AC}" dt="2023-09-03T16:22:53.337" v="23708" actId="571"/>
          <ac:picMkLst>
            <pc:docMk/>
            <pc:sldMk cId="4234592746" sldId="2147478640"/>
            <ac:picMk id="300" creationId="{02B63484-C5CB-54C5-38E3-AA5EB5992E90}"/>
          </ac:picMkLst>
        </pc:picChg>
        <pc:picChg chg="del">
          <ac:chgData name="Henry Jammes" userId="5f22554b-fd15-4676-8c82-dc6122af2a80" providerId="ADAL" clId="{A3A6ABF9-8563-404A-BEC3-1E0B3CC340AC}" dt="2023-08-31T23:45:08.298" v="15931" actId="478"/>
          <ac:picMkLst>
            <pc:docMk/>
            <pc:sldMk cId="4234592746" sldId="2147478640"/>
            <ac:picMk id="300" creationId="{DE6EC6E6-C538-DCF0-29C1-8A4CF6F15592}"/>
          </ac:picMkLst>
        </pc:picChg>
        <pc:picChg chg="add del mod">
          <ac:chgData name="Henry Jammes" userId="5f22554b-fd15-4676-8c82-dc6122af2a80" providerId="ADAL" clId="{A3A6ABF9-8563-404A-BEC3-1E0B3CC340AC}" dt="2023-09-08T10:04:32.285" v="40647" actId="478"/>
          <ac:picMkLst>
            <pc:docMk/>
            <pc:sldMk cId="4234592746" sldId="2147478640"/>
            <ac:picMk id="301" creationId="{1036D6C5-F908-8561-B11D-8DD968839162}"/>
          </ac:picMkLst>
        </pc:picChg>
        <pc:picChg chg="add mod">
          <ac:chgData name="Henry Jammes" userId="5f22554b-fd15-4676-8c82-dc6122af2a80" providerId="ADAL" clId="{A3A6ABF9-8563-404A-BEC3-1E0B3CC340AC}" dt="2023-09-03T16:22:53.337" v="23708" actId="571"/>
          <ac:picMkLst>
            <pc:docMk/>
            <pc:sldMk cId="4234592746" sldId="2147478640"/>
            <ac:picMk id="301" creationId="{368BF92A-7E11-34C6-1AFF-747C6A02CCBE}"/>
          </ac:picMkLst>
        </pc:picChg>
        <pc:picChg chg="add mod">
          <ac:chgData name="Henry Jammes" userId="5f22554b-fd15-4676-8c82-dc6122af2a80" providerId="ADAL" clId="{A3A6ABF9-8563-404A-BEC3-1E0B3CC340AC}" dt="2023-09-03T16:22:53.337" v="23708" actId="571"/>
          <ac:picMkLst>
            <pc:docMk/>
            <pc:sldMk cId="4234592746" sldId="2147478640"/>
            <ac:picMk id="302" creationId="{2CCF5D96-E9A2-F2AF-A6AC-DBF506A9570D}"/>
          </ac:picMkLst>
        </pc:picChg>
        <pc:picChg chg="add mod">
          <ac:chgData name="Henry Jammes" userId="5f22554b-fd15-4676-8c82-dc6122af2a80" providerId="ADAL" clId="{A3A6ABF9-8563-404A-BEC3-1E0B3CC340AC}" dt="2023-09-03T16:22:53.337" v="23708" actId="571"/>
          <ac:picMkLst>
            <pc:docMk/>
            <pc:sldMk cId="4234592746" sldId="2147478640"/>
            <ac:picMk id="303" creationId="{A586F210-320D-343A-A77E-5B95A5106964}"/>
          </ac:picMkLst>
        </pc:picChg>
        <pc:picChg chg="add mod">
          <ac:chgData name="Henry Jammes" userId="5f22554b-fd15-4676-8c82-dc6122af2a80" providerId="ADAL" clId="{A3A6ABF9-8563-404A-BEC3-1E0B3CC340AC}" dt="2023-09-03T16:22:53.337" v="23708" actId="571"/>
          <ac:picMkLst>
            <pc:docMk/>
            <pc:sldMk cId="4234592746" sldId="2147478640"/>
            <ac:picMk id="304" creationId="{C14A4752-450B-E6D4-4A22-2842C0EF27B1}"/>
          </ac:picMkLst>
        </pc:picChg>
        <pc:picChg chg="del">
          <ac:chgData name="Henry Jammes" userId="5f22554b-fd15-4676-8c82-dc6122af2a80" providerId="ADAL" clId="{A3A6ABF9-8563-404A-BEC3-1E0B3CC340AC}" dt="2023-08-31T23:45:08.298" v="15931" actId="478"/>
          <ac:picMkLst>
            <pc:docMk/>
            <pc:sldMk cId="4234592746" sldId="2147478640"/>
            <ac:picMk id="305" creationId="{538C1986-CC8B-0825-9AAD-D9476364D0F5}"/>
          </ac:picMkLst>
        </pc:picChg>
        <pc:picChg chg="add mod">
          <ac:chgData name="Henry Jammes" userId="5f22554b-fd15-4676-8c82-dc6122af2a80" providerId="ADAL" clId="{A3A6ABF9-8563-404A-BEC3-1E0B3CC340AC}" dt="2023-09-03T16:22:53.337" v="23708" actId="571"/>
          <ac:picMkLst>
            <pc:docMk/>
            <pc:sldMk cId="4234592746" sldId="2147478640"/>
            <ac:picMk id="305" creationId="{6594826F-9F15-D7E8-E84F-D2AC8C4202B9}"/>
          </ac:picMkLst>
        </pc:picChg>
        <pc:picChg chg="add mod">
          <ac:chgData name="Henry Jammes" userId="5f22554b-fd15-4676-8c82-dc6122af2a80" providerId="ADAL" clId="{A3A6ABF9-8563-404A-BEC3-1E0B3CC340AC}" dt="2023-09-03T16:22:53.337" v="23708" actId="571"/>
          <ac:picMkLst>
            <pc:docMk/>
            <pc:sldMk cId="4234592746" sldId="2147478640"/>
            <ac:picMk id="306" creationId="{711CC41F-CC15-CAE6-D347-26DDE36ACB00}"/>
          </ac:picMkLst>
        </pc:picChg>
        <pc:picChg chg="add mod">
          <ac:chgData name="Henry Jammes" userId="5f22554b-fd15-4676-8c82-dc6122af2a80" providerId="ADAL" clId="{A3A6ABF9-8563-404A-BEC3-1E0B3CC340AC}" dt="2023-09-03T16:22:53.337" v="23708" actId="571"/>
          <ac:picMkLst>
            <pc:docMk/>
            <pc:sldMk cId="4234592746" sldId="2147478640"/>
            <ac:picMk id="307" creationId="{50EA2BED-4C19-1342-7BC1-0C58ADBAEA01}"/>
          </ac:picMkLst>
        </pc:picChg>
        <pc:picChg chg="add mod">
          <ac:chgData name="Henry Jammes" userId="5f22554b-fd15-4676-8c82-dc6122af2a80" providerId="ADAL" clId="{A3A6ABF9-8563-404A-BEC3-1E0B3CC340AC}" dt="2023-09-03T16:22:53.337" v="23708" actId="571"/>
          <ac:picMkLst>
            <pc:docMk/>
            <pc:sldMk cId="4234592746" sldId="2147478640"/>
            <ac:picMk id="308" creationId="{98AF2B24-4A0C-3640-D0A4-A2DCAE7F71CE}"/>
          </ac:picMkLst>
        </pc:picChg>
        <pc:picChg chg="del">
          <ac:chgData name="Henry Jammes" userId="5f22554b-fd15-4676-8c82-dc6122af2a80" providerId="ADAL" clId="{A3A6ABF9-8563-404A-BEC3-1E0B3CC340AC}" dt="2023-08-31T23:45:08.298" v="15931" actId="478"/>
          <ac:picMkLst>
            <pc:docMk/>
            <pc:sldMk cId="4234592746" sldId="2147478640"/>
            <ac:picMk id="308" creationId="{BA33C6CF-CD54-7127-878D-D1B26BCBF20D}"/>
          </ac:picMkLst>
        </pc:picChg>
        <pc:picChg chg="del">
          <ac:chgData name="Henry Jammes" userId="5f22554b-fd15-4676-8c82-dc6122af2a80" providerId="ADAL" clId="{A3A6ABF9-8563-404A-BEC3-1E0B3CC340AC}" dt="2023-08-31T23:45:08.298" v="15931" actId="478"/>
          <ac:picMkLst>
            <pc:docMk/>
            <pc:sldMk cId="4234592746" sldId="2147478640"/>
            <ac:picMk id="309" creationId="{549B7CD7-2EAA-B2DE-471F-B100846F0881}"/>
          </ac:picMkLst>
        </pc:picChg>
        <pc:picChg chg="add mod">
          <ac:chgData name="Henry Jammes" userId="5f22554b-fd15-4676-8c82-dc6122af2a80" providerId="ADAL" clId="{A3A6ABF9-8563-404A-BEC3-1E0B3CC340AC}" dt="2023-09-03T16:22:53.337" v="23708" actId="571"/>
          <ac:picMkLst>
            <pc:docMk/>
            <pc:sldMk cId="4234592746" sldId="2147478640"/>
            <ac:picMk id="309" creationId="{F3BC5800-4A8E-8923-28C7-AA29DC13F1C1}"/>
          </ac:picMkLst>
        </pc:picChg>
        <pc:picChg chg="add del mod">
          <ac:chgData name="Henry Jammes" userId="5f22554b-fd15-4676-8c82-dc6122af2a80" providerId="ADAL" clId="{A3A6ABF9-8563-404A-BEC3-1E0B3CC340AC}" dt="2023-09-04T18:33:10.270" v="24829" actId="478"/>
          <ac:picMkLst>
            <pc:docMk/>
            <pc:sldMk cId="4234592746" sldId="2147478640"/>
            <ac:picMk id="312" creationId="{D28A97F5-C624-5DBA-2D02-7D002FF18902}"/>
          </ac:picMkLst>
        </pc:picChg>
        <pc:picChg chg="add del mod">
          <ac:chgData name="Henry Jammes" userId="5f22554b-fd15-4676-8c82-dc6122af2a80" providerId="ADAL" clId="{A3A6ABF9-8563-404A-BEC3-1E0B3CC340AC}" dt="2023-09-03T16:28:26.346" v="23870" actId="478"/>
          <ac:picMkLst>
            <pc:docMk/>
            <pc:sldMk cId="4234592746" sldId="2147478640"/>
            <ac:picMk id="315" creationId="{9F033771-6F88-5067-490E-DA040608D462}"/>
          </ac:picMkLst>
        </pc:picChg>
        <pc:picChg chg="add del mod">
          <ac:chgData name="Henry Jammes" userId="5f22554b-fd15-4676-8c82-dc6122af2a80" providerId="ADAL" clId="{A3A6ABF9-8563-404A-BEC3-1E0B3CC340AC}" dt="2023-09-04T18:48:22.737" v="25428" actId="478"/>
          <ac:picMkLst>
            <pc:docMk/>
            <pc:sldMk cId="4234592746" sldId="2147478640"/>
            <ac:picMk id="1026" creationId="{3D48CB73-022D-CA61-1755-AA9800BEF406}"/>
          </ac:picMkLst>
        </pc:picChg>
        <pc:picChg chg="add del mod">
          <ac:chgData name="Henry Jammes" userId="5f22554b-fd15-4676-8c82-dc6122af2a80" providerId="ADAL" clId="{A3A6ABF9-8563-404A-BEC3-1E0B3CC340AC}" dt="2023-09-04T18:49:12.798" v="25441" actId="478"/>
          <ac:picMkLst>
            <pc:docMk/>
            <pc:sldMk cId="4234592746" sldId="2147478640"/>
            <ac:picMk id="1028" creationId="{4B7AE907-D8BE-2C7B-1732-683A0E73E475}"/>
          </ac:picMkLst>
        </pc:picChg>
        <pc:cxnChg chg="add mod">
          <ac:chgData name="Henry Jammes" userId="5f22554b-fd15-4676-8c82-dc6122af2a80" providerId="ADAL" clId="{A3A6ABF9-8563-404A-BEC3-1E0B3CC340AC}" dt="2023-09-08T10:20:06.723" v="40753" actId="1076"/>
          <ac:cxnSpMkLst>
            <pc:docMk/>
            <pc:sldMk cId="4234592746" sldId="2147478640"/>
            <ac:cxnSpMk id="6" creationId="{5E7CFFEC-D6D4-B313-9DAB-123C8B9A0440}"/>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14" creationId="{E404F59B-11CC-7FB3-2CE3-DE51AFF29AC9}"/>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15" creationId="{B3E1DEB2-E9B3-492B-07B9-7A590B7FF5C1}"/>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16" creationId="{5CECA8A4-B129-9156-C5C4-43764D2BE6B2}"/>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27" creationId="{D622198D-E3D9-EB55-2E0F-2ACA140E7DEB}"/>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28" creationId="{1C04D4F1-C037-03CC-DA61-E5C6959E064F}"/>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30" creationId="{84F31A9C-29EB-DBC8-10CD-ACE0CE7FC1D9}"/>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31" creationId="{F7779541-DCC2-A80A-5F44-C9C5B9D7504C}"/>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32" creationId="{A3BFB05A-193D-2065-1A94-EB8A1C12CA17}"/>
          </ac:cxnSpMkLst>
        </pc:cxnChg>
        <pc:cxnChg chg="add mod">
          <ac:chgData name="Henry Jammes" userId="5f22554b-fd15-4676-8c82-dc6122af2a80" providerId="ADAL" clId="{A3A6ABF9-8563-404A-BEC3-1E0B3CC340AC}" dt="2023-09-08T10:20:06.723" v="40753" actId="1076"/>
          <ac:cxnSpMkLst>
            <pc:docMk/>
            <pc:sldMk cId="4234592746" sldId="2147478640"/>
            <ac:cxnSpMk id="57" creationId="{649F45F4-228B-1C30-1E64-A3EF0E651C9F}"/>
          </ac:cxnSpMkLst>
        </pc:cxnChg>
        <pc:cxnChg chg="add mod">
          <ac:chgData name="Henry Jammes" userId="5f22554b-fd15-4676-8c82-dc6122af2a80" providerId="ADAL" clId="{A3A6ABF9-8563-404A-BEC3-1E0B3CC340AC}" dt="2023-09-08T10:20:06.723" v="40753" actId="1076"/>
          <ac:cxnSpMkLst>
            <pc:docMk/>
            <pc:sldMk cId="4234592746" sldId="2147478640"/>
            <ac:cxnSpMk id="58" creationId="{76F7FAC8-2B2B-D231-ECFE-902E507D8170}"/>
          </ac:cxnSpMkLst>
        </pc:cxnChg>
        <pc:cxnChg chg="add mod">
          <ac:chgData name="Henry Jammes" userId="5f22554b-fd15-4676-8c82-dc6122af2a80" providerId="ADAL" clId="{A3A6ABF9-8563-404A-BEC3-1E0B3CC340AC}" dt="2023-09-08T10:20:06.723" v="40753" actId="1076"/>
          <ac:cxnSpMkLst>
            <pc:docMk/>
            <pc:sldMk cId="4234592746" sldId="2147478640"/>
            <ac:cxnSpMk id="59" creationId="{490DC680-0F4E-2D35-B9EF-15FD8D92FAD2}"/>
          </ac:cxnSpMkLst>
        </pc:cxnChg>
        <pc:cxnChg chg="add mod">
          <ac:chgData name="Henry Jammes" userId="5f22554b-fd15-4676-8c82-dc6122af2a80" providerId="ADAL" clId="{A3A6ABF9-8563-404A-BEC3-1E0B3CC340AC}" dt="2023-09-08T10:20:06.723" v="40753" actId="1076"/>
          <ac:cxnSpMkLst>
            <pc:docMk/>
            <pc:sldMk cId="4234592746" sldId="2147478640"/>
            <ac:cxnSpMk id="60" creationId="{F3633255-9C1F-00B2-770E-104C24D401D8}"/>
          </ac:cxnSpMkLst>
        </pc:cxnChg>
        <pc:cxnChg chg="add mod">
          <ac:chgData name="Henry Jammes" userId="5f22554b-fd15-4676-8c82-dc6122af2a80" providerId="ADAL" clId="{A3A6ABF9-8563-404A-BEC3-1E0B3CC340AC}" dt="2023-09-08T10:20:06.723" v="40753" actId="1076"/>
          <ac:cxnSpMkLst>
            <pc:docMk/>
            <pc:sldMk cId="4234592746" sldId="2147478640"/>
            <ac:cxnSpMk id="61" creationId="{19CCDA1A-6353-0A57-7BCC-558707A7B46E}"/>
          </ac:cxnSpMkLst>
        </pc:cxnChg>
        <pc:cxnChg chg="add mod">
          <ac:chgData name="Henry Jammes" userId="5f22554b-fd15-4676-8c82-dc6122af2a80" providerId="ADAL" clId="{A3A6ABF9-8563-404A-BEC3-1E0B3CC340AC}" dt="2023-09-08T10:20:06.723" v="40753" actId="1076"/>
          <ac:cxnSpMkLst>
            <pc:docMk/>
            <pc:sldMk cId="4234592746" sldId="2147478640"/>
            <ac:cxnSpMk id="62" creationId="{2EEEF41A-335E-5B19-470B-29F8A759E1AC}"/>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200" creationId="{13B1D1C7-6764-AB24-840F-DF0BE53C7BEC}"/>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213" creationId="{809158EE-813B-62D3-2AE4-8E0826B49EAB}"/>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214" creationId="{09107A79-3137-C161-CE93-7A4D8CE5359F}"/>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215" creationId="{DB0C0ECB-3223-A32D-3D4C-4A4D4866EDD1}"/>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216" creationId="{C1A83BE3-755C-64DB-8E1F-7DE0D386A1E0}"/>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219" creationId="{07A7C814-BC4B-48DD-51F6-BF6CFAED9FCE}"/>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229" creationId="{1270A8A9-DB01-5605-552E-62098FB81275}"/>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230" creationId="{D0A831C1-B583-C4D8-595B-67DDA7443E9D}"/>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231" creationId="{E7C5D42F-56FC-AAF1-0CD7-7936EC1D9A76}"/>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232" creationId="{3D48B171-A55A-A1BF-0096-4701BAF51A4F}"/>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233" creationId="{66D8B021-5854-30BF-7260-A8AE2791A41C}"/>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234" creationId="{FA6C473C-9F06-181E-3646-B7DE9248D9F0}"/>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235" creationId="{FC15F51D-D738-D96D-6803-0109D94B65B8}"/>
          </ac:cxnSpMkLst>
        </pc:cxnChg>
        <pc:cxnChg chg="add del mod topLvl">
          <ac:chgData name="Henry Jammes" userId="5f22554b-fd15-4676-8c82-dc6122af2a80" providerId="ADAL" clId="{A3A6ABF9-8563-404A-BEC3-1E0B3CC340AC}" dt="2023-09-08T10:04:32.285" v="40647" actId="478"/>
          <ac:cxnSpMkLst>
            <pc:docMk/>
            <pc:sldMk cId="4234592746" sldId="2147478640"/>
            <ac:cxnSpMk id="236" creationId="{6F6950AF-75CE-079E-D885-84E41D4333EC}"/>
          </ac:cxnSpMkLst>
        </pc:cxnChg>
        <pc:cxnChg chg="add mod">
          <ac:chgData name="Henry Jammes" userId="5f22554b-fd15-4676-8c82-dc6122af2a80" providerId="ADAL" clId="{A3A6ABF9-8563-404A-BEC3-1E0B3CC340AC}" dt="2023-09-03T16:13:56.077" v="23464" actId="571"/>
          <ac:cxnSpMkLst>
            <pc:docMk/>
            <pc:sldMk cId="4234592746" sldId="2147478640"/>
            <ac:cxnSpMk id="242" creationId="{E566F4D2-4392-A4C5-7325-BC171B6FC249}"/>
          </ac:cxnSpMkLst>
        </pc:cxnChg>
        <pc:cxnChg chg="add mod">
          <ac:chgData name="Henry Jammes" userId="5f22554b-fd15-4676-8c82-dc6122af2a80" providerId="ADAL" clId="{A3A6ABF9-8563-404A-BEC3-1E0B3CC340AC}" dt="2023-09-03T16:13:56.077" v="23464" actId="571"/>
          <ac:cxnSpMkLst>
            <pc:docMk/>
            <pc:sldMk cId="4234592746" sldId="2147478640"/>
            <ac:cxnSpMk id="243" creationId="{9AF34AC2-6981-EDC8-499C-9DC58F4E8810}"/>
          </ac:cxnSpMkLst>
        </pc:cxnChg>
        <pc:cxnChg chg="add mod">
          <ac:chgData name="Henry Jammes" userId="5f22554b-fd15-4676-8c82-dc6122af2a80" providerId="ADAL" clId="{A3A6ABF9-8563-404A-BEC3-1E0B3CC340AC}" dt="2023-09-03T16:13:56.077" v="23464" actId="571"/>
          <ac:cxnSpMkLst>
            <pc:docMk/>
            <pc:sldMk cId="4234592746" sldId="2147478640"/>
            <ac:cxnSpMk id="244" creationId="{A09F4FEB-0A3B-4D8C-C2EC-A716222CAFFB}"/>
          </ac:cxnSpMkLst>
        </pc:cxnChg>
        <pc:cxnChg chg="add mod">
          <ac:chgData name="Henry Jammes" userId="5f22554b-fd15-4676-8c82-dc6122af2a80" providerId="ADAL" clId="{A3A6ABF9-8563-404A-BEC3-1E0B3CC340AC}" dt="2023-09-03T16:13:56.077" v="23464" actId="571"/>
          <ac:cxnSpMkLst>
            <pc:docMk/>
            <pc:sldMk cId="4234592746" sldId="2147478640"/>
            <ac:cxnSpMk id="247" creationId="{7AF4F0A9-BBEB-E33E-5803-BE42593EB9E0}"/>
          </ac:cxnSpMkLst>
        </pc:cxnChg>
        <pc:cxnChg chg="add mod">
          <ac:chgData name="Henry Jammes" userId="5f22554b-fd15-4676-8c82-dc6122af2a80" providerId="ADAL" clId="{A3A6ABF9-8563-404A-BEC3-1E0B3CC340AC}" dt="2023-09-03T16:13:56.077" v="23464" actId="571"/>
          <ac:cxnSpMkLst>
            <pc:docMk/>
            <pc:sldMk cId="4234592746" sldId="2147478640"/>
            <ac:cxnSpMk id="248" creationId="{D64B732B-1D22-BC3E-A49D-6A96B3DB1099}"/>
          </ac:cxnSpMkLst>
        </pc:cxnChg>
        <pc:cxnChg chg="add mod">
          <ac:chgData name="Henry Jammes" userId="5f22554b-fd15-4676-8c82-dc6122af2a80" providerId="ADAL" clId="{A3A6ABF9-8563-404A-BEC3-1E0B3CC340AC}" dt="2023-09-03T16:13:56.077" v="23464" actId="571"/>
          <ac:cxnSpMkLst>
            <pc:docMk/>
            <pc:sldMk cId="4234592746" sldId="2147478640"/>
            <ac:cxnSpMk id="249" creationId="{F82BC782-5E2B-6178-D893-B2304D00DE0F}"/>
          </ac:cxnSpMkLst>
        </pc:cxnChg>
        <pc:cxnChg chg="del">
          <ac:chgData name="Henry Jammes" userId="5f22554b-fd15-4676-8c82-dc6122af2a80" providerId="ADAL" clId="{A3A6ABF9-8563-404A-BEC3-1E0B3CC340AC}" dt="2023-08-31T23:45:08.298" v="15931" actId="478"/>
          <ac:cxnSpMkLst>
            <pc:docMk/>
            <pc:sldMk cId="4234592746" sldId="2147478640"/>
            <ac:cxnSpMk id="250" creationId="{0C18F6BE-A563-5194-8715-4788E825314F}"/>
          </ac:cxnSpMkLst>
        </pc:cxnChg>
        <pc:cxnChg chg="del">
          <ac:chgData name="Henry Jammes" userId="5f22554b-fd15-4676-8c82-dc6122af2a80" providerId="ADAL" clId="{A3A6ABF9-8563-404A-BEC3-1E0B3CC340AC}" dt="2023-08-31T23:45:08.298" v="15931" actId="478"/>
          <ac:cxnSpMkLst>
            <pc:docMk/>
            <pc:sldMk cId="4234592746" sldId="2147478640"/>
            <ac:cxnSpMk id="251" creationId="{D28A9DB6-9C55-F91E-F3D3-541771FEDCCC}"/>
          </ac:cxnSpMkLst>
        </pc:cxnChg>
        <pc:cxnChg chg="del">
          <ac:chgData name="Henry Jammes" userId="5f22554b-fd15-4676-8c82-dc6122af2a80" providerId="ADAL" clId="{A3A6ABF9-8563-404A-BEC3-1E0B3CC340AC}" dt="2023-08-31T23:45:08.298" v="15931" actId="478"/>
          <ac:cxnSpMkLst>
            <pc:docMk/>
            <pc:sldMk cId="4234592746" sldId="2147478640"/>
            <ac:cxnSpMk id="252" creationId="{547C4EFD-2BBB-F783-BD22-3C0EEBB433F3}"/>
          </ac:cxnSpMkLst>
        </pc:cxnChg>
        <pc:cxnChg chg="del">
          <ac:chgData name="Henry Jammes" userId="5f22554b-fd15-4676-8c82-dc6122af2a80" providerId="ADAL" clId="{A3A6ABF9-8563-404A-BEC3-1E0B3CC340AC}" dt="2023-08-31T23:45:08.298" v="15931" actId="478"/>
          <ac:cxnSpMkLst>
            <pc:docMk/>
            <pc:sldMk cId="4234592746" sldId="2147478640"/>
            <ac:cxnSpMk id="262" creationId="{A8A498F5-3073-10D0-D323-1F62567DB86C}"/>
          </ac:cxnSpMkLst>
        </pc:cxnChg>
        <pc:cxnChg chg="del mod">
          <ac:chgData name="Henry Jammes" userId="5f22554b-fd15-4676-8c82-dc6122af2a80" providerId="ADAL" clId="{A3A6ABF9-8563-404A-BEC3-1E0B3CC340AC}" dt="2023-08-31T23:45:08.298" v="15931" actId="478"/>
          <ac:cxnSpMkLst>
            <pc:docMk/>
            <pc:sldMk cId="4234592746" sldId="2147478640"/>
            <ac:cxnSpMk id="264" creationId="{F471CFA3-95D1-BA87-9AE8-C5727630ADEC}"/>
          </ac:cxnSpMkLst>
        </pc:cxnChg>
        <pc:cxnChg chg="del">
          <ac:chgData name="Henry Jammes" userId="5f22554b-fd15-4676-8c82-dc6122af2a80" providerId="ADAL" clId="{A3A6ABF9-8563-404A-BEC3-1E0B3CC340AC}" dt="2023-08-31T23:45:08.298" v="15931" actId="478"/>
          <ac:cxnSpMkLst>
            <pc:docMk/>
            <pc:sldMk cId="4234592746" sldId="2147478640"/>
            <ac:cxnSpMk id="266" creationId="{9E339B3E-7E8E-E705-F44D-060977F5C347}"/>
          </ac:cxnSpMkLst>
        </pc:cxnChg>
        <pc:cxnChg chg="add del mod ord topLvl">
          <ac:chgData name="Henry Jammes" userId="5f22554b-fd15-4676-8c82-dc6122af2a80" providerId="ADAL" clId="{A3A6ABF9-8563-404A-BEC3-1E0B3CC340AC}" dt="2023-09-08T10:04:32.285" v="40647" actId="478"/>
          <ac:cxnSpMkLst>
            <pc:docMk/>
            <pc:sldMk cId="4234592746" sldId="2147478640"/>
            <ac:cxnSpMk id="275" creationId="{4C1A3D6E-373A-C21B-CE40-5758C4C4304C}"/>
          </ac:cxnSpMkLst>
        </pc:cxnChg>
        <pc:cxnChg chg="del">
          <ac:chgData name="Henry Jammes" userId="5f22554b-fd15-4676-8c82-dc6122af2a80" providerId="ADAL" clId="{A3A6ABF9-8563-404A-BEC3-1E0B3CC340AC}" dt="2023-08-31T23:45:08.298" v="15931" actId="478"/>
          <ac:cxnSpMkLst>
            <pc:docMk/>
            <pc:sldMk cId="4234592746" sldId="2147478640"/>
            <ac:cxnSpMk id="275" creationId="{72FEA7F2-6DBA-AAE5-6AB8-FAFAB5289419}"/>
          </ac:cxnSpMkLst>
        </pc:cxnChg>
        <pc:cxnChg chg="del mod">
          <ac:chgData name="Henry Jammes" userId="5f22554b-fd15-4676-8c82-dc6122af2a80" providerId="ADAL" clId="{A3A6ABF9-8563-404A-BEC3-1E0B3CC340AC}" dt="2023-08-31T23:45:08.298" v="15931" actId="478"/>
          <ac:cxnSpMkLst>
            <pc:docMk/>
            <pc:sldMk cId="4234592746" sldId="2147478640"/>
            <ac:cxnSpMk id="276" creationId="{32C6B6C4-9162-8A32-D548-B55D7D647DB7}"/>
          </ac:cxnSpMkLst>
        </pc:cxnChg>
        <pc:cxnChg chg="del">
          <ac:chgData name="Henry Jammes" userId="5f22554b-fd15-4676-8c82-dc6122af2a80" providerId="ADAL" clId="{A3A6ABF9-8563-404A-BEC3-1E0B3CC340AC}" dt="2023-08-31T23:45:08.298" v="15931" actId="478"/>
          <ac:cxnSpMkLst>
            <pc:docMk/>
            <pc:sldMk cId="4234592746" sldId="2147478640"/>
            <ac:cxnSpMk id="277" creationId="{85FE18B5-75BA-84F3-497E-7A68AA0D4DE5}"/>
          </ac:cxnSpMkLst>
        </pc:cxnChg>
        <pc:cxnChg chg="del">
          <ac:chgData name="Henry Jammes" userId="5f22554b-fd15-4676-8c82-dc6122af2a80" providerId="ADAL" clId="{A3A6ABF9-8563-404A-BEC3-1E0B3CC340AC}" dt="2023-08-31T23:45:08.298" v="15931" actId="478"/>
          <ac:cxnSpMkLst>
            <pc:docMk/>
            <pc:sldMk cId="4234592746" sldId="2147478640"/>
            <ac:cxnSpMk id="278" creationId="{F0ED0FEF-37FE-5614-B012-9C88E2741DE9}"/>
          </ac:cxnSpMkLst>
        </pc:cxnChg>
        <pc:cxnChg chg="del">
          <ac:chgData name="Henry Jammes" userId="5f22554b-fd15-4676-8c82-dc6122af2a80" providerId="ADAL" clId="{A3A6ABF9-8563-404A-BEC3-1E0B3CC340AC}" dt="2023-08-31T23:45:08.298" v="15931" actId="478"/>
          <ac:cxnSpMkLst>
            <pc:docMk/>
            <pc:sldMk cId="4234592746" sldId="2147478640"/>
            <ac:cxnSpMk id="284" creationId="{390301E9-0928-9710-9486-664E0F58323F}"/>
          </ac:cxnSpMkLst>
        </pc:cxnChg>
        <pc:cxnChg chg="del">
          <ac:chgData name="Henry Jammes" userId="5f22554b-fd15-4676-8c82-dc6122af2a80" providerId="ADAL" clId="{A3A6ABF9-8563-404A-BEC3-1E0B3CC340AC}" dt="2023-08-31T23:45:08.298" v="15931" actId="478"/>
          <ac:cxnSpMkLst>
            <pc:docMk/>
            <pc:sldMk cId="4234592746" sldId="2147478640"/>
            <ac:cxnSpMk id="286" creationId="{A5CEA281-D6BD-A859-35A2-13976E37C5D1}"/>
          </ac:cxnSpMkLst>
        </pc:cxnChg>
        <pc:cxnChg chg="add del mod">
          <ac:chgData name="Henry Jammes" userId="5f22554b-fd15-4676-8c82-dc6122af2a80" providerId="ADAL" clId="{A3A6ABF9-8563-404A-BEC3-1E0B3CC340AC}" dt="2023-09-04T18:50:15.804" v="25472" actId="478"/>
          <ac:cxnSpMkLst>
            <pc:docMk/>
            <pc:sldMk cId="4234592746" sldId="2147478640"/>
            <ac:cxnSpMk id="297" creationId="{E6D93FEF-0311-FC4C-0D19-BE39AB49DC28}"/>
          </ac:cxnSpMkLst>
        </pc:cxnChg>
        <pc:cxnChg chg="del mod">
          <ac:chgData name="Henry Jammes" userId="5f22554b-fd15-4676-8c82-dc6122af2a80" providerId="ADAL" clId="{A3A6ABF9-8563-404A-BEC3-1E0B3CC340AC}" dt="2023-08-31T23:45:08.298" v="15931" actId="478"/>
          <ac:cxnSpMkLst>
            <pc:docMk/>
            <pc:sldMk cId="4234592746" sldId="2147478640"/>
            <ac:cxnSpMk id="301" creationId="{23341F36-6A24-56CE-D048-A3DA5C238F7A}"/>
          </ac:cxnSpMkLst>
        </pc:cxnChg>
        <pc:cxnChg chg="del mod">
          <ac:chgData name="Henry Jammes" userId="5f22554b-fd15-4676-8c82-dc6122af2a80" providerId="ADAL" clId="{A3A6ABF9-8563-404A-BEC3-1E0B3CC340AC}" dt="2023-08-31T23:45:08.298" v="15931" actId="478"/>
          <ac:cxnSpMkLst>
            <pc:docMk/>
            <pc:sldMk cId="4234592746" sldId="2147478640"/>
            <ac:cxnSpMk id="302" creationId="{CA7D7345-AB79-3194-09B4-E4E803DD1577}"/>
          </ac:cxnSpMkLst>
        </pc:cxnChg>
        <pc:cxnChg chg="del">
          <ac:chgData name="Henry Jammes" userId="5f22554b-fd15-4676-8c82-dc6122af2a80" providerId="ADAL" clId="{A3A6ABF9-8563-404A-BEC3-1E0B3CC340AC}" dt="2023-08-31T23:45:08.298" v="15931" actId="478"/>
          <ac:cxnSpMkLst>
            <pc:docMk/>
            <pc:sldMk cId="4234592746" sldId="2147478640"/>
            <ac:cxnSpMk id="306" creationId="{AECDD90F-5649-5BFB-C965-B151A7C1AC96}"/>
          </ac:cxnSpMkLst>
        </pc:cxnChg>
        <pc:extLst>
          <p:ext xmlns:p="http://schemas.openxmlformats.org/presentationml/2006/main" uri="{D6D511B9-2390-475A-947B-AFAB55BFBCF1}">
            <pc226:cmChg xmlns:pc226="http://schemas.microsoft.com/office/powerpoint/2022/06/main/command" chg="del mod">
              <pc226:chgData name="Henry Jammes" userId="5f22554b-fd15-4676-8c82-dc6122af2a80" providerId="ADAL" clId="{A3A6ABF9-8563-404A-BEC3-1E0B3CC340AC}" dt="2023-09-08T10:25:25.614" v="40913"/>
              <pc2:cmMkLst xmlns:pc2="http://schemas.microsoft.com/office/powerpoint/2019/9/main/command">
                <pc:docMk/>
                <pc:sldMk cId="4234592746" sldId="2147478640"/>
                <pc2:cmMk id="{D992C3EC-94BC-4DC7-8CFF-4A0192A16068}"/>
              </pc2:cmMkLst>
              <pc226:cmRplyChg chg="add">
                <pc226:chgData name="Henry Jammes" userId="5f22554b-fd15-4676-8c82-dc6122af2a80" providerId="ADAL" clId="{A3A6ABF9-8563-404A-BEC3-1E0B3CC340AC}" dt="2023-09-08T00:26:39.664" v="37561"/>
                <pc2:cmRplyMkLst xmlns:pc2="http://schemas.microsoft.com/office/powerpoint/2019/9/main/command">
                  <pc:docMk/>
                  <pc:sldMk cId="4234592746" sldId="2147478640"/>
                  <pc2:cmMk id="{D992C3EC-94BC-4DC7-8CFF-4A0192A16068}"/>
                  <pc2:cmRplyMk id="{D44EA788-3197-4956-B698-CE5F9D9C68CB}"/>
                </pc2:cmRplyMkLst>
              </pc226:cmRplyChg>
            </pc226:cmChg>
          </p:ext>
        </pc:extLst>
      </pc:sldChg>
      <pc:sldChg chg="add del">
        <pc:chgData name="Henry Jammes" userId="5f22554b-fd15-4676-8c82-dc6122af2a80" providerId="ADAL" clId="{A3A6ABF9-8563-404A-BEC3-1E0B3CC340AC}" dt="2023-09-01T18:26:27.455" v="20836" actId="47"/>
        <pc:sldMkLst>
          <pc:docMk/>
          <pc:sldMk cId="464611753" sldId="2147478641"/>
        </pc:sldMkLst>
      </pc:sldChg>
      <pc:sldChg chg="delSp modSp add mod">
        <pc:chgData name="Henry Jammes" userId="5f22554b-fd15-4676-8c82-dc6122af2a80" providerId="ADAL" clId="{A3A6ABF9-8563-404A-BEC3-1E0B3CC340AC}" dt="2023-09-04T22:21:24.484" v="32665" actId="20577"/>
        <pc:sldMkLst>
          <pc:docMk/>
          <pc:sldMk cId="2546214199" sldId="2147478641"/>
        </pc:sldMkLst>
        <pc:spChg chg="mod">
          <ac:chgData name="Henry Jammes" userId="5f22554b-fd15-4676-8c82-dc6122af2a80" providerId="ADAL" clId="{A3A6ABF9-8563-404A-BEC3-1E0B3CC340AC}" dt="2023-09-03T16:11:26.475" v="23442"/>
          <ac:spMkLst>
            <pc:docMk/>
            <pc:sldMk cId="2546214199" sldId="2147478641"/>
            <ac:spMk id="2" creationId="{06200FD3-EB50-A291-6952-748348F5754E}"/>
          </ac:spMkLst>
        </pc:spChg>
        <pc:spChg chg="mod">
          <ac:chgData name="Henry Jammes" userId="5f22554b-fd15-4676-8c82-dc6122af2a80" providerId="ADAL" clId="{A3A6ABF9-8563-404A-BEC3-1E0B3CC340AC}" dt="2023-09-03T16:11:36.744" v="23458" actId="20577"/>
          <ac:spMkLst>
            <pc:docMk/>
            <pc:sldMk cId="2546214199" sldId="2147478641"/>
            <ac:spMk id="3" creationId="{77FB708B-1EC6-0043-1545-8A46233783FD}"/>
          </ac:spMkLst>
        </pc:spChg>
        <pc:spChg chg="mod">
          <ac:chgData name="Henry Jammes" userId="5f22554b-fd15-4676-8c82-dc6122af2a80" providerId="ADAL" clId="{A3A6ABF9-8563-404A-BEC3-1E0B3CC340AC}" dt="2023-09-03T16:10:43.032" v="23379" actId="6549"/>
          <ac:spMkLst>
            <pc:docMk/>
            <pc:sldMk cId="2546214199" sldId="2147478641"/>
            <ac:spMk id="5" creationId="{EBF7ED77-A742-FBCE-BD52-DC34A33041EE}"/>
          </ac:spMkLst>
        </pc:spChg>
        <pc:spChg chg="mod">
          <ac:chgData name="Henry Jammes" userId="5f22554b-fd15-4676-8c82-dc6122af2a80" providerId="ADAL" clId="{A3A6ABF9-8563-404A-BEC3-1E0B3CC340AC}" dt="2023-09-04T22:21:10.055" v="32638" actId="20577"/>
          <ac:spMkLst>
            <pc:docMk/>
            <pc:sldMk cId="2546214199" sldId="2147478641"/>
            <ac:spMk id="6" creationId="{C3967760-9D0B-25B6-8FB9-C7F3536D29F9}"/>
          </ac:spMkLst>
        </pc:spChg>
        <pc:spChg chg="mod">
          <ac:chgData name="Henry Jammes" userId="5f22554b-fd15-4676-8c82-dc6122af2a80" providerId="ADAL" clId="{A3A6ABF9-8563-404A-BEC3-1E0B3CC340AC}" dt="2023-09-04T22:19:44.059" v="32483" actId="20577"/>
          <ac:spMkLst>
            <pc:docMk/>
            <pc:sldMk cId="2546214199" sldId="2147478641"/>
            <ac:spMk id="7" creationId="{CDFA3B16-0CF6-4342-00CD-A2121780A14D}"/>
          </ac:spMkLst>
        </pc:spChg>
        <pc:spChg chg="del mod">
          <ac:chgData name="Henry Jammes" userId="5f22554b-fd15-4676-8c82-dc6122af2a80" providerId="ADAL" clId="{A3A6ABF9-8563-404A-BEC3-1E0B3CC340AC}" dt="2023-09-04T21:08:07.800" v="28101" actId="478"/>
          <ac:spMkLst>
            <pc:docMk/>
            <pc:sldMk cId="2546214199" sldId="2147478641"/>
            <ac:spMk id="8" creationId="{B0F2B32F-BE63-08F9-59AD-4D818095EAFE}"/>
          </ac:spMkLst>
        </pc:spChg>
        <pc:graphicFrameChg chg="modGraphic">
          <ac:chgData name="Henry Jammes" userId="5f22554b-fd15-4676-8c82-dc6122af2a80" providerId="ADAL" clId="{A3A6ABF9-8563-404A-BEC3-1E0B3CC340AC}" dt="2023-09-04T22:21:24.484" v="32665" actId="20577"/>
          <ac:graphicFrameMkLst>
            <pc:docMk/>
            <pc:sldMk cId="2546214199" sldId="2147478641"/>
            <ac:graphicFrameMk id="4" creationId="{882C9BB9-AC4D-4894-D1FB-709C728B32AC}"/>
          </ac:graphicFrameMkLst>
        </pc:graphicFrameChg>
      </pc:sldChg>
      <pc:sldChg chg="add del">
        <pc:chgData name="Henry Jammes" userId="5f22554b-fd15-4676-8c82-dc6122af2a80" providerId="ADAL" clId="{A3A6ABF9-8563-404A-BEC3-1E0B3CC340AC}" dt="2023-09-01T18:24:36.383" v="20789" actId="47"/>
        <pc:sldMkLst>
          <pc:docMk/>
          <pc:sldMk cId="3063433559" sldId="2147478641"/>
        </pc:sldMkLst>
      </pc:sldChg>
      <pc:sldChg chg="modSp add mod ord">
        <pc:chgData name="Henry Jammes" userId="5f22554b-fd15-4676-8c82-dc6122af2a80" providerId="ADAL" clId="{A3A6ABF9-8563-404A-BEC3-1E0B3CC340AC}" dt="2023-09-08T10:42:23.602" v="40915"/>
        <pc:sldMkLst>
          <pc:docMk/>
          <pc:sldMk cId="2971486287" sldId="2147478642"/>
        </pc:sldMkLst>
        <pc:spChg chg="mod">
          <ac:chgData name="Henry Jammes" userId="5f22554b-fd15-4676-8c82-dc6122af2a80" providerId="ADAL" clId="{A3A6ABF9-8563-404A-BEC3-1E0B3CC340AC}" dt="2023-09-04T21:33:02.587" v="29657"/>
          <ac:spMkLst>
            <pc:docMk/>
            <pc:sldMk cId="2971486287" sldId="2147478642"/>
            <ac:spMk id="2" creationId="{06200FD3-EB50-A291-6952-748348F5754E}"/>
          </ac:spMkLst>
        </pc:spChg>
        <pc:spChg chg="mod">
          <ac:chgData name="Henry Jammes" userId="5f22554b-fd15-4676-8c82-dc6122af2a80" providerId="ADAL" clId="{A3A6ABF9-8563-404A-BEC3-1E0B3CC340AC}" dt="2023-09-04T21:33:32.919" v="29665" actId="6549"/>
          <ac:spMkLst>
            <pc:docMk/>
            <pc:sldMk cId="2971486287" sldId="2147478642"/>
            <ac:spMk id="3" creationId="{77FB708B-1EC6-0043-1545-8A46233783FD}"/>
          </ac:spMkLst>
        </pc:spChg>
        <pc:spChg chg="mod">
          <ac:chgData name="Henry Jammes" userId="5f22554b-fd15-4676-8c82-dc6122af2a80" providerId="ADAL" clId="{A3A6ABF9-8563-404A-BEC3-1E0B3CC340AC}" dt="2023-09-04T21:10:29.618" v="28285" actId="20577"/>
          <ac:spMkLst>
            <pc:docMk/>
            <pc:sldMk cId="2971486287" sldId="2147478642"/>
            <ac:spMk id="5" creationId="{EBF7ED77-A742-FBCE-BD52-DC34A33041EE}"/>
          </ac:spMkLst>
        </pc:spChg>
        <pc:spChg chg="mod">
          <ac:chgData name="Henry Jammes" userId="5f22554b-fd15-4676-8c82-dc6122af2a80" providerId="ADAL" clId="{A3A6ABF9-8563-404A-BEC3-1E0B3CC340AC}" dt="2023-09-04T21:12:47.157" v="28621" actId="20577"/>
          <ac:spMkLst>
            <pc:docMk/>
            <pc:sldMk cId="2971486287" sldId="2147478642"/>
            <ac:spMk id="6" creationId="{C3967760-9D0B-25B6-8FB9-C7F3536D29F9}"/>
          </ac:spMkLst>
        </pc:spChg>
        <pc:spChg chg="mod">
          <ac:chgData name="Henry Jammes" userId="5f22554b-fd15-4676-8c82-dc6122af2a80" providerId="ADAL" clId="{A3A6ABF9-8563-404A-BEC3-1E0B3CC340AC}" dt="2023-09-04T21:15:44.228" v="29195"/>
          <ac:spMkLst>
            <pc:docMk/>
            <pc:sldMk cId="2971486287" sldId="2147478642"/>
            <ac:spMk id="7" creationId="{CDFA3B16-0CF6-4342-00CD-A2121780A14D}"/>
          </ac:spMkLst>
        </pc:spChg>
        <pc:spChg chg="mod">
          <ac:chgData name="Henry Jammes" userId="5f22554b-fd15-4676-8c82-dc6122af2a80" providerId="ADAL" clId="{A3A6ABF9-8563-404A-BEC3-1E0B3CC340AC}" dt="2023-09-04T21:13:30.183" v="28816" actId="20577"/>
          <ac:spMkLst>
            <pc:docMk/>
            <pc:sldMk cId="2971486287" sldId="2147478642"/>
            <ac:spMk id="8" creationId="{B0F2B32F-BE63-08F9-59AD-4D818095EAFE}"/>
          </ac:spMkLst>
        </pc:spChg>
        <pc:graphicFrameChg chg="modGraphic">
          <ac:chgData name="Henry Jammes" userId="5f22554b-fd15-4676-8c82-dc6122af2a80" providerId="ADAL" clId="{A3A6ABF9-8563-404A-BEC3-1E0B3CC340AC}" dt="2023-09-04T21:15:33.798" v="29193" actId="20577"/>
          <ac:graphicFrameMkLst>
            <pc:docMk/>
            <pc:sldMk cId="2971486287" sldId="2147478642"/>
            <ac:graphicFrameMk id="4" creationId="{882C9BB9-AC4D-4894-D1FB-709C728B32AC}"/>
          </ac:graphicFrameMkLst>
        </pc:graphicFrameChg>
      </pc:sldChg>
      <pc:sldChg chg="delSp modSp add mod ord">
        <pc:chgData name="Henry Jammes" userId="5f22554b-fd15-4676-8c82-dc6122af2a80" providerId="ADAL" clId="{A3A6ABF9-8563-404A-BEC3-1E0B3CC340AC}" dt="2023-09-04T21:33:48.932" v="29668" actId="14100"/>
        <pc:sldMkLst>
          <pc:docMk/>
          <pc:sldMk cId="3351264226" sldId="2147478643"/>
        </pc:sldMkLst>
        <pc:spChg chg="mod">
          <ac:chgData name="Henry Jammes" userId="5f22554b-fd15-4676-8c82-dc6122af2a80" providerId="ADAL" clId="{A3A6ABF9-8563-404A-BEC3-1E0B3CC340AC}" dt="2023-09-04T21:32:52.661" v="29656" actId="404"/>
          <ac:spMkLst>
            <pc:docMk/>
            <pc:sldMk cId="3351264226" sldId="2147478643"/>
            <ac:spMk id="2" creationId="{06200FD3-EB50-A291-6952-748348F5754E}"/>
          </ac:spMkLst>
        </pc:spChg>
        <pc:spChg chg="mod">
          <ac:chgData name="Henry Jammes" userId="5f22554b-fd15-4676-8c82-dc6122af2a80" providerId="ADAL" clId="{A3A6ABF9-8563-404A-BEC3-1E0B3CC340AC}" dt="2023-09-04T21:29:53.324" v="29347" actId="20577"/>
          <ac:spMkLst>
            <pc:docMk/>
            <pc:sldMk cId="3351264226" sldId="2147478643"/>
            <ac:spMk id="3" creationId="{77FB708B-1EC6-0043-1545-8A46233783FD}"/>
          </ac:spMkLst>
        </pc:spChg>
        <pc:spChg chg="mod">
          <ac:chgData name="Henry Jammes" userId="5f22554b-fd15-4676-8c82-dc6122af2a80" providerId="ADAL" clId="{A3A6ABF9-8563-404A-BEC3-1E0B3CC340AC}" dt="2023-09-04T21:33:48.932" v="29668" actId="14100"/>
          <ac:spMkLst>
            <pc:docMk/>
            <pc:sldMk cId="3351264226" sldId="2147478643"/>
            <ac:spMk id="5" creationId="{EBF7ED77-A742-FBCE-BD52-DC34A33041EE}"/>
          </ac:spMkLst>
        </pc:spChg>
        <pc:spChg chg="del mod">
          <ac:chgData name="Henry Jammes" userId="5f22554b-fd15-4676-8c82-dc6122af2a80" providerId="ADAL" clId="{A3A6ABF9-8563-404A-BEC3-1E0B3CC340AC}" dt="2023-09-04T21:32:21.708" v="29634" actId="478"/>
          <ac:spMkLst>
            <pc:docMk/>
            <pc:sldMk cId="3351264226" sldId="2147478643"/>
            <ac:spMk id="6" creationId="{C3967760-9D0B-25B6-8FB9-C7F3536D29F9}"/>
          </ac:spMkLst>
        </pc:spChg>
        <pc:spChg chg="mod">
          <ac:chgData name="Henry Jammes" userId="5f22554b-fd15-4676-8c82-dc6122af2a80" providerId="ADAL" clId="{A3A6ABF9-8563-404A-BEC3-1E0B3CC340AC}" dt="2023-09-04T21:31:22.288" v="29397" actId="6549"/>
          <ac:spMkLst>
            <pc:docMk/>
            <pc:sldMk cId="3351264226" sldId="2147478643"/>
            <ac:spMk id="7" creationId="{CDFA3B16-0CF6-4342-00CD-A2121780A14D}"/>
          </ac:spMkLst>
        </pc:spChg>
        <pc:spChg chg="del mod">
          <ac:chgData name="Henry Jammes" userId="5f22554b-fd15-4676-8c82-dc6122af2a80" providerId="ADAL" clId="{A3A6ABF9-8563-404A-BEC3-1E0B3CC340AC}" dt="2023-09-04T21:32:23.145" v="29636" actId="478"/>
          <ac:spMkLst>
            <pc:docMk/>
            <pc:sldMk cId="3351264226" sldId="2147478643"/>
            <ac:spMk id="8" creationId="{B0F2B32F-BE63-08F9-59AD-4D818095EAFE}"/>
          </ac:spMkLst>
        </pc:spChg>
        <pc:graphicFrameChg chg="modGraphic">
          <ac:chgData name="Henry Jammes" userId="5f22554b-fd15-4676-8c82-dc6122af2a80" providerId="ADAL" clId="{A3A6ABF9-8563-404A-BEC3-1E0B3CC340AC}" dt="2023-09-04T21:33:46.008" v="29667" actId="14100"/>
          <ac:graphicFrameMkLst>
            <pc:docMk/>
            <pc:sldMk cId="3351264226" sldId="2147478643"/>
            <ac:graphicFrameMk id="4" creationId="{882C9BB9-AC4D-4894-D1FB-709C728B32AC}"/>
          </ac:graphicFrameMkLst>
        </pc:graphicFrameChg>
      </pc:sldChg>
      <pc:sldChg chg="add del">
        <pc:chgData name="Henry Jammes" userId="5f22554b-fd15-4676-8c82-dc6122af2a80" providerId="ADAL" clId="{A3A6ABF9-8563-404A-BEC3-1E0B3CC340AC}" dt="2023-09-03T16:36:18.850" v="24063"/>
        <pc:sldMkLst>
          <pc:docMk/>
          <pc:sldMk cId="4056907756" sldId="2147478643"/>
        </pc:sldMkLst>
      </pc:sldChg>
      <pc:sldChg chg="modSp add del mod">
        <pc:chgData name="Henry Jammes" userId="5f22554b-fd15-4676-8c82-dc6122af2a80" providerId="ADAL" clId="{A3A6ABF9-8563-404A-BEC3-1E0B3CC340AC}" dt="2023-09-04T21:36:22.728" v="29880" actId="47"/>
        <pc:sldMkLst>
          <pc:docMk/>
          <pc:sldMk cId="2709777616" sldId="2147478644"/>
        </pc:sldMkLst>
        <pc:spChg chg="mod">
          <ac:chgData name="Henry Jammes" userId="5f22554b-fd15-4676-8c82-dc6122af2a80" providerId="ADAL" clId="{A3A6ABF9-8563-404A-BEC3-1E0B3CC340AC}" dt="2023-09-04T21:34:23.229" v="29689" actId="20577"/>
          <ac:spMkLst>
            <pc:docMk/>
            <pc:sldMk cId="2709777616" sldId="2147478644"/>
            <ac:spMk id="2" creationId="{06200FD3-EB50-A291-6952-748348F5754E}"/>
          </ac:spMkLst>
        </pc:spChg>
        <pc:spChg chg="mod">
          <ac:chgData name="Henry Jammes" userId="5f22554b-fd15-4676-8c82-dc6122af2a80" providerId="ADAL" clId="{A3A6ABF9-8563-404A-BEC3-1E0B3CC340AC}" dt="2023-09-04T21:34:28.452" v="29700" actId="20577"/>
          <ac:spMkLst>
            <pc:docMk/>
            <pc:sldMk cId="2709777616" sldId="2147478644"/>
            <ac:spMk id="3" creationId="{77FB708B-1EC6-0043-1545-8A46233783FD}"/>
          </ac:spMkLst>
        </pc:spChg>
        <pc:spChg chg="mod">
          <ac:chgData name="Henry Jammes" userId="5f22554b-fd15-4676-8c82-dc6122af2a80" providerId="ADAL" clId="{A3A6ABF9-8563-404A-BEC3-1E0B3CC340AC}" dt="2023-09-04T21:35:15.314" v="29748"/>
          <ac:spMkLst>
            <pc:docMk/>
            <pc:sldMk cId="2709777616" sldId="2147478644"/>
            <ac:spMk id="7" creationId="{CDFA3B16-0CF6-4342-00CD-A2121780A14D}"/>
          </ac:spMkLst>
        </pc:spChg>
        <pc:graphicFrameChg chg="modGraphic">
          <ac:chgData name="Henry Jammes" userId="5f22554b-fd15-4676-8c82-dc6122af2a80" providerId="ADAL" clId="{A3A6ABF9-8563-404A-BEC3-1E0B3CC340AC}" dt="2023-09-04T21:35:49.321" v="29860" actId="6549"/>
          <ac:graphicFrameMkLst>
            <pc:docMk/>
            <pc:sldMk cId="2709777616" sldId="2147478644"/>
            <ac:graphicFrameMk id="4" creationId="{882C9BB9-AC4D-4894-D1FB-709C728B32AC}"/>
          </ac:graphicFrameMkLst>
        </pc:graphicFrameChg>
      </pc:sldChg>
      <pc:sldChg chg="modSp add mod">
        <pc:chgData name="Henry Jammes" userId="5f22554b-fd15-4676-8c82-dc6122af2a80" providerId="ADAL" clId="{A3A6ABF9-8563-404A-BEC3-1E0B3CC340AC}" dt="2023-09-04T21:42:15.446" v="30508" actId="20577"/>
        <pc:sldMkLst>
          <pc:docMk/>
          <pc:sldMk cId="3997061785" sldId="2147478645"/>
        </pc:sldMkLst>
        <pc:spChg chg="mod">
          <ac:chgData name="Henry Jammes" userId="5f22554b-fd15-4676-8c82-dc6122af2a80" providerId="ADAL" clId="{A3A6ABF9-8563-404A-BEC3-1E0B3CC340AC}" dt="2023-09-04T21:36:15.823" v="29878" actId="20577"/>
          <ac:spMkLst>
            <pc:docMk/>
            <pc:sldMk cId="3997061785" sldId="2147478645"/>
            <ac:spMk id="2" creationId="{06200FD3-EB50-A291-6952-748348F5754E}"/>
          </ac:spMkLst>
        </pc:spChg>
        <pc:spChg chg="mod">
          <ac:chgData name="Henry Jammes" userId="5f22554b-fd15-4676-8c82-dc6122af2a80" providerId="ADAL" clId="{A3A6ABF9-8563-404A-BEC3-1E0B3CC340AC}" dt="2023-09-04T21:36:20.124" v="29879"/>
          <ac:spMkLst>
            <pc:docMk/>
            <pc:sldMk cId="3997061785" sldId="2147478645"/>
            <ac:spMk id="3" creationId="{77FB708B-1EC6-0043-1545-8A46233783FD}"/>
          </ac:spMkLst>
        </pc:spChg>
        <pc:spChg chg="mod">
          <ac:chgData name="Henry Jammes" userId="5f22554b-fd15-4676-8c82-dc6122af2a80" providerId="ADAL" clId="{A3A6ABF9-8563-404A-BEC3-1E0B3CC340AC}" dt="2023-09-04T21:37:53.046" v="30289" actId="20577"/>
          <ac:spMkLst>
            <pc:docMk/>
            <pc:sldMk cId="3997061785" sldId="2147478645"/>
            <ac:spMk id="5" creationId="{EBF7ED77-A742-FBCE-BD52-DC34A33041EE}"/>
          </ac:spMkLst>
        </pc:spChg>
        <pc:spChg chg="mod">
          <ac:chgData name="Henry Jammes" userId="5f22554b-fd15-4676-8c82-dc6122af2a80" providerId="ADAL" clId="{A3A6ABF9-8563-404A-BEC3-1E0B3CC340AC}" dt="2023-09-04T21:42:15.446" v="30508" actId="20577"/>
          <ac:spMkLst>
            <pc:docMk/>
            <pc:sldMk cId="3997061785" sldId="2147478645"/>
            <ac:spMk id="7" creationId="{CDFA3B16-0CF6-4342-00CD-A2121780A14D}"/>
          </ac:spMkLst>
        </pc:spChg>
        <pc:graphicFrameChg chg="mod">
          <ac:chgData name="Henry Jammes" userId="5f22554b-fd15-4676-8c82-dc6122af2a80" providerId="ADAL" clId="{A3A6ABF9-8563-404A-BEC3-1E0B3CC340AC}" dt="2023-09-04T21:35:57.720" v="29862"/>
          <ac:graphicFrameMkLst>
            <pc:docMk/>
            <pc:sldMk cId="3997061785" sldId="2147478645"/>
            <ac:graphicFrameMk id="4" creationId="{882C9BB9-AC4D-4894-D1FB-709C728B32AC}"/>
          </ac:graphicFrameMkLst>
        </pc:graphicFrameChg>
      </pc:sldChg>
      <pc:sldChg chg="addSp delSp modSp add mod">
        <pc:chgData name="Henry Jammes" userId="5f22554b-fd15-4676-8c82-dc6122af2a80" providerId="ADAL" clId="{A3A6ABF9-8563-404A-BEC3-1E0B3CC340AC}" dt="2023-09-05T00:07:11.971" v="35605" actId="6549"/>
        <pc:sldMkLst>
          <pc:docMk/>
          <pc:sldMk cId="3338834451" sldId="2147478646"/>
        </pc:sldMkLst>
        <pc:spChg chg="add del">
          <ac:chgData name="Henry Jammes" userId="5f22554b-fd15-4676-8c82-dc6122af2a80" providerId="ADAL" clId="{A3A6ABF9-8563-404A-BEC3-1E0B3CC340AC}" dt="2023-09-04T21:49:33.445" v="30523" actId="478"/>
          <ac:spMkLst>
            <pc:docMk/>
            <pc:sldMk cId="3338834451" sldId="2147478646"/>
            <ac:spMk id="4" creationId="{D9B38A2B-9E29-84AC-3185-EDD79A09F1B3}"/>
          </ac:spMkLst>
        </pc:spChg>
        <pc:spChg chg="add del mod">
          <ac:chgData name="Henry Jammes" userId="5f22554b-fd15-4676-8c82-dc6122af2a80" providerId="ADAL" clId="{A3A6ABF9-8563-404A-BEC3-1E0B3CC340AC}" dt="2023-09-04T22:13:38.741" v="32341" actId="478"/>
          <ac:spMkLst>
            <pc:docMk/>
            <pc:sldMk cId="3338834451" sldId="2147478646"/>
            <ac:spMk id="8" creationId="{238ADBE9-95CD-8FBA-7B7A-A24F74838BA7}"/>
          </ac:spMkLst>
        </pc:spChg>
        <pc:spChg chg="mod">
          <ac:chgData name="Henry Jammes" userId="5f22554b-fd15-4676-8c82-dc6122af2a80" providerId="ADAL" clId="{A3A6ABF9-8563-404A-BEC3-1E0B3CC340AC}" dt="2023-09-05T00:07:11.971" v="35605" actId="6549"/>
          <ac:spMkLst>
            <pc:docMk/>
            <pc:sldMk cId="3338834451" sldId="2147478646"/>
            <ac:spMk id="9" creationId="{7F8BF2DF-4094-51B9-7726-7AB8C7666D3E}"/>
          </ac:spMkLst>
        </pc:spChg>
        <pc:graphicFrameChg chg="add del mod modGraphic">
          <ac:chgData name="Henry Jammes" userId="5f22554b-fd15-4676-8c82-dc6122af2a80" providerId="ADAL" clId="{A3A6ABF9-8563-404A-BEC3-1E0B3CC340AC}" dt="2023-09-04T21:48:53.277" v="30516"/>
          <ac:graphicFrameMkLst>
            <pc:docMk/>
            <pc:sldMk cId="3338834451" sldId="2147478646"/>
            <ac:graphicFrameMk id="5" creationId="{9F43D76A-CFB8-0F32-6959-ECFAE4DD0C97}"/>
          </ac:graphicFrameMkLst>
        </pc:graphicFrameChg>
        <pc:graphicFrameChg chg="add del mod">
          <ac:chgData name="Henry Jammes" userId="5f22554b-fd15-4676-8c82-dc6122af2a80" providerId="ADAL" clId="{A3A6ABF9-8563-404A-BEC3-1E0B3CC340AC}" dt="2023-09-04T21:49:25.301" v="30520" actId="478"/>
          <ac:graphicFrameMkLst>
            <pc:docMk/>
            <pc:sldMk cId="3338834451" sldId="2147478646"/>
            <ac:graphicFrameMk id="6" creationId="{9ABC50AF-F91C-9132-4CFE-98B14A12B0DE}"/>
          </ac:graphicFrameMkLst>
        </pc:graphicFrameChg>
        <pc:graphicFrameChg chg="add mod modGraphic">
          <ac:chgData name="Henry Jammes" userId="5f22554b-fd15-4676-8c82-dc6122af2a80" providerId="ADAL" clId="{A3A6ABF9-8563-404A-BEC3-1E0B3CC340AC}" dt="2023-09-04T22:15:25.802" v="32408" actId="20577"/>
          <ac:graphicFrameMkLst>
            <pc:docMk/>
            <pc:sldMk cId="3338834451" sldId="2147478646"/>
            <ac:graphicFrameMk id="7" creationId="{FEA0FEC7-759A-024B-14A0-1CF3CDC0CD13}"/>
          </ac:graphicFrameMkLst>
        </pc:graphicFrameChg>
        <pc:graphicFrameChg chg="add mod modGraphic">
          <ac:chgData name="Henry Jammes" userId="5f22554b-fd15-4676-8c82-dc6122af2a80" providerId="ADAL" clId="{A3A6ABF9-8563-404A-BEC3-1E0B3CC340AC}" dt="2023-09-04T22:21:40.859" v="32666" actId="207"/>
          <ac:graphicFrameMkLst>
            <pc:docMk/>
            <pc:sldMk cId="3338834451" sldId="2147478646"/>
            <ac:graphicFrameMk id="10" creationId="{7347487E-6584-92F3-F5B3-09D92B6C70A1}"/>
          </ac:graphicFrameMkLst>
        </pc:graphicFrameChg>
      </pc:sldChg>
      <pc:sldChg chg="modSp add mod ord">
        <pc:chgData name="Henry Jammes" userId="5f22554b-fd15-4676-8c82-dc6122af2a80" providerId="ADAL" clId="{A3A6ABF9-8563-404A-BEC3-1E0B3CC340AC}" dt="2023-09-08T00:39:39.974" v="37576" actId="6549"/>
        <pc:sldMkLst>
          <pc:docMk/>
          <pc:sldMk cId="4004410795" sldId="2147478647"/>
        </pc:sldMkLst>
        <pc:spChg chg="mod">
          <ac:chgData name="Henry Jammes" userId="5f22554b-fd15-4676-8c82-dc6122af2a80" providerId="ADAL" clId="{A3A6ABF9-8563-404A-BEC3-1E0B3CC340AC}" dt="2023-09-04T22:22:46.309" v="32686"/>
          <ac:spMkLst>
            <pc:docMk/>
            <pc:sldMk cId="4004410795" sldId="2147478647"/>
            <ac:spMk id="2" creationId="{06200FD3-EB50-A291-6952-748348F5754E}"/>
          </ac:spMkLst>
        </pc:spChg>
        <pc:spChg chg="mod">
          <ac:chgData name="Henry Jammes" userId="5f22554b-fd15-4676-8c82-dc6122af2a80" providerId="ADAL" clId="{A3A6ABF9-8563-404A-BEC3-1E0B3CC340AC}" dt="2023-09-04T22:23:33.068" v="32780" actId="6549"/>
          <ac:spMkLst>
            <pc:docMk/>
            <pc:sldMk cId="4004410795" sldId="2147478647"/>
            <ac:spMk id="3" creationId="{77FB708B-1EC6-0043-1545-8A46233783FD}"/>
          </ac:spMkLst>
        </pc:spChg>
        <pc:spChg chg="mod">
          <ac:chgData name="Henry Jammes" userId="5f22554b-fd15-4676-8c82-dc6122af2a80" providerId="ADAL" clId="{A3A6ABF9-8563-404A-BEC3-1E0B3CC340AC}" dt="2023-09-04T22:39:52.410" v="33210" actId="20577"/>
          <ac:spMkLst>
            <pc:docMk/>
            <pc:sldMk cId="4004410795" sldId="2147478647"/>
            <ac:spMk id="5" creationId="{EBF7ED77-A742-FBCE-BD52-DC34A33041EE}"/>
          </ac:spMkLst>
        </pc:spChg>
        <pc:spChg chg="mod">
          <ac:chgData name="Henry Jammes" userId="5f22554b-fd15-4676-8c82-dc6122af2a80" providerId="ADAL" clId="{A3A6ABF9-8563-404A-BEC3-1E0B3CC340AC}" dt="2023-09-04T22:42:42.713" v="33345" actId="20577"/>
          <ac:spMkLst>
            <pc:docMk/>
            <pc:sldMk cId="4004410795" sldId="2147478647"/>
            <ac:spMk id="6" creationId="{C3967760-9D0B-25B6-8FB9-C7F3536D29F9}"/>
          </ac:spMkLst>
        </pc:spChg>
        <pc:spChg chg="mod">
          <ac:chgData name="Henry Jammes" userId="5f22554b-fd15-4676-8c82-dc6122af2a80" providerId="ADAL" clId="{A3A6ABF9-8563-404A-BEC3-1E0B3CC340AC}" dt="2023-09-08T00:39:39.974" v="37576" actId="6549"/>
          <ac:spMkLst>
            <pc:docMk/>
            <pc:sldMk cId="4004410795" sldId="2147478647"/>
            <ac:spMk id="7" creationId="{CDFA3B16-0CF6-4342-00CD-A2121780A14D}"/>
          </ac:spMkLst>
        </pc:spChg>
        <pc:spChg chg="mod">
          <ac:chgData name="Henry Jammes" userId="5f22554b-fd15-4676-8c82-dc6122af2a80" providerId="ADAL" clId="{A3A6ABF9-8563-404A-BEC3-1E0B3CC340AC}" dt="2023-09-04T23:20:39.455" v="33875" actId="179"/>
          <ac:spMkLst>
            <pc:docMk/>
            <pc:sldMk cId="4004410795" sldId="2147478647"/>
            <ac:spMk id="8" creationId="{B0F2B32F-BE63-08F9-59AD-4D818095EAFE}"/>
          </ac:spMkLst>
        </pc:spChg>
        <pc:graphicFrameChg chg="modGraphic">
          <ac:chgData name="Henry Jammes" userId="5f22554b-fd15-4676-8c82-dc6122af2a80" providerId="ADAL" clId="{A3A6ABF9-8563-404A-BEC3-1E0B3CC340AC}" dt="2023-09-04T23:39:56.639" v="35177" actId="20577"/>
          <ac:graphicFrameMkLst>
            <pc:docMk/>
            <pc:sldMk cId="4004410795" sldId="2147478647"/>
            <ac:graphicFrameMk id="4" creationId="{882C9BB9-AC4D-4894-D1FB-709C728B32AC}"/>
          </ac:graphicFrameMkLst>
        </pc:graphicFrameChg>
      </pc:sldChg>
      <pc:sldChg chg="modSp add mod ord">
        <pc:chgData name="Henry Jammes" userId="5f22554b-fd15-4676-8c82-dc6122af2a80" providerId="ADAL" clId="{A3A6ABF9-8563-404A-BEC3-1E0B3CC340AC}" dt="2023-09-08T15:14:48.534" v="43337" actId="20577"/>
        <pc:sldMkLst>
          <pc:docMk/>
          <pc:sldMk cId="1845793070" sldId="2147478648"/>
        </pc:sldMkLst>
        <pc:spChg chg="mod">
          <ac:chgData name="Henry Jammes" userId="5f22554b-fd15-4676-8c82-dc6122af2a80" providerId="ADAL" clId="{A3A6ABF9-8563-404A-BEC3-1E0B3CC340AC}" dt="2023-09-08T15:13:02.629" v="43147" actId="20577"/>
          <ac:spMkLst>
            <pc:docMk/>
            <pc:sldMk cId="1845793070" sldId="2147478648"/>
            <ac:spMk id="2" creationId="{06200FD3-EB50-A291-6952-748348F5754E}"/>
          </ac:spMkLst>
        </pc:spChg>
        <pc:spChg chg="mod">
          <ac:chgData name="Henry Jammes" userId="5f22554b-fd15-4676-8c82-dc6122af2a80" providerId="ADAL" clId="{A3A6ABF9-8563-404A-BEC3-1E0B3CC340AC}" dt="2023-09-08T15:13:18.616" v="43182" actId="20577"/>
          <ac:spMkLst>
            <pc:docMk/>
            <pc:sldMk cId="1845793070" sldId="2147478648"/>
            <ac:spMk id="3" creationId="{77FB708B-1EC6-0043-1545-8A46233783FD}"/>
          </ac:spMkLst>
        </pc:spChg>
        <pc:spChg chg="mod">
          <ac:chgData name="Henry Jammes" userId="5f22554b-fd15-4676-8c82-dc6122af2a80" providerId="ADAL" clId="{A3A6ABF9-8563-404A-BEC3-1E0B3CC340AC}" dt="2023-09-08T15:13:42.801" v="43218" actId="20577"/>
          <ac:spMkLst>
            <pc:docMk/>
            <pc:sldMk cId="1845793070" sldId="2147478648"/>
            <ac:spMk id="5" creationId="{EBF7ED77-A742-FBCE-BD52-DC34A33041EE}"/>
          </ac:spMkLst>
        </pc:spChg>
        <pc:spChg chg="mod">
          <ac:chgData name="Henry Jammes" userId="5f22554b-fd15-4676-8c82-dc6122af2a80" providerId="ADAL" clId="{A3A6ABF9-8563-404A-BEC3-1E0B3CC340AC}" dt="2023-09-08T15:14:28.446" v="43303" actId="6549"/>
          <ac:spMkLst>
            <pc:docMk/>
            <pc:sldMk cId="1845793070" sldId="2147478648"/>
            <ac:spMk id="6" creationId="{C3967760-9D0B-25B6-8FB9-C7F3536D29F9}"/>
          </ac:spMkLst>
        </pc:spChg>
        <pc:spChg chg="mod">
          <ac:chgData name="Henry Jammes" userId="5f22554b-fd15-4676-8c82-dc6122af2a80" providerId="ADAL" clId="{A3A6ABF9-8563-404A-BEC3-1E0B3CC340AC}" dt="2023-09-08T15:12:51.947" v="43103" actId="6549"/>
          <ac:spMkLst>
            <pc:docMk/>
            <pc:sldMk cId="1845793070" sldId="2147478648"/>
            <ac:spMk id="7" creationId="{CDFA3B16-0CF6-4342-00CD-A2121780A14D}"/>
          </ac:spMkLst>
        </pc:spChg>
        <pc:spChg chg="mod">
          <ac:chgData name="Henry Jammes" userId="5f22554b-fd15-4676-8c82-dc6122af2a80" providerId="ADAL" clId="{A3A6ABF9-8563-404A-BEC3-1E0B3CC340AC}" dt="2023-09-08T15:14:48.534" v="43337" actId="20577"/>
          <ac:spMkLst>
            <pc:docMk/>
            <pc:sldMk cId="1845793070" sldId="2147478648"/>
            <ac:spMk id="8" creationId="{B0F2B32F-BE63-08F9-59AD-4D818095EAFE}"/>
          </ac:spMkLst>
        </pc:spChg>
        <pc:graphicFrameChg chg="mod modGraphic">
          <ac:chgData name="Henry Jammes" userId="5f22554b-fd15-4676-8c82-dc6122af2a80" providerId="ADAL" clId="{A3A6ABF9-8563-404A-BEC3-1E0B3CC340AC}" dt="2023-09-08T15:11:23.672" v="43077" actId="20577"/>
          <ac:graphicFrameMkLst>
            <pc:docMk/>
            <pc:sldMk cId="1845793070" sldId="2147478648"/>
            <ac:graphicFrameMk id="4" creationId="{882C9BB9-AC4D-4894-D1FB-709C728B32AC}"/>
          </ac:graphicFrameMkLst>
        </pc:graphicFrameChg>
      </pc:sldChg>
      <pc:sldChg chg="modSp add mod ord">
        <pc:chgData name="Henry Jammes" userId="5f22554b-fd15-4676-8c82-dc6122af2a80" providerId="ADAL" clId="{A3A6ABF9-8563-404A-BEC3-1E0B3CC340AC}" dt="2023-09-23T20:29:46.168" v="46410" actId="20577"/>
        <pc:sldMkLst>
          <pc:docMk/>
          <pc:sldMk cId="3750307464" sldId="2147478649"/>
        </pc:sldMkLst>
        <pc:spChg chg="mod">
          <ac:chgData name="Henry Jammes" userId="5f22554b-fd15-4676-8c82-dc6122af2a80" providerId="ADAL" clId="{A3A6ABF9-8563-404A-BEC3-1E0B3CC340AC}" dt="2023-09-08T15:18:10.095" v="43450" actId="20577"/>
          <ac:spMkLst>
            <pc:docMk/>
            <pc:sldMk cId="3750307464" sldId="2147478649"/>
            <ac:spMk id="2" creationId="{06200FD3-EB50-A291-6952-748348F5754E}"/>
          </ac:spMkLst>
        </pc:spChg>
        <pc:spChg chg="mod">
          <ac:chgData name="Henry Jammes" userId="5f22554b-fd15-4676-8c82-dc6122af2a80" providerId="ADAL" clId="{A3A6ABF9-8563-404A-BEC3-1E0B3CC340AC}" dt="2023-09-08T15:17:52.454" v="43406" actId="20577"/>
          <ac:spMkLst>
            <pc:docMk/>
            <pc:sldMk cId="3750307464" sldId="2147478649"/>
            <ac:spMk id="3" creationId="{77FB708B-1EC6-0043-1545-8A46233783FD}"/>
          </ac:spMkLst>
        </pc:spChg>
        <pc:spChg chg="mod">
          <ac:chgData name="Henry Jammes" userId="5f22554b-fd15-4676-8c82-dc6122af2a80" providerId="ADAL" clId="{A3A6ABF9-8563-404A-BEC3-1E0B3CC340AC}" dt="2023-09-08T15:20:06.892" v="43684" actId="948"/>
          <ac:spMkLst>
            <pc:docMk/>
            <pc:sldMk cId="3750307464" sldId="2147478649"/>
            <ac:spMk id="5" creationId="{EBF7ED77-A742-FBCE-BD52-DC34A33041EE}"/>
          </ac:spMkLst>
        </pc:spChg>
        <pc:spChg chg="mod">
          <ac:chgData name="Henry Jammes" userId="5f22554b-fd15-4676-8c82-dc6122af2a80" providerId="ADAL" clId="{A3A6ABF9-8563-404A-BEC3-1E0B3CC340AC}" dt="2023-09-08T21:15:39.402" v="43688" actId="20577"/>
          <ac:spMkLst>
            <pc:docMk/>
            <pc:sldMk cId="3750307464" sldId="2147478649"/>
            <ac:spMk id="7" creationId="{CDFA3B16-0CF6-4342-00CD-A2121780A14D}"/>
          </ac:spMkLst>
        </pc:spChg>
        <pc:graphicFrameChg chg="modGraphic">
          <ac:chgData name="Henry Jammes" userId="5f22554b-fd15-4676-8c82-dc6122af2a80" providerId="ADAL" clId="{A3A6ABF9-8563-404A-BEC3-1E0B3CC340AC}" dt="2023-09-23T20:29:46.168" v="46410" actId="20577"/>
          <ac:graphicFrameMkLst>
            <pc:docMk/>
            <pc:sldMk cId="3750307464" sldId="2147478649"/>
            <ac:graphicFrameMk id="4" creationId="{882C9BB9-AC4D-4894-D1FB-709C728B32AC}"/>
          </ac:graphicFrameMkLst>
        </pc:graphicFrameChg>
      </pc:sldChg>
      <pc:sldChg chg="modSp add mod addCm">
        <pc:chgData name="Henry Jammes" userId="5f22554b-fd15-4676-8c82-dc6122af2a80" providerId="ADAL" clId="{A3A6ABF9-8563-404A-BEC3-1E0B3CC340AC}" dt="2023-09-23T20:58:20.057" v="48523"/>
        <pc:sldMkLst>
          <pc:docMk/>
          <pc:sldMk cId="2620172218" sldId="2147478650"/>
        </pc:sldMkLst>
        <pc:spChg chg="mod">
          <ac:chgData name="Henry Jammes" userId="5f22554b-fd15-4676-8c82-dc6122af2a80" providerId="ADAL" clId="{A3A6ABF9-8563-404A-BEC3-1E0B3CC340AC}" dt="2023-09-05T00:18:52.711" v="36130" actId="20577"/>
          <ac:spMkLst>
            <pc:docMk/>
            <pc:sldMk cId="2620172218" sldId="2147478650"/>
            <ac:spMk id="2" creationId="{06200FD3-EB50-A291-6952-748348F5754E}"/>
          </ac:spMkLst>
        </pc:spChg>
        <pc:spChg chg="mod">
          <ac:chgData name="Henry Jammes" userId="5f22554b-fd15-4676-8c82-dc6122af2a80" providerId="ADAL" clId="{A3A6ABF9-8563-404A-BEC3-1E0B3CC340AC}" dt="2023-09-08T21:21:22.757" v="44373" actId="20577"/>
          <ac:spMkLst>
            <pc:docMk/>
            <pc:sldMk cId="2620172218" sldId="2147478650"/>
            <ac:spMk id="3" creationId="{77FB708B-1EC6-0043-1545-8A46233783FD}"/>
          </ac:spMkLst>
        </pc:spChg>
        <pc:spChg chg="mod">
          <ac:chgData name="Henry Jammes" userId="5f22554b-fd15-4676-8c82-dc6122af2a80" providerId="ADAL" clId="{A3A6ABF9-8563-404A-BEC3-1E0B3CC340AC}" dt="2023-09-08T21:24:50.481" v="44736" actId="20577"/>
          <ac:spMkLst>
            <pc:docMk/>
            <pc:sldMk cId="2620172218" sldId="2147478650"/>
            <ac:spMk id="7" creationId="{CDFA3B16-0CF6-4342-00CD-A2121780A14D}"/>
          </ac:spMkLst>
        </pc:spChg>
        <pc:graphicFrameChg chg="modGraphic">
          <ac:chgData name="Henry Jammes" userId="5f22554b-fd15-4676-8c82-dc6122af2a80" providerId="ADAL" clId="{A3A6ABF9-8563-404A-BEC3-1E0B3CC340AC}" dt="2023-09-23T20:57:58.504" v="48522" actId="20577"/>
          <ac:graphicFrameMkLst>
            <pc:docMk/>
            <pc:sldMk cId="2620172218" sldId="2147478650"/>
            <ac:graphicFrameMk id="4" creationId="{882C9BB9-AC4D-4894-D1FB-709C728B32AC}"/>
          </ac:graphicFrameMkLst>
        </pc:graphicFrameChg>
        <pc:extLst>
          <p:ext xmlns:p="http://schemas.openxmlformats.org/presentationml/2006/main" uri="{D6D511B9-2390-475A-947B-AFAB55BFBCF1}">
            <pc226:cmChg xmlns:pc226="http://schemas.microsoft.com/office/powerpoint/2022/06/main/command" chg="add">
              <pc226:chgData name="Henry Jammes" userId="5f22554b-fd15-4676-8c82-dc6122af2a80" providerId="ADAL" clId="{A3A6ABF9-8563-404A-BEC3-1E0B3CC340AC}" dt="2023-09-23T20:58:20.057" v="48523"/>
              <pc2:cmMkLst xmlns:pc2="http://schemas.microsoft.com/office/powerpoint/2019/9/main/command">
                <pc:docMk/>
                <pc:sldMk cId="2620172218" sldId="2147478650"/>
                <pc2:cmMk id="{5777F929-4D1F-44F7-A171-C3E05C60EF3B}"/>
              </pc2:cmMkLst>
            </pc226:cmChg>
          </p:ext>
        </pc:extLst>
      </pc:sldChg>
      <pc:sldChg chg="addSp delSp modSp add mod">
        <pc:chgData name="Henry Jammes" userId="5f22554b-fd15-4676-8c82-dc6122af2a80" providerId="ADAL" clId="{A3A6ABF9-8563-404A-BEC3-1E0B3CC340AC}" dt="2023-09-08T00:32:41.197" v="37566"/>
        <pc:sldMkLst>
          <pc:docMk/>
          <pc:sldMk cId="4217083223" sldId="2147478651"/>
        </pc:sldMkLst>
        <pc:spChg chg="mod">
          <ac:chgData name="Henry Jammes" userId="5f22554b-fd15-4676-8c82-dc6122af2a80" providerId="ADAL" clId="{A3A6ABF9-8563-404A-BEC3-1E0B3CC340AC}" dt="2023-09-04T23:32:31" v="33999" actId="20577"/>
          <ac:spMkLst>
            <pc:docMk/>
            <pc:sldMk cId="4217083223" sldId="2147478651"/>
            <ac:spMk id="2" creationId="{06200FD3-EB50-A291-6952-748348F5754E}"/>
          </ac:spMkLst>
        </pc:spChg>
        <pc:spChg chg="del">
          <ac:chgData name="Henry Jammes" userId="5f22554b-fd15-4676-8c82-dc6122af2a80" providerId="ADAL" clId="{A3A6ABF9-8563-404A-BEC3-1E0B3CC340AC}" dt="2023-09-04T23:11:32.563" v="33347" actId="478"/>
          <ac:spMkLst>
            <pc:docMk/>
            <pc:sldMk cId="4217083223" sldId="2147478651"/>
            <ac:spMk id="3" creationId="{BA3B09E7-DC25-E43F-351B-EF69C7553F18}"/>
          </ac:spMkLst>
        </pc:spChg>
        <pc:spChg chg="mod">
          <ac:chgData name="Henry Jammes" userId="5f22554b-fd15-4676-8c82-dc6122af2a80" providerId="ADAL" clId="{A3A6ABF9-8563-404A-BEC3-1E0B3CC340AC}" dt="2023-09-08T00:32:41.197" v="37566"/>
          <ac:spMkLst>
            <pc:docMk/>
            <pc:sldMk cId="4217083223" sldId="2147478651"/>
            <ac:spMk id="7" creationId="{CDFA3B16-0CF6-4342-00CD-A2121780A14D}"/>
          </ac:spMkLst>
        </pc:spChg>
        <pc:spChg chg="mod">
          <ac:chgData name="Henry Jammes" userId="5f22554b-fd15-4676-8c82-dc6122af2a80" providerId="ADAL" clId="{A3A6ABF9-8563-404A-BEC3-1E0B3CC340AC}" dt="2023-09-04T23:13:21.100" v="33492" actId="6549"/>
          <ac:spMkLst>
            <pc:docMk/>
            <pc:sldMk cId="4217083223" sldId="2147478651"/>
            <ac:spMk id="9" creationId="{E4E52AF6-6402-CF31-0165-40896BB82699}"/>
          </ac:spMkLst>
        </pc:spChg>
        <pc:spChg chg="del">
          <ac:chgData name="Henry Jammes" userId="5f22554b-fd15-4676-8c82-dc6122af2a80" providerId="ADAL" clId="{A3A6ABF9-8563-404A-BEC3-1E0B3CC340AC}" dt="2023-09-04T23:11:32.563" v="33347" actId="478"/>
          <ac:spMkLst>
            <pc:docMk/>
            <pc:sldMk cId="4217083223" sldId="2147478651"/>
            <ac:spMk id="20" creationId="{91A88DBB-1574-6E46-8721-D9173B74627C}"/>
          </ac:spMkLst>
        </pc:spChg>
        <pc:spChg chg="del">
          <ac:chgData name="Henry Jammes" userId="5f22554b-fd15-4676-8c82-dc6122af2a80" providerId="ADAL" clId="{A3A6ABF9-8563-404A-BEC3-1E0B3CC340AC}" dt="2023-09-04T23:11:32.563" v="33347" actId="478"/>
          <ac:spMkLst>
            <pc:docMk/>
            <pc:sldMk cId="4217083223" sldId="2147478651"/>
            <ac:spMk id="21" creationId="{49C8F053-1E0B-C53F-A49B-9559573E98A1}"/>
          </ac:spMkLst>
        </pc:spChg>
        <pc:spChg chg="del">
          <ac:chgData name="Henry Jammes" userId="5f22554b-fd15-4676-8c82-dc6122af2a80" providerId="ADAL" clId="{A3A6ABF9-8563-404A-BEC3-1E0B3CC340AC}" dt="2023-09-04T23:11:32.563" v="33347" actId="478"/>
          <ac:spMkLst>
            <pc:docMk/>
            <pc:sldMk cId="4217083223" sldId="2147478651"/>
            <ac:spMk id="22" creationId="{45D114AC-0DA2-C2AF-451B-64F9D5B80711}"/>
          </ac:spMkLst>
        </pc:spChg>
        <pc:spChg chg="del">
          <ac:chgData name="Henry Jammes" userId="5f22554b-fd15-4676-8c82-dc6122af2a80" providerId="ADAL" clId="{A3A6ABF9-8563-404A-BEC3-1E0B3CC340AC}" dt="2023-09-04T23:11:32.563" v="33347" actId="478"/>
          <ac:spMkLst>
            <pc:docMk/>
            <pc:sldMk cId="4217083223" sldId="2147478651"/>
            <ac:spMk id="23" creationId="{E429E6BD-07BC-A559-34DF-CE211EDA942B}"/>
          </ac:spMkLst>
        </pc:spChg>
        <pc:spChg chg="del">
          <ac:chgData name="Henry Jammes" userId="5f22554b-fd15-4676-8c82-dc6122af2a80" providerId="ADAL" clId="{A3A6ABF9-8563-404A-BEC3-1E0B3CC340AC}" dt="2023-09-04T23:11:32.563" v="33347" actId="478"/>
          <ac:spMkLst>
            <pc:docMk/>
            <pc:sldMk cId="4217083223" sldId="2147478651"/>
            <ac:spMk id="24" creationId="{0C4C787E-EAF0-E787-9C03-61D4B66CA29D}"/>
          </ac:spMkLst>
        </pc:spChg>
        <pc:spChg chg="del">
          <ac:chgData name="Henry Jammes" userId="5f22554b-fd15-4676-8c82-dc6122af2a80" providerId="ADAL" clId="{A3A6ABF9-8563-404A-BEC3-1E0B3CC340AC}" dt="2023-09-04T23:11:32.563" v="33347" actId="478"/>
          <ac:spMkLst>
            <pc:docMk/>
            <pc:sldMk cId="4217083223" sldId="2147478651"/>
            <ac:spMk id="25" creationId="{CF207F7F-0513-FD56-EA54-0B914F1F9D20}"/>
          </ac:spMkLst>
        </pc:spChg>
        <pc:spChg chg="del">
          <ac:chgData name="Henry Jammes" userId="5f22554b-fd15-4676-8c82-dc6122af2a80" providerId="ADAL" clId="{A3A6ABF9-8563-404A-BEC3-1E0B3CC340AC}" dt="2023-09-04T23:11:32.563" v="33347" actId="478"/>
          <ac:spMkLst>
            <pc:docMk/>
            <pc:sldMk cId="4217083223" sldId="2147478651"/>
            <ac:spMk id="26" creationId="{DA30AF8C-389D-334D-7D1C-ACAC896C4885}"/>
          </ac:spMkLst>
        </pc:spChg>
        <pc:spChg chg="del">
          <ac:chgData name="Henry Jammes" userId="5f22554b-fd15-4676-8c82-dc6122af2a80" providerId="ADAL" clId="{A3A6ABF9-8563-404A-BEC3-1E0B3CC340AC}" dt="2023-09-04T23:11:32.563" v="33347" actId="478"/>
          <ac:spMkLst>
            <pc:docMk/>
            <pc:sldMk cId="4217083223" sldId="2147478651"/>
            <ac:spMk id="29" creationId="{8B1FF4E2-148C-E3AA-E8EF-5F5443C3BB1F}"/>
          </ac:spMkLst>
        </pc:spChg>
        <pc:spChg chg="del">
          <ac:chgData name="Henry Jammes" userId="5f22554b-fd15-4676-8c82-dc6122af2a80" providerId="ADAL" clId="{A3A6ABF9-8563-404A-BEC3-1E0B3CC340AC}" dt="2023-09-04T23:11:32.563" v="33347" actId="478"/>
          <ac:spMkLst>
            <pc:docMk/>
            <pc:sldMk cId="4217083223" sldId="2147478651"/>
            <ac:spMk id="33" creationId="{B350F372-6C51-0463-D11F-E6A55DE03E38}"/>
          </ac:spMkLst>
        </pc:spChg>
        <pc:spChg chg="del">
          <ac:chgData name="Henry Jammes" userId="5f22554b-fd15-4676-8c82-dc6122af2a80" providerId="ADAL" clId="{A3A6ABF9-8563-404A-BEC3-1E0B3CC340AC}" dt="2023-09-04T23:11:32.563" v="33347" actId="478"/>
          <ac:spMkLst>
            <pc:docMk/>
            <pc:sldMk cId="4217083223" sldId="2147478651"/>
            <ac:spMk id="34" creationId="{AA29E749-0F7F-F599-9C27-D99EE29B230D}"/>
          </ac:spMkLst>
        </pc:spChg>
        <pc:spChg chg="del">
          <ac:chgData name="Henry Jammes" userId="5f22554b-fd15-4676-8c82-dc6122af2a80" providerId="ADAL" clId="{A3A6ABF9-8563-404A-BEC3-1E0B3CC340AC}" dt="2023-09-04T23:11:32.563" v="33347" actId="478"/>
          <ac:spMkLst>
            <pc:docMk/>
            <pc:sldMk cId="4217083223" sldId="2147478651"/>
            <ac:spMk id="35" creationId="{8DBCBFF0-CCBA-2B23-5A6C-39C51097F491}"/>
          </ac:spMkLst>
        </pc:spChg>
        <pc:spChg chg="del">
          <ac:chgData name="Henry Jammes" userId="5f22554b-fd15-4676-8c82-dc6122af2a80" providerId="ADAL" clId="{A3A6ABF9-8563-404A-BEC3-1E0B3CC340AC}" dt="2023-09-04T23:11:32.563" v="33347" actId="478"/>
          <ac:spMkLst>
            <pc:docMk/>
            <pc:sldMk cId="4217083223" sldId="2147478651"/>
            <ac:spMk id="36" creationId="{15DCA23A-45FC-935A-090E-E60AED4D47B0}"/>
          </ac:spMkLst>
        </pc:spChg>
        <pc:spChg chg="del">
          <ac:chgData name="Henry Jammes" userId="5f22554b-fd15-4676-8c82-dc6122af2a80" providerId="ADAL" clId="{A3A6ABF9-8563-404A-BEC3-1E0B3CC340AC}" dt="2023-09-04T23:11:32.563" v="33347" actId="478"/>
          <ac:spMkLst>
            <pc:docMk/>
            <pc:sldMk cId="4217083223" sldId="2147478651"/>
            <ac:spMk id="201" creationId="{185C53A7-CA96-2BC4-7F00-419FEE383140}"/>
          </ac:spMkLst>
        </pc:spChg>
        <pc:spChg chg="del">
          <ac:chgData name="Henry Jammes" userId="5f22554b-fd15-4676-8c82-dc6122af2a80" providerId="ADAL" clId="{A3A6ABF9-8563-404A-BEC3-1E0B3CC340AC}" dt="2023-09-04T23:11:32.563" v="33347" actId="478"/>
          <ac:spMkLst>
            <pc:docMk/>
            <pc:sldMk cId="4217083223" sldId="2147478651"/>
            <ac:spMk id="204" creationId="{3A01BCCB-F21A-96DF-11ED-47BD6FB72078}"/>
          </ac:spMkLst>
        </pc:spChg>
        <pc:spChg chg="del">
          <ac:chgData name="Henry Jammes" userId="5f22554b-fd15-4676-8c82-dc6122af2a80" providerId="ADAL" clId="{A3A6ABF9-8563-404A-BEC3-1E0B3CC340AC}" dt="2023-09-04T23:11:32.563" v="33347" actId="478"/>
          <ac:spMkLst>
            <pc:docMk/>
            <pc:sldMk cId="4217083223" sldId="2147478651"/>
            <ac:spMk id="210" creationId="{DA7C4FE7-3164-59E8-7B06-CD2B36BEAE3F}"/>
          </ac:spMkLst>
        </pc:spChg>
        <pc:spChg chg="del">
          <ac:chgData name="Henry Jammes" userId="5f22554b-fd15-4676-8c82-dc6122af2a80" providerId="ADAL" clId="{A3A6ABF9-8563-404A-BEC3-1E0B3CC340AC}" dt="2023-09-04T23:11:32.563" v="33347" actId="478"/>
          <ac:spMkLst>
            <pc:docMk/>
            <pc:sldMk cId="4217083223" sldId="2147478651"/>
            <ac:spMk id="211" creationId="{2D6E4996-061E-B55C-CDDC-B574CC4FC3C8}"/>
          </ac:spMkLst>
        </pc:spChg>
        <pc:spChg chg="del">
          <ac:chgData name="Henry Jammes" userId="5f22554b-fd15-4676-8c82-dc6122af2a80" providerId="ADAL" clId="{A3A6ABF9-8563-404A-BEC3-1E0B3CC340AC}" dt="2023-09-04T23:11:32.563" v="33347" actId="478"/>
          <ac:spMkLst>
            <pc:docMk/>
            <pc:sldMk cId="4217083223" sldId="2147478651"/>
            <ac:spMk id="212" creationId="{1F781B69-A1DD-5FBA-E470-EB4728823905}"/>
          </ac:spMkLst>
        </pc:spChg>
        <pc:spChg chg="del">
          <ac:chgData name="Henry Jammes" userId="5f22554b-fd15-4676-8c82-dc6122af2a80" providerId="ADAL" clId="{A3A6ABF9-8563-404A-BEC3-1E0B3CC340AC}" dt="2023-09-04T23:11:32.563" v="33347" actId="478"/>
          <ac:spMkLst>
            <pc:docMk/>
            <pc:sldMk cId="4217083223" sldId="2147478651"/>
            <ac:spMk id="217" creationId="{AE2CDFFD-2ABF-8903-E1F4-D45F20D46EF2}"/>
          </ac:spMkLst>
        </pc:spChg>
        <pc:spChg chg="del">
          <ac:chgData name="Henry Jammes" userId="5f22554b-fd15-4676-8c82-dc6122af2a80" providerId="ADAL" clId="{A3A6ABF9-8563-404A-BEC3-1E0B3CC340AC}" dt="2023-09-04T23:11:32.563" v="33347" actId="478"/>
          <ac:spMkLst>
            <pc:docMk/>
            <pc:sldMk cId="4217083223" sldId="2147478651"/>
            <ac:spMk id="218" creationId="{49E7D6B4-DD1C-E8D2-C3E5-2A5F2994939D}"/>
          </ac:spMkLst>
        </pc:spChg>
        <pc:spChg chg="del">
          <ac:chgData name="Henry Jammes" userId="5f22554b-fd15-4676-8c82-dc6122af2a80" providerId="ADAL" clId="{A3A6ABF9-8563-404A-BEC3-1E0B3CC340AC}" dt="2023-09-04T23:11:32.563" v="33347" actId="478"/>
          <ac:spMkLst>
            <pc:docMk/>
            <pc:sldMk cId="4217083223" sldId="2147478651"/>
            <ac:spMk id="263" creationId="{7FBEE332-BA99-A7D7-3D11-D030A3C0D338}"/>
          </ac:spMkLst>
        </pc:spChg>
        <pc:spChg chg="del">
          <ac:chgData name="Henry Jammes" userId="5f22554b-fd15-4676-8c82-dc6122af2a80" providerId="ADAL" clId="{A3A6ABF9-8563-404A-BEC3-1E0B3CC340AC}" dt="2023-09-04T23:11:32.563" v="33347" actId="478"/>
          <ac:spMkLst>
            <pc:docMk/>
            <pc:sldMk cId="4217083223" sldId="2147478651"/>
            <ac:spMk id="264" creationId="{AC9AAA59-E414-28BF-60BE-A8C6110E3E28}"/>
          </ac:spMkLst>
        </pc:spChg>
        <pc:spChg chg="del">
          <ac:chgData name="Henry Jammes" userId="5f22554b-fd15-4676-8c82-dc6122af2a80" providerId="ADAL" clId="{A3A6ABF9-8563-404A-BEC3-1E0B3CC340AC}" dt="2023-09-04T23:11:32.563" v="33347" actId="478"/>
          <ac:spMkLst>
            <pc:docMk/>
            <pc:sldMk cId="4217083223" sldId="2147478651"/>
            <ac:spMk id="265" creationId="{B6AF2698-79F1-663A-AF9B-D4A04B929838}"/>
          </ac:spMkLst>
        </pc:spChg>
        <pc:spChg chg="del">
          <ac:chgData name="Henry Jammes" userId="5f22554b-fd15-4676-8c82-dc6122af2a80" providerId="ADAL" clId="{A3A6ABF9-8563-404A-BEC3-1E0B3CC340AC}" dt="2023-09-04T23:11:32.563" v="33347" actId="478"/>
          <ac:spMkLst>
            <pc:docMk/>
            <pc:sldMk cId="4217083223" sldId="2147478651"/>
            <ac:spMk id="266" creationId="{2C0B66A9-9AC4-3DF9-ED57-17D017FA8505}"/>
          </ac:spMkLst>
        </pc:spChg>
        <pc:spChg chg="del">
          <ac:chgData name="Henry Jammes" userId="5f22554b-fd15-4676-8c82-dc6122af2a80" providerId="ADAL" clId="{A3A6ABF9-8563-404A-BEC3-1E0B3CC340AC}" dt="2023-09-04T23:11:32.563" v="33347" actId="478"/>
          <ac:spMkLst>
            <pc:docMk/>
            <pc:sldMk cId="4217083223" sldId="2147478651"/>
            <ac:spMk id="267" creationId="{9837FF04-3886-DAB0-9D5F-04E9BD5B95A2}"/>
          </ac:spMkLst>
        </pc:spChg>
        <pc:spChg chg="del">
          <ac:chgData name="Henry Jammes" userId="5f22554b-fd15-4676-8c82-dc6122af2a80" providerId="ADAL" clId="{A3A6ABF9-8563-404A-BEC3-1E0B3CC340AC}" dt="2023-09-04T23:11:32.563" v="33347" actId="478"/>
          <ac:spMkLst>
            <pc:docMk/>
            <pc:sldMk cId="4217083223" sldId="2147478651"/>
            <ac:spMk id="268" creationId="{89AE6B4D-7F7D-F536-4C6C-C4B59D003B42}"/>
          </ac:spMkLst>
        </pc:spChg>
        <pc:spChg chg="del">
          <ac:chgData name="Henry Jammes" userId="5f22554b-fd15-4676-8c82-dc6122af2a80" providerId="ADAL" clId="{A3A6ABF9-8563-404A-BEC3-1E0B3CC340AC}" dt="2023-09-04T23:11:32.563" v="33347" actId="478"/>
          <ac:spMkLst>
            <pc:docMk/>
            <pc:sldMk cId="4217083223" sldId="2147478651"/>
            <ac:spMk id="269" creationId="{187994BA-D520-34C5-041C-A76CB59E8350}"/>
          </ac:spMkLst>
        </pc:spChg>
        <pc:spChg chg="del">
          <ac:chgData name="Henry Jammes" userId="5f22554b-fd15-4676-8c82-dc6122af2a80" providerId="ADAL" clId="{A3A6ABF9-8563-404A-BEC3-1E0B3CC340AC}" dt="2023-09-04T23:11:32.563" v="33347" actId="478"/>
          <ac:spMkLst>
            <pc:docMk/>
            <pc:sldMk cId="4217083223" sldId="2147478651"/>
            <ac:spMk id="270" creationId="{12CD2519-E1BE-99F8-67C4-9D20600CC985}"/>
          </ac:spMkLst>
        </pc:spChg>
        <pc:picChg chg="add del mod">
          <ac:chgData name="Henry Jammes" userId="5f22554b-fd15-4676-8c82-dc6122af2a80" providerId="ADAL" clId="{A3A6ABF9-8563-404A-BEC3-1E0B3CC340AC}" dt="2023-09-04T23:14:10.659" v="33496" actId="478"/>
          <ac:picMkLst>
            <pc:docMk/>
            <pc:sldMk cId="4217083223" sldId="2147478651"/>
            <ac:picMk id="5" creationId="{7E0366CB-A1DD-055C-D966-6D5BC1590B57}"/>
          </ac:picMkLst>
        </pc:picChg>
        <pc:picChg chg="add del mod">
          <ac:chgData name="Henry Jammes" userId="5f22554b-fd15-4676-8c82-dc6122af2a80" providerId="ADAL" clId="{A3A6ABF9-8563-404A-BEC3-1E0B3CC340AC}" dt="2023-09-04T23:18:45.641" v="33681" actId="478"/>
          <ac:picMkLst>
            <pc:docMk/>
            <pc:sldMk cId="4217083223" sldId="2147478651"/>
            <ac:picMk id="8" creationId="{2ED8FFA5-B7BA-46B1-5DE3-788601F443FC}"/>
          </ac:picMkLst>
        </pc:picChg>
        <pc:picChg chg="add mod">
          <ac:chgData name="Henry Jammes" userId="5f22554b-fd15-4676-8c82-dc6122af2a80" providerId="ADAL" clId="{A3A6ABF9-8563-404A-BEC3-1E0B3CC340AC}" dt="2023-09-04T23:19:01.519" v="33687" actId="1076"/>
          <ac:picMkLst>
            <pc:docMk/>
            <pc:sldMk cId="4217083223" sldId="2147478651"/>
            <ac:picMk id="11" creationId="{81332934-B43A-DA51-8005-F83503CA3418}"/>
          </ac:picMkLst>
        </pc:picChg>
        <pc:picChg chg="del">
          <ac:chgData name="Henry Jammes" userId="5f22554b-fd15-4676-8c82-dc6122af2a80" providerId="ADAL" clId="{A3A6ABF9-8563-404A-BEC3-1E0B3CC340AC}" dt="2023-09-04T23:11:32.563" v="33347" actId="478"/>
          <ac:picMkLst>
            <pc:docMk/>
            <pc:sldMk cId="4217083223" sldId="2147478651"/>
            <ac:picMk id="40" creationId="{D054400A-433E-1910-7E77-62263C828619}"/>
          </ac:picMkLst>
        </pc:picChg>
        <pc:picChg chg="del">
          <ac:chgData name="Henry Jammes" userId="5f22554b-fd15-4676-8c82-dc6122af2a80" providerId="ADAL" clId="{A3A6ABF9-8563-404A-BEC3-1E0B3CC340AC}" dt="2023-09-04T23:11:32.563" v="33347" actId="478"/>
          <ac:picMkLst>
            <pc:docMk/>
            <pc:sldMk cId="4217083223" sldId="2147478651"/>
            <ac:picMk id="203" creationId="{2EAF3B78-B60D-CD71-33A7-1BC2F058308E}"/>
          </ac:picMkLst>
        </pc:picChg>
        <pc:picChg chg="del">
          <ac:chgData name="Henry Jammes" userId="5f22554b-fd15-4676-8c82-dc6122af2a80" providerId="ADAL" clId="{A3A6ABF9-8563-404A-BEC3-1E0B3CC340AC}" dt="2023-09-04T23:11:32.563" v="33347" actId="478"/>
          <ac:picMkLst>
            <pc:docMk/>
            <pc:sldMk cId="4217083223" sldId="2147478651"/>
            <ac:picMk id="207" creationId="{E18003BB-5B88-85CF-3586-C3033D466C61}"/>
          </ac:picMkLst>
        </pc:picChg>
        <pc:picChg chg="del">
          <ac:chgData name="Henry Jammes" userId="5f22554b-fd15-4676-8c82-dc6122af2a80" providerId="ADAL" clId="{A3A6ABF9-8563-404A-BEC3-1E0B3CC340AC}" dt="2023-09-04T23:11:32.563" v="33347" actId="478"/>
          <ac:picMkLst>
            <pc:docMk/>
            <pc:sldMk cId="4217083223" sldId="2147478651"/>
            <ac:picMk id="220" creationId="{585E7F98-F8E7-5E16-C488-5578EB91D0FD}"/>
          </ac:picMkLst>
        </pc:picChg>
        <pc:picChg chg="del">
          <ac:chgData name="Henry Jammes" userId="5f22554b-fd15-4676-8c82-dc6122af2a80" providerId="ADAL" clId="{A3A6ABF9-8563-404A-BEC3-1E0B3CC340AC}" dt="2023-09-04T23:11:32.563" v="33347" actId="478"/>
          <ac:picMkLst>
            <pc:docMk/>
            <pc:sldMk cId="4217083223" sldId="2147478651"/>
            <ac:picMk id="221" creationId="{2A95F62F-C655-9AE1-1A13-A3FA2D4FB708}"/>
          </ac:picMkLst>
        </pc:picChg>
        <pc:picChg chg="del">
          <ac:chgData name="Henry Jammes" userId="5f22554b-fd15-4676-8c82-dc6122af2a80" providerId="ADAL" clId="{A3A6ABF9-8563-404A-BEC3-1E0B3CC340AC}" dt="2023-09-04T23:11:32.563" v="33347" actId="478"/>
          <ac:picMkLst>
            <pc:docMk/>
            <pc:sldMk cId="4217083223" sldId="2147478651"/>
            <ac:picMk id="222" creationId="{68B25D9B-306F-8915-9989-B2B581E527F9}"/>
          </ac:picMkLst>
        </pc:picChg>
        <pc:picChg chg="del">
          <ac:chgData name="Henry Jammes" userId="5f22554b-fd15-4676-8c82-dc6122af2a80" providerId="ADAL" clId="{A3A6ABF9-8563-404A-BEC3-1E0B3CC340AC}" dt="2023-09-04T23:11:32.563" v="33347" actId="478"/>
          <ac:picMkLst>
            <pc:docMk/>
            <pc:sldMk cId="4217083223" sldId="2147478651"/>
            <ac:picMk id="223" creationId="{0EF9B5A5-8CE2-715F-7734-9FAE3849D195}"/>
          </ac:picMkLst>
        </pc:picChg>
        <pc:picChg chg="del">
          <ac:chgData name="Henry Jammes" userId="5f22554b-fd15-4676-8c82-dc6122af2a80" providerId="ADAL" clId="{A3A6ABF9-8563-404A-BEC3-1E0B3CC340AC}" dt="2023-09-04T23:11:32.563" v="33347" actId="478"/>
          <ac:picMkLst>
            <pc:docMk/>
            <pc:sldMk cId="4217083223" sldId="2147478651"/>
            <ac:picMk id="278" creationId="{3F76EBCD-4AA0-330D-D922-A679CD33B57E}"/>
          </ac:picMkLst>
        </pc:picChg>
        <pc:picChg chg="del">
          <ac:chgData name="Henry Jammes" userId="5f22554b-fd15-4676-8c82-dc6122af2a80" providerId="ADAL" clId="{A3A6ABF9-8563-404A-BEC3-1E0B3CC340AC}" dt="2023-09-04T23:11:32.563" v="33347" actId="478"/>
          <ac:picMkLst>
            <pc:docMk/>
            <pc:sldMk cId="4217083223" sldId="2147478651"/>
            <ac:picMk id="282" creationId="{76523478-B52B-E4B0-D741-AFC83B6BD67D}"/>
          </ac:picMkLst>
        </pc:picChg>
        <pc:picChg chg="del">
          <ac:chgData name="Henry Jammes" userId="5f22554b-fd15-4676-8c82-dc6122af2a80" providerId="ADAL" clId="{A3A6ABF9-8563-404A-BEC3-1E0B3CC340AC}" dt="2023-09-04T23:11:32.563" v="33347" actId="478"/>
          <ac:picMkLst>
            <pc:docMk/>
            <pc:sldMk cId="4217083223" sldId="2147478651"/>
            <ac:picMk id="283" creationId="{7704919B-7854-715C-8F2E-5A211DFBD46E}"/>
          </ac:picMkLst>
        </pc:picChg>
        <pc:picChg chg="del">
          <ac:chgData name="Henry Jammes" userId="5f22554b-fd15-4676-8c82-dc6122af2a80" providerId="ADAL" clId="{A3A6ABF9-8563-404A-BEC3-1E0B3CC340AC}" dt="2023-09-04T23:11:32.563" v="33347" actId="478"/>
          <ac:picMkLst>
            <pc:docMk/>
            <pc:sldMk cId="4217083223" sldId="2147478651"/>
            <ac:picMk id="289" creationId="{3D0704FF-0E24-0848-2E2F-CEAE44D7C440}"/>
          </ac:picMkLst>
        </pc:picChg>
        <pc:picChg chg="del">
          <ac:chgData name="Henry Jammes" userId="5f22554b-fd15-4676-8c82-dc6122af2a80" providerId="ADAL" clId="{A3A6ABF9-8563-404A-BEC3-1E0B3CC340AC}" dt="2023-09-04T23:11:32.563" v="33347" actId="478"/>
          <ac:picMkLst>
            <pc:docMk/>
            <pc:sldMk cId="4217083223" sldId="2147478651"/>
            <ac:picMk id="292" creationId="{92053CAC-6961-A65E-B98E-253723F5C86A}"/>
          </ac:picMkLst>
        </pc:picChg>
        <pc:picChg chg="del">
          <ac:chgData name="Henry Jammes" userId="5f22554b-fd15-4676-8c82-dc6122af2a80" providerId="ADAL" clId="{A3A6ABF9-8563-404A-BEC3-1E0B3CC340AC}" dt="2023-09-04T23:11:32.563" v="33347" actId="478"/>
          <ac:picMkLst>
            <pc:docMk/>
            <pc:sldMk cId="4217083223" sldId="2147478651"/>
            <ac:picMk id="294" creationId="{7F8E124A-3DD5-F64D-B171-9B48FE2B946C}"/>
          </ac:picMkLst>
        </pc:picChg>
        <pc:picChg chg="del">
          <ac:chgData name="Henry Jammes" userId="5f22554b-fd15-4676-8c82-dc6122af2a80" providerId="ADAL" clId="{A3A6ABF9-8563-404A-BEC3-1E0B3CC340AC}" dt="2023-09-04T23:11:32.563" v="33347" actId="478"/>
          <ac:picMkLst>
            <pc:docMk/>
            <pc:sldMk cId="4217083223" sldId="2147478651"/>
            <ac:picMk id="295" creationId="{3E3B9E60-AEAA-09F1-183E-A760431799C0}"/>
          </ac:picMkLst>
        </pc:picChg>
        <pc:picChg chg="del">
          <ac:chgData name="Henry Jammes" userId="5f22554b-fd15-4676-8c82-dc6122af2a80" providerId="ADAL" clId="{A3A6ABF9-8563-404A-BEC3-1E0B3CC340AC}" dt="2023-09-04T23:11:32.563" v="33347" actId="478"/>
          <ac:picMkLst>
            <pc:docMk/>
            <pc:sldMk cId="4217083223" sldId="2147478651"/>
            <ac:picMk id="298" creationId="{47E8353A-A976-60BE-B455-7D8980EF9552}"/>
          </ac:picMkLst>
        </pc:picChg>
        <pc:picChg chg="del">
          <ac:chgData name="Henry Jammes" userId="5f22554b-fd15-4676-8c82-dc6122af2a80" providerId="ADAL" clId="{A3A6ABF9-8563-404A-BEC3-1E0B3CC340AC}" dt="2023-09-04T23:11:32.563" v="33347" actId="478"/>
          <ac:picMkLst>
            <pc:docMk/>
            <pc:sldMk cId="4217083223" sldId="2147478651"/>
            <ac:picMk id="299" creationId="{FE6164FD-5A00-B696-2A95-28C6DE8FD1A2}"/>
          </ac:picMkLst>
        </pc:picChg>
        <pc:picChg chg="del">
          <ac:chgData name="Henry Jammes" userId="5f22554b-fd15-4676-8c82-dc6122af2a80" providerId="ADAL" clId="{A3A6ABF9-8563-404A-BEC3-1E0B3CC340AC}" dt="2023-09-04T23:11:32.563" v="33347" actId="478"/>
          <ac:picMkLst>
            <pc:docMk/>
            <pc:sldMk cId="4217083223" sldId="2147478651"/>
            <ac:picMk id="301" creationId="{1036D6C5-F908-8561-B11D-8DD968839162}"/>
          </ac:picMkLst>
        </pc:picChg>
        <pc:cxnChg chg="del">
          <ac:chgData name="Henry Jammes" userId="5f22554b-fd15-4676-8c82-dc6122af2a80" providerId="ADAL" clId="{A3A6ABF9-8563-404A-BEC3-1E0B3CC340AC}" dt="2023-09-04T23:11:32.563" v="33347" actId="478"/>
          <ac:cxnSpMkLst>
            <pc:docMk/>
            <pc:sldMk cId="4217083223" sldId="2147478651"/>
            <ac:cxnSpMk id="14" creationId="{E404F59B-11CC-7FB3-2CE3-DE51AFF29AC9}"/>
          </ac:cxnSpMkLst>
        </pc:cxnChg>
        <pc:cxnChg chg="del">
          <ac:chgData name="Henry Jammes" userId="5f22554b-fd15-4676-8c82-dc6122af2a80" providerId="ADAL" clId="{A3A6ABF9-8563-404A-BEC3-1E0B3CC340AC}" dt="2023-09-04T23:11:32.563" v="33347" actId="478"/>
          <ac:cxnSpMkLst>
            <pc:docMk/>
            <pc:sldMk cId="4217083223" sldId="2147478651"/>
            <ac:cxnSpMk id="15" creationId="{B3E1DEB2-E9B3-492B-07B9-7A590B7FF5C1}"/>
          </ac:cxnSpMkLst>
        </pc:cxnChg>
        <pc:cxnChg chg="del">
          <ac:chgData name="Henry Jammes" userId="5f22554b-fd15-4676-8c82-dc6122af2a80" providerId="ADAL" clId="{A3A6ABF9-8563-404A-BEC3-1E0B3CC340AC}" dt="2023-09-04T23:11:32.563" v="33347" actId="478"/>
          <ac:cxnSpMkLst>
            <pc:docMk/>
            <pc:sldMk cId="4217083223" sldId="2147478651"/>
            <ac:cxnSpMk id="16" creationId="{5CECA8A4-B129-9156-C5C4-43764D2BE6B2}"/>
          </ac:cxnSpMkLst>
        </pc:cxnChg>
        <pc:cxnChg chg="del mod">
          <ac:chgData name="Henry Jammes" userId="5f22554b-fd15-4676-8c82-dc6122af2a80" providerId="ADAL" clId="{A3A6ABF9-8563-404A-BEC3-1E0B3CC340AC}" dt="2023-09-04T23:11:32.563" v="33347" actId="478"/>
          <ac:cxnSpMkLst>
            <pc:docMk/>
            <pc:sldMk cId="4217083223" sldId="2147478651"/>
            <ac:cxnSpMk id="27" creationId="{D622198D-E3D9-EB55-2E0F-2ACA140E7DEB}"/>
          </ac:cxnSpMkLst>
        </pc:cxnChg>
        <pc:cxnChg chg="del mod">
          <ac:chgData name="Henry Jammes" userId="5f22554b-fd15-4676-8c82-dc6122af2a80" providerId="ADAL" clId="{A3A6ABF9-8563-404A-BEC3-1E0B3CC340AC}" dt="2023-09-04T23:11:32.563" v="33347" actId="478"/>
          <ac:cxnSpMkLst>
            <pc:docMk/>
            <pc:sldMk cId="4217083223" sldId="2147478651"/>
            <ac:cxnSpMk id="28" creationId="{1C04D4F1-C037-03CC-DA61-E5C6959E064F}"/>
          </ac:cxnSpMkLst>
        </pc:cxnChg>
        <pc:cxnChg chg="del mod">
          <ac:chgData name="Henry Jammes" userId="5f22554b-fd15-4676-8c82-dc6122af2a80" providerId="ADAL" clId="{A3A6ABF9-8563-404A-BEC3-1E0B3CC340AC}" dt="2023-09-04T23:11:32.563" v="33347" actId="478"/>
          <ac:cxnSpMkLst>
            <pc:docMk/>
            <pc:sldMk cId="4217083223" sldId="2147478651"/>
            <ac:cxnSpMk id="30" creationId="{84F31A9C-29EB-DBC8-10CD-ACE0CE7FC1D9}"/>
          </ac:cxnSpMkLst>
        </pc:cxnChg>
        <pc:cxnChg chg="del">
          <ac:chgData name="Henry Jammes" userId="5f22554b-fd15-4676-8c82-dc6122af2a80" providerId="ADAL" clId="{A3A6ABF9-8563-404A-BEC3-1E0B3CC340AC}" dt="2023-09-04T23:11:32.563" v="33347" actId="478"/>
          <ac:cxnSpMkLst>
            <pc:docMk/>
            <pc:sldMk cId="4217083223" sldId="2147478651"/>
            <ac:cxnSpMk id="31" creationId="{F7779541-DCC2-A80A-5F44-C9C5B9D7504C}"/>
          </ac:cxnSpMkLst>
        </pc:cxnChg>
        <pc:cxnChg chg="del">
          <ac:chgData name="Henry Jammes" userId="5f22554b-fd15-4676-8c82-dc6122af2a80" providerId="ADAL" clId="{A3A6ABF9-8563-404A-BEC3-1E0B3CC340AC}" dt="2023-09-04T23:11:32.563" v="33347" actId="478"/>
          <ac:cxnSpMkLst>
            <pc:docMk/>
            <pc:sldMk cId="4217083223" sldId="2147478651"/>
            <ac:cxnSpMk id="32" creationId="{A3BFB05A-193D-2065-1A94-EB8A1C12CA17}"/>
          </ac:cxnSpMkLst>
        </pc:cxnChg>
        <pc:cxnChg chg="del mod">
          <ac:chgData name="Henry Jammes" userId="5f22554b-fd15-4676-8c82-dc6122af2a80" providerId="ADAL" clId="{A3A6ABF9-8563-404A-BEC3-1E0B3CC340AC}" dt="2023-09-04T23:11:32.563" v="33347" actId="478"/>
          <ac:cxnSpMkLst>
            <pc:docMk/>
            <pc:sldMk cId="4217083223" sldId="2147478651"/>
            <ac:cxnSpMk id="200" creationId="{13B1D1C7-6764-AB24-840F-DF0BE53C7BEC}"/>
          </ac:cxnSpMkLst>
        </pc:cxnChg>
        <pc:cxnChg chg="del mod">
          <ac:chgData name="Henry Jammes" userId="5f22554b-fd15-4676-8c82-dc6122af2a80" providerId="ADAL" clId="{A3A6ABF9-8563-404A-BEC3-1E0B3CC340AC}" dt="2023-09-04T23:11:32.563" v="33347" actId="478"/>
          <ac:cxnSpMkLst>
            <pc:docMk/>
            <pc:sldMk cId="4217083223" sldId="2147478651"/>
            <ac:cxnSpMk id="213" creationId="{809158EE-813B-62D3-2AE4-8E0826B49EAB}"/>
          </ac:cxnSpMkLst>
        </pc:cxnChg>
        <pc:cxnChg chg="del mod">
          <ac:chgData name="Henry Jammes" userId="5f22554b-fd15-4676-8c82-dc6122af2a80" providerId="ADAL" clId="{A3A6ABF9-8563-404A-BEC3-1E0B3CC340AC}" dt="2023-09-04T23:11:32.563" v="33347" actId="478"/>
          <ac:cxnSpMkLst>
            <pc:docMk/>
            <pc:sldMk cId="4217083223" sldId="2147478651"/>
            <ac:cxnSpMk id="214" creationId="{09107A79-3137-C161-CE93-7A4D8CE5359F}"/>
          </ac:cxnSpMkLst>
        </pc:cxnChg>
        <pc:cxnChg chg="del mod">
          <ac:chgData name="Henry Jammes" userId="5f22554b-fd15-4676-8c82-dc6122af2a80" providerId="ADAL" clId="{A3A6ABF9-8563-404A-BEC3-1E0B3CC340AC}" dt="2023-09-04T23:11:32.563" v="33347" actId="478"/>
          <ac:cxnSpMkLst>
            <pc:docMk/>
            <pc:sldMk cId="4217083223" sldId="2147478651"/>
            <ac:cxnSpMk id="215" creationId="{DB0C0ECB-3223-A32D-3D4C-4A4D4866EDD1}"/>
          </ac:cxnSpMkLst>
        </pc:cxnChg>
        <pc:cxnChg chg="del mod">
          <ac:chgData name="Henry Jammes" userId="5f22554b-fd15-4676-8c82-dc6122af2a80" providerId="ADAL" clId="{A3A6ABF9-8563-404A-BEC3-1E0B3CC340AC}" dt="2023-09-04T23:11:32.563" v="33347" actId="478"/>
          <ac:cxnSpMkLst>
            <pc:docMk/>
            <pc:sldMk cId="4217083223" sldId="2147478651"/>
            <ac:cxnSpMk id="216" creationId="{C1A83BE3-755C-64DB-8E1F-7DE0D386A1E0}"/>
          </ac:cxnSpMkLst>
        </pc:cxnChg>
        <pc:cxnChg chg="del mod">
          <ac:chgData name="Henry Jammes" userId="5f22554b-fd15-4676-8c82-dc6122af2a80" providerId="ADAL" clId="{A3A6ABF9-8563-404A-BEC3-1E0B3CC340AC}" dt="2023-09-04T23:11:32.563" v="33347" actId="478"/>
          <ac:cxnSpMkLst>
            <pc:docMk/>
            <pc:sldMk cId="4217083223" sldId="2147478651"/>
            <ac:cxnSpMk id="219" creationId="{07A7C814-BC4B-48DD-51F6-BF6CFAED9FCE}"/>
          </ac:cxnSpMkLst>
        </pc:cxnChg>
        <pc:cxnChg chg="del mod">
          <ac:chgData name="Henry Jammes" userId="5f22554b-fd15-4676-8c82-dc6122af2a80" providerId="ADAL" clId="{A3A6ABF9-8563-404A-BEC3-1E0B3CC340AC}" dt="2023-09-04T23:11:32.563" v="33347" actId="478"/>
          <ac:cxnSpMkLst>
            <pc:docMk/>
            <pc:sldMk cId="4217083223" sldId="2147478651"/>
            <ac:cxnSpMk id="229" creationId="{1270A8A9-DB01-5605-552E-62098FB81275}"/>
          </ac:cxnSpMkLst>
        </pc:cxnChg>
        <pc:cxnChg chg="del mod">
          <ac:chgData name="Henry Jammes" userId="5f22554b-fd15-4676-8c82-dc6122af2a80" providerId="ADAL" clId="{A3A6ABF9-8563-404A-BEC3-1E0B3CC340AC}" dt="2023-09-04T23:11:32.563" v="33347" actId="478"/>
          <ac:cxnSpMkLst>
            <pc:docMk/>
            <pc:sldMk cId="4217083223" sldId="2147478651"/>
            <ac:cxnSpMk id="230" creationId="{D0A831C1-B583-C4D8-595B-67DDA7443E9D}"/>
          </ac:cxnSpMkLst>
        </pc:cxnChg>
        <pc:cxnChg chg="del mod">
          <ac:chgData name="Henry Jammes" userId="5f22554b-fd15-4676-8c82-dc6122af2a80" providerId="ADAL" clId="{A3A6ABF9-8563-404A-BEC3-1E0B3CC340AC}" dt="2023-09-04T23:11:32.563" v="33347" actId="478"/>
          <ac:cxnSpMkLst>
            <pc:docMk/>
            <pc:sldMk cId="4217083223" sldId="2147478651"/>
            <ac:cxnSpMk id="231" creationId="{E7C5D42F-56FC-AAF1-0CD7-7936EC1D9A76}"/>
          </ac:cxnSpMkLst>
        </pc:cxnChg>
        <pc:cxnChg chg="del mod">
          <ac:chgData name="Henry Jammes" userId="5f22554b-fd15-4676-8c82-dc6122af2a80" providerId="ADAL" clId="{A3A6ABF9-8563-404A-BEC3-1E0B3CC340AC}" dt="2023-09-04T23:11:32.563" v="33347" actId="478"/>
          <ac:cxnSpMkLst>
            <pc:docMk/>
            <pc:sldMk cId="4217083223" sldId="2147478651"/>
            <ac:cxnSpMk id="232" creationId="{3D48B171-A55A-A1BF-0096-4701BAF51A4F}"/>
          </ac:cxnSpMkLst>
        </pc:cxnChg>
        <pc:cxnChg chg="del mod">
          <ac:chgData name="Henry Jammes" userId="5f22554b-fd15-4676-8c82-dc6122af2a80" providerId="ADAL" clId="{A3A6ABF9-8563-404A-BEC3-1E0B3CC340AC}" dt="2023-09-04T23:11:32.563" v="33347" actId="478"/>
          <ac:cxnSpMkLst>
            <pc:docMk/>
            <pc:sldMk cId="4217083223" sldId="2147478651"/>
            <ac:cxnSpMk id="233" creationId="{66D8B021-5854-30BF-7260-A8AE2791A41C}"/>
          </ac:cxnSpMkLst>
        </pc:cxnChg>
        <pc:cxnChg chg="del mod">
          <ac:chgData name="Henry Jammes" userId="5f22554b-fd15-4676-8c82-dc6122af2a80" providerId="ADAL" clId="{A3A6ABF9-8563-404A-BEC3-1E0B3CC340AC}" dt="2023-09-04T23:11:32.563" v="33347" actId="478"/>
          <ac:cxnSpMkLst>
            <pc:docMk/>
            <pc:sldMk cId="4217083223" sldId="2147478651"/>
            <ac:cxnSpMk id="234" creationId="{FA6C473C-9F06-181E-3646-B7DE9248D9F0}"/>
          </ac:cxnSpMkLst>
        </pc:cxnChg>
        <pc:cxnChg chg="del mod">
          <ac:chgData name="Henry Jammes" userId="5f22554b-fd15-4676-8c82-dc6122af2a80" providerId="ADAL" clId="{A3A6ABF9-8563-404A-BEC3-1E0B3CC340AC}" dt="2023-09-04T23:11:32.563" v="33347" actId="478"/>
          <ac:cxnSpMkLst>
            <pc:docMk/>
            <pc:sldMk cId="4217083223" sldId="2147478651"/>
            <ac:cxnSpMk id="235" creationId="{FC15F51D-D738-D96D-6803-0109D94B65B8}"/>
          </ac:cxnSpMkLst>
        </pc:cxnChg>
        <pc:cxnChg chg="del mod">
          <ac:chgData name="Henry Jammes" userId="5f22554b-fd15-4676-8c82-dc6122af2a80" providerId="ADAL" clId="{A3A6ABF9-8563-404A-BEC3-1E0B3CC340AC}" dt="2023-09-04T23:11:32.563" v="33347" actId="478"/>
          <ac:cxnSpMkLst>
            <pc:docMk/>
            <pc:sldMk cId="4217083223" sldId="2147478651"/>
            <ac:cxnSpMk id="236" creationId="{6F6950AF-75CE-079E-D885-84E41D4333EC}"/>
          </ac:cxnSpMkLst>
        </pc:cxnChg>
        <pc:cxnChg chg="del mod">
          <ac:chgData name="Henry Jammes" userId="5f22554b-fd15-4676-8c82-dc6122af2a80" providerId="ADAL" clId="{A3A6ABF9-8563-404A-BEC3-1E0B3CC340AC}" dt="2023-09-04T23:11:32.563" v="33347" actId="478"/>
          <ac:cxnSpMkLst>
            <pc:docMk/>
            <pc:sldMk cId="4217083223" sldId="2147478651"/>
            <ac:cxnSpMk id="275" creationId="{4C1A3D6E-373A-C21B-CE40-5758C4C4304C}"/>
          </ac:cxnSpMkLst>
        </pc:cxnChg>
      </pc:sldChg>
      <pc:sldChg chg="addSp delSp modSp add mod modCm">
        <pc:chgData name="Henry Jammes" userId="5f22554b-fd15-4676-8c82-dc6122af2a80" providerId="ADAL" clId="{A3A6ABF9-8563-404A-BEC3-1E0B3CC340AC}" dt="2023-09-08T00:41:12.046" v="37577"/>
        <pc:sldMkLst>
          <pc:docMk/>
          <pc:sldMk cId="3403173400" sldId="2147478652"/>
        </pc:sldMkLst>
        <pc:spChg chg="mod">
          <ac:chgData name="Henry Jammes" userId="5f22554b-fd15-4676-8c82-dc6122af2a80" providerId="ADAL" clId="{A3A6ABF9-8563-404A-BEC3-1E0B3CC340AC}" dt="2023-09-04T23:32:27.721" v="33998" actId="20577"/>
          <ac:spMkLst>
            <pc:docMk/>
            <pc:sldMk cId="3403173400" sldId="2147478652"/>
            <ac:spMk id="2" creationId="{06200FD3-EB50-A291-6952-748348F5754E}"/>
          </ac:spMkLst>
        </pc:spChg>
        <pc:spChg chg="mod">
          <ac:chgData name="Henry Jammes" userId="5f22554b-fd15-4676-8c82-dc6122af2a80" providerId="ADAL" clId="{A3A6ABF9-8563-404A-BEC3-1E0B3CC340AC}" dt="2023-09-05T11:06:27.355" v="36428" actId="6549"/>
          <ac:spMkLst>
            <pc:docMk/>
            <pc:sldMk cId="3403173400" sldId="2147478652"/>
            <ac:spMk id="7" creationId="{CDFA3B16-0CF6-4342-00CD-A2121780A14D}"/>
          </ac:spMkLst>
        </pc:spChg>
        <pc:spChg chg="mod">
          <ac:chgData name="Henry Jammes" userId="5f22554b-fd15-4676-8c82-dc6122af2a80" providerId="ADAL" clId="{A3A6ABF9-8563-404A-BEC3-1E0B3CC340AC}" dt="2023-09-04T23:25:55.407" v="33958" actId="20577"/>
          <ac:spMkLst>
            <pc:docMk/>
            <pc:sldMk cId="3403173400" sldId="2147478652"/>
            <ac:spMk id="9" creationId="{E4E52AF6-6402-CF31-0165-40896BB82699}"/>
          </ac:spMkLst>
        </pc:spChg>
        <pc:picChg chg="add del mod ord modCrop">
          <ac:chgData name="Henry Jammes" userId="5f22554b-fd15-4676-8c82-dc6122af2a80" providerId="ADAL" clId="{A3A6ABF9-8563-404A-BEC3-1E0B3CC340AC}" dt="2023-09-04T23:32:21.215" v="33997" actId="478"/>
          <ac:picMkLst>
            <pc:docMk/>
            <pc:sldMk cId="3403173400" sldId="2147478652"/>
            <ac:picMk id="4" creationId="{71FD38EE-3797-B61A-1B6B-65E1A2FEDBD4}"/>
          </ac:picMkLst>
        </pc:picChg>
        <pc:picChg chg="add mod ord modCrop">
          <ac:chgData name="Henry Jammes" userId="5f22554b-fd15-4676-8c82-dc6122af2a80" providerId="ADAL" clId="{A3A6ABF9-8563-404A-BEC3-1E0B3CC340AC}" dt="2023-09-04T23:32:20.258" v="33996" actId="167"/>
          <ac:picMkLst>
            <pc:docMk/>
            <pc:sldMk cId="3403173400" sldId="2147478652"/>
            <ac:picMk id="6" creationId="{3B920D04-97D7-467D-FA47-AF3ECDEE6DC9}"/>
          </ac:picMkLst>
        </pc:picChg>
        <pc:picChg chg="add del">
          <ac:chgData name="Henry Jammes" userId="5f22554b-fd15-4676-8c82-dc6122af2a80" providerId="ADAL" clId="{A3A6ABF9-8563-404A-BEC3-1E0B3CC340AC}" dt="2023-09-04T23:30:53.824" v="33987" actId="478"/>
          <ac:picMkLst>
            <pc:docMk/>
            <pc:sldMk cId="3403173400" sldId="2147478652"/>
            <ac:picMk id="11" creationId="{81332934-B43A-DA51-8005-F83503CA3418}"/>
          </ac:picMkLst>
        </pc:picChg>
        <pc:extLst>
          <p:ext xmlns:p="http://schemas.openxmlformats.org/presentationml/2006/main" uri="{D6D511B9-2390-475A-947B-AFAB55BFBCF1}">
            <pc226:cmChg xmlns:pc226="http://schemas.microsoft.com/office/powerpoint/2022/06/main/command" chg="">
              <pc226:chgData name="Henry Jammes" userId="5f22554b-fd15-4676-8c82-dc6122af2a80" providerId="ADAL" clId="{A3A6ABF9-8563-404A-BEC3-1E0B3CC340AC}" dt="2023-09-08T00:41:12.046" v="37577"/>
              <pc2:cmMkLst xmlns:pc2="http://schemas.microsoft.com/office/powerpoint/2019/9/main/command">
                <pc:docMk/>
                <pc:sldMk cId="3403173400" sldId="2147478652"/>
                <pc2:cmMk id="{8531EA23-BD7B-4472-A862-2505F76D5673}"/>
              </pc2:cmMkLst>
              <pc226:cmRplyChg chg="add">
                <pc226:chgData name="Henry Jammes" userId="5f22554b-fd15-4676-8c82-dc6122af2a80" providerId="ADAL" clId="{A3A6ABF9-8563-404A-BEC3-1E0B3CC340AC}" dt="2023-09-08T00:41:12.046" v="37577"/>
                <pc2:cmRplyMkLst xmlns:pc2="http://schemas.microsoft.com/office/powerpoint/2019/9/main/command">
                  <pc:docMk/>
                  <pc:sldMk cId="3403173400" sldId="2147478652"/>
                  <pc2:cmMk id="{8531EA23-BD7B-4472-A862-2505F76D5673}"/>
                  <pc2:cmRplyMk id="{2617923F-6B8A-42B2-B98C-A809909D94E2}"/>
                </pc2:cmRplyMkLst>
              </pc226:cmRplyChg>
            </pc226:cmChg>
          </p:ext>
        </pc:extLst>
      </pc:sldChg>
      <pc:sldChg chg="modSp add mod">
        <pc:chgData name="Henry Jammes" userId="5f22554b-fd15-4676-8c82-dc6122af2a80" providerId="ADAL" clId="{A3A6ABF9-8563-404A-BEC3-1E0B3CC340AC}" dt="2023-09-08T01:07:34.228" v="39067" actId="14734"/>
        <pc:sldMkLst>
          <pc:docMk/>
          <pc:sldMk cId="749234232" sldId="2147478653"/>
        </pc:sldMkLst>
        <pc:spChg chg="mod">
          <ac:chgData name="Henry Jammes" userId="5f22554b-fd15-4676-8c82-dc6122af2a80" providerId="ADAL" clId="{A3A6ABF9-8563-404A-BEC3-1E0B3CC340AC}" dt="2023-09-04T23:45:11.962" v="35195" actId="20577"/>
          <ac:spMkLst>
            <pc:docMk/>
            <pc:sldMk cId="749234232" sldId="2147478653"/>
            <ac:spMk id="2" creationId="{115E1675-FB05-30F2-37F6-3C82DF76B6F7}"/>
          </ac:spMkLst>
        </pc:spChg>
        <pc:spChg chg="mod">
          <ac:chgData name="Henry Jammes" userId="5f22554b-fd15-4676-8c82-dc6122af2a80" providerId="ADAL" clId="{A3A6ABF9-8563-404A-BEC3-1E0B3CC340AC}" dt="2023-09-08T00:53:44.547" v="38370" actId="20577"/>
          <ac:spMkLst>
            <pc:docMk/>
            <pc:sldMk cId="749234232" sldId="2147478653"/>
            <ac:spMk id="9" creationId="{7F8BF2DF-4094-51B9-7726-7AB8C7666D3E}"/>
          </ac:spMkLst>
        </pc:spChg>
        <pc:graphicFrameChg chg="mod modGraphic">
          <ac:chgData name="Henry Jammes" userId="5f22554b-fd15-4676-8c82-dc6122af2a80" providerId="ADAL" clId="{A3A6ABF9-8563-404A-BEC3-1E0B3CC340AC}" dt="2023-09-08T01:07:34.228" v="39067" actId="14734"/>
          <ac:graphicFrameMkLst>
            <pc:docMk/>
            <pc:sldMk cId="749234232" sldId="2147478653"/>
            <ac:graphicFrameMk id="7" creationId="{FEA0FEC7-759A-024B-14A0-1CF3CDC0CD13}"/>
          </ac:graphicFrameMkLst>
        </pc:graphicFrameChg>
        <pc:graphicFrameChg chg="mod modGraphic">
          <ac:chgData name="Henry Jammes" userId="5f22554b-fd15-4676-8c82-dc6122af2a80" providerId="ADAL" clId="{A3A6ABF9-8563-404A-BEC3-1E0B3CC340AC}" dt="2023-09-08T01:07:29.946" v="39066" actId="14734"/>
          <ac:graphicFrameMkLst>
            <pc:docMk/>
            <pc:sldMk cId="749234232" sldId="2147478653"/>
            <ac:graphicFrameMk id="10" creationId="{7347487E-6584-92F3-F5B3-09D92B6C70A1}"/>
          </ac:graphicFrameMkLst>
        </pc:graphicFrameChg>
      </pc:sldChg>
      <pc:sldChg chg="addSp delSp modSp add mod">
        <pc:chgData name="Henry Jammes" userId="5f22554b-fd15-4676-8c82-dc6122af2a80" providerId="ADAL" clId="{A3A6ABF9-8563-404A-BEC3-1E0B3CC340AC}" dt="2023-09-08T13:28:42.785" v="40925" actId="108"/>
        <pc:sldMkLst>
          <pc:docMk/>
          <pc:sldMk cId="2411527252" sldId="2147478654"/>
        </pc:sldMkLst>
        <pc:spChg chg="mod">
          <ac:chgData name="Henry Jammes" userId="5f22554b-fd15-4676-8c82-dc6122af2a80" providerId="ADAL" clId="{A3A6ABF9-8563-404A-BEC3-1E0B3CC340AC}" dt="2023-09-08T00:57:48.266" v="38510" actId="20577"/>
          <ac:spMkLst>
            <pc:docMk/>
            <pc:sldMk cId="2411527252" sldId="2147478654"/>
            <ac:spMk id="2" creationId="{06200FD3-EB50-A291-6952-748348F5754E}"/>
          </ac:spMkLst>
        </pc:spChg>
        <pc:spChg chg="mod">
          <ac:chgData name="Henry Jammes" userId="5f22554b-fd15-4676-8c82-dc6122af2a80" providerId="ADAL" clId="{A3A6ABF9-8563-404A-BEC3-1E0B3CC340AC}" dt="2023-09-08T00:57:58.804" v="38567" actId="20577"/>
          <ac:spMkLst>
            <pc:docMk/>
            <pc:sldMk cId="2411527252" sldId="2147478654"/>
            <ac:spMk id="3" creationId="{77FB708B-1EC6-0043-1545-8A46233783FD}"/>
          </ac:spMkLst>
        </pc:spChg>
        <pc:spChg chg="del">
          <ac:chgData name="Henry Jammes" userId="5f22554b-fd15-4676-8c82-dc6122af2a80" providerId="ADAL" clId="{A3A6ABF9-8563-404A-BEC3-1E0B3CC340AC}" dt="2023-09-08T00:57:37.424" v="38500" actId="478"/>
          <ac:spMkLst>
            <pc:docMk/>
            <pc:sldMk cId="2411527252" sldId="2147478654"/>
            <ac:spMk id="5" creationId="{EBF7ED77-A742-FBCE-BD52-DC34A33041EE}"/>
          </ac:spMkLst>
        </pc:spChg>
        <pc:spChg chg="del">
          <ac:chgData name="Henry Jammes" userId="5f22554b-fd15-4676-8c82-dc6122af2a80" providerId="ADAL" clId="{A3A6ABF9-8563-404A-BEC3-1E0B3CC340AC}" dt="2023-09-08T00:57:37.424" v="38500" actId="478"/>
          <ac:spMkLst>
            <pc:docMk/>
            <pc:sldMk cId="2411527252" sldId="2147478654"/>
            <ac:spMk id="6" creationId="{C3967760-9D0B-25B6-8FB9-C7F3536D29F9}"/>
          </ac:spMkLst>
        </pc:spChg>
        <pc:spChg chg="mod">
          <ac:chgData name="Henry Jammes" userId="5f22554b-fd15-4676-8c82-dc6122af2a80" providerId="ADAL" clId="{A3A6ABF9-8563-404A-BEC3-1E0B3CC340AC}" dt="2023-09-08T13:28:42.785" v="40925" actId="108"/>
          <ac:spMkLst>
            <pc:docMk/>
            <pc:sldMk cId="2411527252" sldId="2147478654"/>
            <ac:spMk id="7" creationId="{CDFA3B16-0CF6-4342-00CD-A2121780A14D}"/>
          </ac:spMkLst>
        </pc:spChg>
        <pc:spChg chg="del">
          <ac:chgData name="Henry Jammes" userId="5f22554b-fd15-4676-8c82-dc6122af2a80" providerId="ADAL" clId="{A3A6ABF9-8563-404A-BEC3-1E0B3CC340AC}" dt="2023-09-08T00:57:37.424" v="38500" actId="478"/>
          <ac:spMkLst>
            <pc:docMk/>
            <pc:sldMk cId="2411527252" sldId="2147478654"/>
            <ac:spMk id="8" creationId="{B0F2B32F-BE63-08F9-59AD-4D818095EAFE}"/>
          </ac:spMkLst>
        </pc:spChg>
        <pc:graphicFrameChg chg="del modGraphic">
          <ac:chgData name="Henry Jammes" userId="5f22554b-fd15-4676-8c82-dc6122af2a80" providerId="ADAL" clId="{A3A6ABF9-8563-404A-BEC3-1E0B3CC340AC}" dt="2023-09-08T00:57:37.424" v="38500" actId="478"/>
          <ac:graphicFrameMkLst>
            <pc:docMk/>
            <pc:sldMk cId="2411527252" sldId="2147478654"/>
            <ac:graphicFrameMk id="4" creationId="{882C9BB9-AC4D-4894-D1FB-709C728B32AC}"/>
          </ac:graphicFrameMkLst>
        </pc:graphicFrameChg>
        <pc:graphicFrameChg chg="add mod modGraphic">
          <ac:chgData name="Henry Jammes" userId="5f22554b-fd15-4676-8c82-dc6122af2a80" providerId="ADAL" clId="{A3A6ABF9-8563-404A-BEC3-1E0B3CC340AC}" dt="2023-09-08T01:08:36.898" v="39126" actId="6549"/>
          <ac:graphicFrameMkLst>
            <pc:docMk/>
            <pc:sldMk cId="2411527252" sldId="2147478654"/>
            <ac:graphicFrameMk id="9" creationId="{C5D0D2FB-67C2-F8BC-8DF0-730FAB1ED55E}"/>
          </ac:graphicFrameMkLst>
        </pc:graphicFrameChg>
        <pc:graphicFrameChg chg="add mod modGraphic">
          <ac:chgData name="Henry Jammes" userId="5f22554b-fd15-4676-8c82-dc6122af2a80" providerId="ADAL" clId="{A3A6ABF9-8563-404A-BEC3-1E0B3CC340AC}" dt="2023-09-08T01:11:12.845" v="39474" actId="20577"/>
          <ac:graphicFrameMkLst>
            <pc:docMk/>
            <pc:sldMk cId="2411527252" sldId="2147478654"/>
            <ac:graphicFrameMk id="10" creationId="{2EB8D649-E24F-A2F0-C15B-C0C16FB34FA7}"/>
          </ac:graphicFrameMkLst>
        </pc:graphicFrameChg>
      </pc:sldChg>
      <pc:sldChg chg="modSp add mod">
        <pc:chgData name="Henry Jammes" userId="5f22554b-fd15-4676-8c82-dc6122af2a80" providerId="ADAL" clId="{A3A6ABF9-8563-404A-BEC3-1E0B3CC340AC}" dt="2023-09-08T13:24:58.842" v="40918" actId="20577"/>
        <pc:sldMkLst>
          <pc:docMk/>
          <pc:sldMk cId="4244811492" sldId="2147478655"/>
        </pc:sldMkLst>
        <pc:spChg chg="mod">
          <ac:chgData name="Henry Jammes" userId="5f22554b-fd15-4676-8c82-dc6122af2a80" providerId="ADAL" clId="{A3A6ABF9-8563-404A-BEC3-1E0B3CC340AC}" dt="2023-09-08T01:41:53.984" v="40478" actId="20577"/>
          <ac:spMkLst>
            <pc:docMk/>
            <pc:sldMk cId="4244811492" sldId="2147478655"/>
            <ac:spMk id="2" creationId="{06200FD3-EB50-A291-6952-748348F5754E}"/>
          </ac:spMkLst>
        </pc:spChg>
        <pc:spChg chg="mod">
          <ac:chgData name="Henry Jammes" userId="5f22554b-fd15-4676-8c82-dc6122af2a80" providerId="ADAL" clId="{A3A6ABF9-8563-404A-BEC3-1E0B3CC340AC}" dt="2023-09-08T01:41:46.841" v="40462" actId="20577"/>
          <ac:spMkLst>
            <pc:docMk/>
            <pc:sldMk cId="4244811492" sldId="2147478655"/>
            <ac:spMk id="3" creationId="{77FB708B-1EC6-0043-1545-8A46233783FD}"/>
          </ac:spMkLst>
        </pc:spChg>
        <pc:spChg chg="mod">
          <ac:chgData name="Henry Jammes" userId="5f22554b-fd15-4676-8c82-dc6122af2a80" providerId="ADAL" clId="{A3A6ABF9-8563-404A-BEC3-1E0B3CC340AC}" dt="2023-09-08T01:43:23.775" v="40562" actId="20577"/>
          <ac:spMkLst>
            <pc:docMk/>
            <pc:sldMk cId="4244811492" sldId="2147478655"/>
            <ac:spMk id="5" creationId="{EBF7ED77-A742-FBCE-BD52-DC34A33041EE}"/>
          </ac:spMkLst>
        </pc:spChg>
        <pc:spChg chg="mod">
          <ac:chgData name="Henry Jammes" userId="5f22554b-fd15-4676-8c82-dc6122af2a80" providerId="ADAL" clId="{A3A6ABF9-8563-404A-BEC3-1E0B3CC340AC}" dt="2023-09-08T01:43:38.541" v="40607" actId="20577"/>
          <ac:spMkLst>
            <pc:docMk/>
            <pc:sldMk cId="4244811492" sldId="2147478655"/>
            <ac:spMk id="6" creationId="{C3967760-9D0B-25B6-8FB9-C7F3536D29F9}"/>
          </ac:spMkLst>
        </pc:spChg>
        <pc:spChg chg="mod">
          <ac:chgData name="Henry Jammes" userId="5f22554b-fd15-4676-8c82-dc6122af2a80" providerId="ADAL" clId="{A3A6ABF9-8563-404A-BEC3-1E0B3CC340AC}" dt="2023-09-08T13:24:58.842" v="40918" actId="20577"/>
          <ac:spMkLst>
            <pc:docMk/>
            <pc:sldMk cId="4244811492" sldId="2147478655"/>
            <ac:spMk id="7" creationId="{CDFA3B16-0CF6-4342-00CD-A2121780A14D}"/>
          </ac:spMkLst>
        </pc:spChg>
        <pc:spChg chg="mod">
          <ac:chgData name="Henry Jammes" userId="5f22554b-fd15-4676-8c82-dc6122af2a80" providerId="ADAL" clId="{A3A6ABF9-8563-404A-BEC3-1E0B3CC340AC}" dt="2023-09-08T01:44:09.383" v="40645" actId="20577"/>
          <ac:spMkLst>
            <pc:docMk/>
            <pc:sldMk cId="4244811492" sldId="2147478655"/>
            <ac:spMk id="8" creationId="{B0F2B32F-BE63-08F9-59AD-4D818095EAFE}"/>
          </ac:spMkLst>
        </pc:spChg>
        <pc:graphicFrameChg chg="mod modGraphic">
          <ac:chgData name="Henry Jammes" userId="5f22554b-fd15-4676-8c82-dc6122af2a80" providerId="ADAL" clId="{A3A6ABF9-8563-404A-BEC3-1E0B3CC340AC}" dt="2023-09-08T01:43:17.703" v="40560" actId="20577"/>
          <ac:graphicFrameMkLst>
            <pc:docMk/>
            <pc:sldMk cId="4244811492" sldId="2147478655"/>
            <ac:graphicFrameMk id="4" creationId="{882C9BB9-AC4D-4894-D1FB-709C728B32AC}"/>
          </ac:graphicFrameMkLst>
        </pc:graphicFrameChg>
      </pc:sldChg>
      <pc:sldChg chg="modSp add del mod ord">
        <pc:chgData name="Henry Jammes" userId="5f22554b-fd15-4676-8c82-dc6122af2a80" providerId="ADAL" clId="{A3A6ABF9-8563-404A-BEC3-1E0B3CC340AC}" dt="2023-09-08T14:53:56.592" v="41171" actId="47"/>
        <pc:sldMkLst>
          <pc:docMk/>
          <pc:sldMk cId="2112804188" sldId="2147478656"/>
        </pc:sldMkLst>
        <pc:spChg chg="mod">
          <ac:chgData name="Henry Jammes" userId="5f22554b-fd15-4676-8c82-dc6122af2a80" providerId="ADAL" clId="{A3A6ABF9-8563-404A-BEC3-1E0B3CC340AC}" dt="2023-09-05T00:20:02.069" v="36222"/>
          <ac:spMkLst>
            <pc:docMk/>
            <pc:sldMk cId="2112804188" sldId="2147478656"/>
            <ac:spMk id="2" creationId="{06200FD3-EB50-A291-6952-748348F5754E}"/>
          </ac:spMkLst>
        </pc:spChg>
      </pc:sldChg>
      <pc:sldChg chg="modSp add mod">
        <pc:chgData name="Henry Jammes" userId="5f22554b-fd15-4676-8c82-dc6122af2a80" providerId="ADAL" clId="{A3A6ABF9-8563-404A-BEC3-1E0B3CC340AC}" dt="2023-09-23T20:33:09.827" v="46726" actId="20577"/>
        <pc:sldMkLst>
          <pc:docMk/>
          <pc:sldMk cId="4169449091" sldId="2147478657"/>
        </pc:sldMkLst>
        <pc:spChg chg="mod">
          <ac:chgData name="Henry Jammes" userId="5f22554b-fd15-4676-8c82-dc6122af2a80" providerId="ADAL" clId="{A3A6ABF9-8563-404A-BEC3-1E0B3CC340AC}" dt="2023-09-08T21:20:21.921" v="44303" actId="20577"/>
          <ac:spMkLst>
            <pc:docMk/>
            <pc:sldMk cId="4169449091" sldId="2147478657"/>
            <ac:spMk id="3" creationId="{77FB708B-1EC6-0043-1545-8A46233783FD}"/>
          </ac:spMkLst>
        </pc:spChg>
        <pc:spChg chg="mod">
          <ac:chgData name="Henry Jammes" userId="5f22554b-fd15-4676-8c82-dc6122af2a80" providerId="ADAL" clId="{A3A6ABF9-8563-404A-BEC3-1E0B3CC340AC}" dt="2023-09-08T21:20:56.108" v="44312"/>
          <ac:spMkLst>
            <pc:docMk/>
            <pc:sldMk cId="4169449091" sldId="2147478657"/>
            <ac:spMk id="7" creationId="{CDFA3B16-0CF6-4342-00CD-A2121780A14D}"/>
          </ac:spMkLst>
        </pc:spChg>
        <pc:graphicFrameChg chg="mod modGraphic">
          <ac:chgData name="Henry Jammes" userId="5f22554b-fd15-4676-8c82-dc6122af2a80" providerId="ADAL" clId="{A3A6ABF9-8563-404A-BEC3-1E0B3CC340AC}" dt="2023-09-23T20:33:09.827" v="46726" actId="20577"/>
          <ac:graphicFrameMkLst>
            <pc:docMk/>
            <pc:sldMk cId="4169449091" sldId="2147478657"/>
            <ac:graphicFrameMk id="4" creationId="{882C9BB9-AC4D-4894-D1FB-709C728B32AC}"/>
          </ac:graphicFrameMkLst>
        </pc:graphicFrameChg>
      </pc:sldChg>
      <pc:sldChg chg="addSp delSp modSp add mod ord addCm delCm">
        <pc:chgData name="Henry Jammes" userId="5f22554b-fd15-4676-8c82-dc6122af2a80" providerId="ADAL" clId="{A3A6ABF9-8563-404A-BEC3-1E0B3CC340AC}" dt="2023-09-08T00:22:59.134" v="37453" actId="20577"/>
        <pc:sldMkLst>
          <pc:docMk/>
          <pc:sldMk cId="459780517" sldId="2147478658"/>
        </pc:sldMkLst>
        <pc:spChg chg="mod">
          <ac:chgData name="Henry Jammes" userId="5f22554b-fd15-4676-8c82-dc6122af2a80" providerId="ADAL" clId="{A3A6ABF9-8563-404A-BEC3-1E0B3CC340AC}" dt="2023-09-08T00:22:59.134" v="37453" actId="20577"/>
          <ac:spMkLst>
            <pc:docMk/>
            <pc:sldMk cId="459780517" sldId="2147478658"/>
            <ac:spMk id="2" creationId="{06200FD3-EB50-A291-6952-748348F5754E}"/>
          </ac:spMkLst>
        </pc:spChg>
        <pc:spChg chg="del">
          <ac:chgData name="Henry Jammes" userId="5f22554b-fd15-4676-8c82-dc6122af2a80" providerId="ADAL" clId="{A3A6ABF9-8563-404A-BEC3-1E0B3CC340AC}" dt="2023-09-08T00:09:35.511" v="36430" actId="478"/>
          <ac:spMkLst>
            <pc:docMk/>
            <pc:sldMk cId="459780517" sldId="2147478658"/>
            <ac:spMk id="3" creationId="{BA3B09E7-DC25-E43F-351B-EF69C7553F18}"/>
          </ac:spMkLst>
        </pc:spChg>
        <pc:spChg chg="add mod">
          <ac:chgData name="Henry Jammes" userId="5f22554b-fd15-4676-8c82-dc6122af2a80" providerId="ADAL" clId="{A3A6ABF9-8563-404A-BEC3-1E0B3CC340AC}" dt="2023-09-08T00:20:59.933" v="37437" actId="14100"/>
          <ac:spMkLst>
            <pc:docMk/>
            <pc:sldMk cId="459780517" sldId="2147478658"/>
            <ac:spMk id="4" creationId="{CD776C94-11DB-FB7B-17B3-6CF2C8F7A5CB}"/>
          </ac:spMkLst>
        </pc:spChg>
        <pc:spChg chg="mod">
          <ac:chgData name="Henry Jammes" userId="5f22554b-fd15-4676-8c82-dc6122af2a80" providerId="ADAL" clId="{A3A6ABF9-8563-404A-BEC3-1E0B3CC340AC}" dt="2023-09-08T00:21:54.793" v="37445" actId="6549"/>
          <ac:spMkLst>
            <pc:docMk/>
            <pc:sldMk cId="459780517" sldId="2147478658"/>
            <ac:spMk id="7" creationId="{CDFA3B16-0CF6-4342-00CD-A2121780A14D}"/>
          </ac:spMkLst>
        </pc:spChg>
        <pc:spChg chg="mod">
          <ac:chgData name="Henry Jammes" userId="5f22554b-fd15-4676-8c82-dc6122af2a80" providerId="ADAL" clId="{A3A6ABF9-8563-404A-BEC3-1E0B3CC340AC}" dt="2023-09-08T00:16:58.794" v="37049" actId="207"/>
          <ac:spMkLst>
            <pc:docMk/>
            <pc:sldMk cId="459780517" sldId="2147478658"/>
            <ac:spMk id="8" creationId="{F6E348C2-6846-F0A6-AA15-9661F49745A4}"/>
          </ac:spMkLst>
        </pc:spChg>
        <pc:spChg chg="del mod">
          <ac:chgData name="Henry Jammes" userId="5f22554b-fd15-4676-8c82-dc6122af2a80" providerId="ADAL" clId="{A3A6ABF9-8563-404A-BEC3-1E0B3CC340AC}" dt="2023-09-08T00:14:51.817" v="36988" actId="478"/>
          <ac:spMkLst>
            <pc:docMk/>
            <pc:sldMk cId="459780517" sldId="2147478658"/>
            <ac:spMk id="9" creationId="{E4E52AF6-6402-CF31-0165-40896BB82699}"/>
          </ac:spMkLst>
        </pc:spChg>
        <pc:spChg chg="mod">
          <ac:chgData name="Henry Jammes" userId="5f22554b-fd15-4676-8c82-dc6122af2a80" providerId="ADAL" clId="{A3A6ABF9-8563-404A-BEC3-1E0B3CC340AC}" dt="2023-09-08T00:16:58.794" v="37049" actId="207"/>
          <ac:spMkLst>
            <pc:docMk/>
            <pc:sldMk cId="459780517" sldId="2147478658"/>
            <ac:spMk id="10" creationId="{E90FA365-9621-BA7E-1067-425A69D1B4B0}"/>
          </ac:spMkLst>
        </pc:spChg>
        <pc:spChg chg="mod">
          <ac:chgData name="Henry Jammes" userId="5f22554b-fd15-4676-8c82-dc6122af2a80" providerId="ADAL" clId="{A3A6ABF9-8563-404A-BEC3-1E0B3CC340AC}" dt="2023-09-08T00:11:03.190" v="36484"/>
          <ac:spMkLst>
            <pc:docMk/>
            <pc:sldMk cId="459780517" sldId="2147478658"/>
            <ac:spMk id="12" creationId="{C6A6942C-9F77-A9A5-DD58-83AF4979DF50}"/>
          </ac:spMkLst>
        </pc:spChg>
        <pc:spChg chg="mod">
          <ac:chgData name="Henry Jammes" userId="5f22554b-fd15-4676-8c82-dc6122af2a80" providerId="ADAL" clId="{A3A6ABF9-8563-404A-BEC3-1E0B3CC340AC}" dt="2023-09-08T00:11:03.190" v="36484"/>
          <ac:spMkLst>
            <pc:docMk/>
            <pc:sldMk cId="459780517" sldId="2147478658"/>
            <ac:spMk id="13" creationId="{F472AD29-3D10-AAA0-F7B2-CABF72CD1E4F}"/>
          </ac:spMkLst>
        </pc:spChg>
        <pc:spChg chg="mod">
          <ac:chgData name="Henry Jammes" userId="5f22554b-fd15-4676-8c82-dc6122af2a80" providerId="ADAL" clId="{A3A6ABF9-8563-404A-BEC3-1E0B3CC340AC}" dt="2023-09-08T00:11:03.190" v="36484"/>
          <ac:spMkLst>
            <pc:docMk/>
            <pc:sldMk cId="459780517" sldId="2147478658"/>
            <ac:spMk id="18" creationId="{A04F1757-005A-6D3C-3D14-15D42656B3F4}"/>
          </ac:spMkLst>
        </pc:spChg>
        <pc:spChg chg="mod">
          <ac:chgData name="Henry Jammes" userId="5f22554b-fd15-4676-8c82-dc6122af2a80" providerId="ADAL" clId="{A3A6ABF9-8563-404A-BEC3-1E0B3CC340AC}" dt="2023-09-08T00:11:03.190" v="36484"/>
          <ac:spMkLst>
            <pc:docMk/>
            <pc:sldMk cId="459780517" sldId="2147478658"/>
            <ac:spMk id="19" creationId="{7D30399F-9213-CB6E-CDCB-8AFDE6717F83}"/>
          </ac:spMkLst>
        </pc:spChg>
        <pc:spChg chg="del">
          <ac:chgData name="Henry Jammes" userId="5f22554b-fd15-4676-8c82-dc6122af2a80" providerId="ADAL" clId="{A3A6ABF9-8563-404A-BEC3-1E0B3CC340AC}" dt="2023-09-08T00:09:35.511" v="36430" actId="478"/>
          <ac:spMkLst>
            <pc:docMk/>
            <pc:sldMk cId="459780517" sldId="2147478658"/>
            <ac:spMk id="20" creationId="{91A88DBB-1574-6E46-8721-D9173B74627C}"/>
          </ac:spMkLst>
        </pc:spChg>
        <pc:spChg chg="del">
          <ac:chgData name="Henry Jammes" userId="5f22554b-fd15-4676-8c82-dc6122af2a80" providerId="ADAL" clId="{A3A6ABF9-8563-404A-BEC3-1E0B3CC340AC}" dt="2023-09-08T00:09:35.511" v="36430" actId="478"/>
          <ac:spMkLst>
            <pc:docMk/>
            <pc:sldMk cId="459780517" sldId="2147478658"/>
            <ac:spMk id="21" creationId="{49C8F053-1E0B-C53F-A49B-9559573E98A1}"/>
          </ac:spMkLst>
        </pc:spChg>
        <pc:spChg chg="del">
          <ac:chgData name="Henry Jammes" userId="5f22554b-fd15-4676-8c82-dc6122af2a80" providerId="ADAL" clId="{A3A6ABF9-8563-404A-BEC3-1E0B3CC340AC}" dt="2023-09-08T00:09:35.511" v="36430" actId="478"/>
          <ac:spMkLst>
            <pc:docMk/>
            <pc:sldMk cId="459780517" sldId="2147478658"/>
            <ac:spMk id="22" creationId="{45D114AC-0DA2-C2AF-451B-64F9D5B80711}"/>
          </ac:spMkLst>
        </pc:spChg>
        <pc:spChg chg="del">
          <ac:chgData name="Henry Jammes" userId="5f22554b-fd15-4676-8c82-dc6122af2a80" providerId="ADAL" clId="{A3A6ABF9-8563-404A-BEC3-1E0B3CC340AC}" dt="2023-09-08T00:09:35.511" v="36430" actId="478"/>
          <ac:spMkLst>
            <pc:docMk/>
            <pc:sldMk cId="459780517" sldId="2147478658"/>
            <ac:spMk id="23" creationId="{E429E6BD-07BC-A559-34DF-CE211EDA942B}"/>
          </ac:spMkLst>
        </pc:spChg>
        <pc:spChg chg="del">
          <ac:chgData name="Henry Jammes" userId="5f22554b-fd15-4676-8c82-dc6122af2a80" providerId="ADAL" clId="{A3A6ABF9-8563-404A-BEC3-1E0B3CC340AC}" dt="2023-09-08T00:09:35.511" v="36430" actId="478"/>
          <ac:spMkLst>
            <pc:docMk/>
            <pc:sldMk cId="459780517" sldId="2147478658"/>
            <ac:spMk id="24" creationId="{0C4C787E-EAF0-E787-9C03-61D4B66CA29D}"/>
          </ac:spMkLst>
        </pc:spChg>
        <pc:spChg chg="del">
          <ac:chgData name="Henry Jammes" userId="5f22554b-fd15-4676-8c82-dc6122af2a80" providerId="ADAL" clId="{A3A6ABF9-8563-404A-BEC3-1E0B3CC340AC}" dt="2023-09-08T00:09:35.511" v="36430" actId="478"/>
          <ac:spMkLst>
            <pc:docMk/>
            <pc:sldMk cId="459780517" sldId="2147478658"/>
            <ac:spMk id="25" creationId="{CF207F7F-0513-FD56-EA54-0B914F1F9D20}"/>
          </ac:spMkLst>
        </pc:spChg>
        <pc:spChg chg="del">
          <ac:chgData name="Henry Jammes" userId="5f22554b-fd15-4676-8c82-dc6122af2a80" providerId="ADAL" clId="{A3A6ABF9-8563-404A-BEC3-1E0B3CC340AC}" dt="2023-09-08T00:09:35.511" v="36430" actId="478"/>
          <ac:spMkLst>
            <pc:docMk/>
            <pc:sldMk cId="459780517" sldId="2147478658"/>
            <ac:spMk id="26" creationId="{DA30AF8C-389D-334D-7D1C-ACAC896C4885}"/>
          </ac:spMkLst>
        </pc:spChg>
        <pc:spChg chg="del">
          <ac:chgData name="Henry Jammes" userId="5f22554b-fd15-4676-8c82-dc6122af2a80" providerId="ADAL" clId="{A3A6ABF9-8563-404A-BEC3-1E0B3CC340AC}" dt="2023-09-08T00:09:35.511" v="36430" actId="478"/>
          <ac:spMkLst>
            <pc:docMk/>
            <pc:sldMk cId="459780517" sldId="2147478658"/>
            <ac:spMk id="29" creationId="{8B1FF4E2-148C-E3AA-E8EF-5F5443C3BB1F}"/>
          </ac:spMkLst>
        </pc:spChg>
        <pc:spChg chg="del">
          <ac:chgData name="Henry Jammes" userId="5f22554b-fd15-4676-8c82-dc6122af2a80" providerId="ADAL" clId="{A3A6ABF9-8563-404A-BEC3-1E0B3CC340AC}" dt="2023-09-08T00:09:35.511" v="36430" actId="478"/>
          <ac:spMkLst>
            <pc:docMk/>
            <pc:sldMk cId="459780517" sldId="2147478658"/>
            <ac:spMk id="33" creationId="{B350F372-6C51-0463-D11F-E6A55DE03E38}"/>
          </ac:spMkLst>
        </pc:spChg>
        <pc:spChg chg="del">
          <ac:chgData name="Henry Jammes" userId="5f22554b-fd15-4676-8c82-dc6122af2a80" providerId="ADAL" clId="{A3A6ABF9-8563-404A-BEC3-1E0B3CC340AC}" dt="2023-09-08T00:09:35.511" v="36430" actId="478"/>
          <ac:spMkLst>
            <pc:docMk/>
            <pc:sldMk cId="459780517" sldId="2147478658"/>
            <ac:spMk id="34" creationId="{AA29E749-0F7F-F599-9C27-D99EE29B230D}"/>
          </ac:spMkLst>
        </pc:spChg>
        <pc:spChg chg="del">
          <ac:chgData name="Henry Jammes" userId="5f22554b-fd15-4676-8c82-dc6122af2a80" providerId="ADAL" clId="{A3A6ABF9-8563-404A-BEC3-1E0B3CC340AC}" dt="2023-09-08T00:09:35.511" v="36430" actId="478"/>
          <ac:spMkLst>
            <pc:docMk/>
            <pc:sldMk cId="459780517" sldId="2147478658"/>
            <ac:spMk id="35" creationId="{8DBCBFF0-CCBA-2B23-5A6C-39C51097F491}"/>
          </ac:spMkLst>
        </pc:spChg>
        <pc:spChg chg="del">
          <ac:chgData name="Henry Jammes" userId="5f22554b-fd15-4676-8c82-dc6122af2a80" providerId="ADAL" clId="{A3A6ABF9-8563-404A-BEC3-1E0B3CC340AC}" dt="2023-09-08T00:09:35.511" v="36430" actId="478"/>
          <ac:spMkLst>
            <pc:docMk/>
            <pc:sldMk cId="459780517" sldId="2147478658"/>
            <ac:spMk id="36" creationId="{15DCA23A-45FC-935A-090E-E60AED4D47B0}"/>
          </ac:spMkLst>
        </pc:spChg>
        <pc:spChg chg="mod">
          <ac:chgData name="Henry Jammes" userId="5f22554b-fd15-4676-8c82-dc6122af2a80" providerId="ADAL" clId="{A3A6ABF9-8563-404A-BEC3-1E0B3CC340AC}" dt="2023-09-08T00:16:58.794" v="37049" actId="207"/>
          <ac:spMkLst>
            <pc:docMk/>
            <pc:sldMk cId="459780517" sldId="2147478658"/>
            <ac:spMk id="38" creationId="{015AED5B-C38B-93D4-7157-6A7A96DBCBA1}"/>
          </ac:spMkLst>
        </pc:spChg>
        <pc:spChg chg="mod">
          <ac:chgData name="Henry Jammes" userId="5f22554b-fd15-4676-8c82-dc6122af2a80" providerId="ADAL" clId="{A3A6ABF9-8563-404A-BEC3-1E0B3CC340AC}" dt="2023-09-08T00:16:58.794" v="37049" actId="207"/>
          <ac:spMkLst>
            <pc:docMk/>
            <pc:sldMk cId="459780517" sldId="2147478658"/>
            <ac:spMk id="39" creationId="{39311DF3-1303-E127-12AF-FF13E0C76A38}"/>
          </ac:spMkLst>
        </pc:spChg>
        <pc:spChg chg="mod">
          <ac:chgData name="Henry Jammes" userId="5f22554b-fd15-4676-8c82-dc6122af2a80" providerId="ADAL" clId="{A3A6ABF9-8563-404A-BEC3-1E0B3CC340AC}" dt="2023-09-08T00:11:03.190" v="36484"/>
          <ac:spMkLst>
            <pc:docMk/>
            <pc:sldMk cId="459780517" sldId="2147478658"/>
            <ac:spMk id="42" creationId="{E81482CD-4DC6-7902-CD1D-C1D184E08B81}"/>
          </ac:spMkLst>
        </pc:spChg>
        <pc:spChg chg="mod">
          <ac:chgData name="Henry Jammes" userId="5f22554b-fd15-4676-8c82-dc6122af2a80" providerId="ADAL" clId="{A3A6ABF9-8563-404A-BEC3-1E0B3CC340AC}" dt="2023-09-08T00:11:03.190" v="36484"/>
          <ac:spMkLst>
            <pc:docMk/>
            <pc:sldMk cId="459780517" sldId="2147478658"/>
            <ac:spMk id="43" creationId="{93A6A1B8-8726-10D2-AA6C-E77F1197E531}"/>
          </ac:spMkLst>
        </pc:spChg>
        <pc:spChg chg="mod">
          <ac:chgData name="Henry Jammes" userId="5f22554b-fd15-4676-8c82-dc6122af2a80" providerId="ADAL" clId="{A3A6ABF9-8563-404A-BEC3-1E0B3CC340AC}" dt="2023-09-08T00:11:03.190" v="36484"/>
          <ac:spMkLst>
            <pc:docMk/>
            <pc:sldMk cId="459780517" sldId="2147478658"/>
            <ac:spMk id="45" creationId="{281D1249-C52A-A2B9-4897-DA92A6FBADD5}"/>
          </ac:spMkLst>
        </pc:spChg>
        <pc:spChg chg="mod">
          <ac:chgData name="Henry Jammes" userId="5f22554b-fd15-4676-8c82-dc6122af2a80" providerId="ADAL" clId="{A3A6ABF9-8563-404A-BEC3-1E0B3CC340AC}" dt="2023-09-08T00:11:03.190" v="36484"/>
          <ac:spMkLst>
            <pc:docMk/>
            <pc:sldMk cId="459780517" sldId="2147478658"/>
            <ac:spMk id="46" creationId="{A73DCDB1-8CD0-8851-D554-FB8A4572A161}"/>
          </ac:spMkLst>
        </pc:spChg>
        <pc:spChg chg="mod">
          <ac:chgData name="Henry Jammes" userId="5f22554b-fd15-4676-8c82-dc6122af2a80" providerId="ADAL" clId="{A3A6ABF9-8563-404A-BEC3-1E0B3CC340AC}" dt="2023-09-08T00:11:03.190" v="36484"/>
          <ac:spMkLst>
            <pc:docMk/>
            <pc:sldMk cId="459780517" sldId="2147478658"/>
            <ac:spMk id="48" creationId="{5A3D7143-4EA8-0F88-8A47-C71AC5AA0206}"/>
          </ac:spMkLst>
        </pc:spChg>
        <pc:spChg chg="mod">
          <ac:chgData name="Henry Jammes" userId="5f22554b-fd15-4676-8c82-dc6122af2a80" providerId="ADAL" clId="{A3A6ABF9-8563-404A-BEC3-1E0B3CC340AC}" dt="2023-09-08T00:11:03.190" v="36484"/>
          <ac:spMkLst>
            <pc:docMk/>
            <pc:sldMk cId="459780517" sldId="2147478658"/>
            <ac:spMk id="49" creationId="{EFB7AFEF-2348-EDEE-31CC-83920C38580A}"/>
          </ac:spMkLst>
        </pc:spChg>
        <pc:spChg chg="mod">
          <ac:chgData name="Henry Jammes" userId="5f22554b-fd15-4676-8c82-dc6122af2a80" providerId="ADAL" clId="{A3A6ABF9-8563-404A-BEC3-1E0B3CC340AC}" dt="2023-09-08T00:16:58.794" v="37049" actId="207"/>
          <ac:spMkLst>
            <pc:docMk/>
            <pc:sldMk cId="459780517" sldId="2147478658"/>
            <ac:spMk id="51" creationId="{E2FE3166-6641-8E43-DF79-F1796F7C12A9}"/>
          </ac:spMkLst>
        </pc:spChg>
        <pc:spChg chg="mod">
          <ac:chgData name="Henry Jammes" userId="5f22554b-fd15-4676-8c82-dc6122af2a80" providerId="ADAL" clId="{A3A6ABF9-8563-404A-BEC3-1E0B3CC340AC}" dt="2023-09-08T00:16:58.794" v="37049" actId="207"/>
          <ac:spMkLst>
            <pc:docMk/>
            <pc:sldMk cId="459780517" sldId="2147478658"/>
            <ac:spMk id="52" creationId="{A3202DAD-2F30-DB5E-5E5C-48CC043A6C28}"/>
          </ac:spMkLst>
        </pc:spChg>
        <pc:spChg chg="add del mod">
          <ac:chgData name="Henry Jammes" userId="5f22554b-fd15-4676-8c82-dc6122af2a80" providerId="ADAL" clId="{A3A6ABF9-8563-404A-BEC3-1E0B3CC340AC}" dt="2023-09-08T00:14:52.661" v="36989" actId="478"/>
          <ac:spMkLst>
            <pc:docMk/>
            <pc:sldMk cId="459780517" sldId="2147478658"/>
            <ac:spMk id="54" creationId="{239ED9C6-D8B6-5BC6-5C8C-09A9EB5A52F7}"/>
          </ac:spMkLst>
        </pc:spChg>
        <pc:spChg chg="add mod">
          <ac:chgData name="Henry Jammes" userId="5f22554b-fd15-4676-8c82-dc6122af2a80" providerId="ADAL" clId="{A3A6ABF9-8563-404A-BEC3-1E0B3CC340AC}" dt="2023-09-08T00:17:49.221" v="37061" actId="1076"/>
          <ac:spMkLst>
            <pc:docMk/>
            <pc:sldMk cId="459780517" sldId="2147478658"/>
            <ac:spMk id="55" creationId="{B6B6F518-9709-F738-33A8-EE4E8CBCE823}"/>
          </ac:spMkLst>
        </pc:spChg>
        <pc:spChg chg="add mod">
          <ac:chgData name="Henry Jammes" userId="5f22554b-fd15-4676-8c82-dc6122af2a80" providerId="ADAL" clId="{A3A6ABF9-8563-404A-BEC3-1E0B3CC340AC}" dt="2023-09-08T00:16:37.785" v="37044" actId="17032"/>
          <ac:spMkLst>
            <pc:docMk/>
            <pc:sldMk cId="459780517" sldId="2147478658"/>
            <ac:spMk id="56" creationId="{CCF4D13D-2269-ED77-3C49-70D947B67E3C}"/>
          </ac:spMkLst>
        </pc:spChg>
        <pc:spChg chg="add mod">
          <ac:chgData name="Henry Jammes" userId="5f22554b-fd15-4676-8c82-dc6122af2a80" providerId="ADAL" clId="{A3A6ABF9-8563-404A-BEC3-1E0B3CC340AC}" dt="2023-09-08T00:21:02.026" v="37438" actId="14100"/>
          <ac:spMkLst>
            <pc:docMk/>
            <pc:sldMk cId="459780517" sldId="2147478658"/>
            <ac:spMk id="58" creationId="{A87600E3-95EB-2725-35AF-64D8B938C9F2}"/>
          </ac:spMkLst>
        </pc:spChg>
        <pc:spChg chg="mod">
          <ac:chgData name="Henry Jammes" userId="5f22554b-fd15-4676-8c82-dc6122af2a80" providerId="ADAL" clId="{A3A6ABF9-8563-404A-BEC3-1E0B3CC340AC}" dt="2023-09-08T00:17:26.946" v="37055" actId="207"/>
          <ac:spMkLst>
            <pc:docMk/>
            <pc:sldMk cId="459780517" sldId="2147478658"/>
            <ac:spMk id="60" creationId="{7FA6648E-C9C9-408C-6777-025EAE9652DC}"/>
          </ac:spMkLst>
        </pc:spChg>
        <pc:spChg chg="mod">
          <ac:chgData name="Henry Jammes" userId="5f22554b-fd15-4676-8c82-dc6122af2a80" providerId="ADAL" clId="{A3A6ABF9-8563-404A-BEC3-1E0B3CC340AC}" dt="2023-09-08T00:17:26.946" v="37055" actId="207"/>
          <ac:spMkLst>
            <pc:docMk/>
            <pc:sldMk cId="459780517" sldId="2147478658"/>
            <ac:spMk id="61" creationId="{587F730E-4897-0274-70F2-0EDB800AC758}"/>
          </ac:spMkLst>
        </pc:spChg>
        <pc:spChg chg="mod">
          <ac:chgData name="Henry Jammes" userId="5f22554b-fd15-4676-8c82-dc6122af2a80" providerId="ADAL" clId="{A3A6ABF9-8563-404A-BEC3-1E0B3CC340AC}" dt="2023-09-08T00:19:07.327" v="37211" actId="571"/>
          <ac:spMkLst>
            <pc:docMk/>
            <pc:sldMk cId="459780517" sldId="2147478658"/>
            <ac:spMk id="63" creationId="{89CCE9AA-038C-64D6-016A-F5C744513FA3}"/>
          </ac:spMkLst>
        </pc:spChg>
        <pc:spChg chg="mod">
          <ac:chgData name="Henry Jammes" userId="5f22554b-fd15-4676-8c82-dc6122af2a80" providerId="ADAL" clId="{A3A6ABF9-8563-404A-BEC3-1E0B3CC340AC}" dt="2023-09-08T00:19:07.327" v="37211" actId="571"/>
          <ac:spMkLst>
            <pc:docMk/>
            <pc:sldMk cId="459780517" sldId="2147478658"/>
            <ac:spMk id="192" creationId="{BB6594F7-A9C0-B61E-E18B-94B3685542EE}"/>
          </ac:spMkLst>
        </pc:spChg>
        <pc:spChg chg="mod">
          <ac:chgData name="Henry Jammes" userId="5f22554b-fd15-4676-8c82-dc6122af2a80" providerId="ADAL" clId="{A3A6ABF9-8563-404A-BEC3-1E0B3CC340AC}" dt="2023-09-08T00:20:38.725" v="37424" actId="571"/>
          <ac:spMkLst>
            <pc:docMk/>
            <pc:sldMk cId="459780517" sldId="2147478658"/>
            <ac:spMk id="194" creationId="{36C85A95-5516-9976-D5DA-5D102FB8880F}"/>
          </ac:spMkLst>
        </pc:spChg>
        <pc:spChg chg="mod">
          <ac:chgData name="Henry Jammes" userId="5f22554b-fd15-4676-8c82-dc6122af2a80" providerId="ADAL" clId="{A3A6ABF9-8563-404A-BEC3-1E0B3CC340AC}" dt="2023-09-08T00:20:38.725" v="37424" actId="571"/>
          <ac:spMkLst>
            <pc:docMk/>
            <pc:sldMk cId="459780517" sldId="2147478658"/>
            <ac:spMk id="195" creationId="{CE030121-CFFE-D1F4-9BEF-DF596F8D6B24}"/>
          </ac:spMkLst>
        </pc:spChg>
        <pc:spChg chg="del">
          <ac:chgData name="Henry Jammes" userId="5f22554b-fd15-4676-8c82-dc6122af2a80" providerId="ADAL" clId="{A3A6ABF9-8563-404A-BEC3-1E0B3CC340AC}" dt="2023-09-08T00:09:35.511" v="36430" actId="478"/>
          <ac:spMkLst>
            <pc:docMk/>
            <pc:sldMk cId="459780517" sldId="2147478658"/>
            <ac:spMk id="201" creationId="{185C53A7-CA96-2BC4-7F00-419FEE383140}"/>
          </ac:spMkLst>
        </pc:spChg>
        <pc:spChg chg="del">
          <ac:chgData name="Henry Jammes" userId="5f22554b-fd15-4676-8c82-dc6122af2a80" providerId="ADAL" clId="{A3A6ABF9-8563-404A-BEC3-1E0B3CC340AC}" dt="2023-09-08T00:09:35.511" v="36430" actId="478"/>
          <ac:spMkLst>
            <pc:docMk/>
            <pc:sldMk cId="459780517" sldId="2147478658"/>
            <ac:spMk id="204" creationId="{3A01BCCB-F21A-96DF-11ED-47BD6FB72078}"/>
          </ac:spMkLst>
        </pc:spChg>
        <pc:spChg chg="del">
          <ac:chgData name="Henry Jammes" userId="5f22554b-fd15-4676-8c82-dc6122af2a80" providerId="ADAL" clId="{A3A6ABF9-8563-404A-BEC3-1E0B3CC340AC}" dt="2023-09-08T00:09:35.511" v="36430" actId="478"/>
          <ac:spMkLst>
            <pc:docMk/>
            <pc:sldMk cId="459780517" sldId="2147478658"/>
            <ac:spMk id="210" creationId="{DA7C4FE7-3164-59E8-7B06-CD2B36BEAE3F}"/>
          </ac:spMkLst>
        </pc:spChg>
        <pc:spChg chg="del">
          <ac:chgData name="Henry Jammes" userId="5f22554b-fd15-4676-8c82-dc6122af2a80" providerId="ADAL" clId="{A3A6ABF9-8563-404A-BEC3-1E0B3CC340AC}" dt="2023-09-08T00:09:35.511" v="36430" actId="478"/>
          <ac:spMkLst>
            <pc:docMk/>
            <pc:sldMk cId="459780517" sldId="2147478658"/>
            <ac:spMk id="211" creationId="{2D6E4996-061E-B55C-CDDC-B574CC4FC3C8}"/>
          </ac:spMkLst>
        </pc:spChg>
        <pc:spChg chg="del">
          <ac:chgData name="Henry Jammes" userId="5f22554b-fd15-4676-8c82-dc6122af2a80" providerId="ADAL" clId="{A3A6ABF9-8563-404A-BEC3-1E0B3CC340AC}" dt="2023-09-08T00:09:35.511" v="36430" actId="478"/>
          <ac:spMkLst>
            <pc:docMk/>
            <pc:sldMk cId="459780517" sldId="2147478658"/>
            <ac:spMk id="212" creationId="{1F781B69-A1DD-5FBA-E470-EB4728823905}"/>
          </ac:spMkLst>
        </pc:spChg>
        <pc:spChg chg="del">
          <ac:chgData name="Henry Jammes" userId="5f22554b-fd15-4676-8c82-dc6122af2a80" providerId="ADAL" clId="{A3A6ABF9-8563-404A-BEC3-1E0B3CC340AC}" dt="2023-09-08T00:09:35.511" v="36430" actId="478"/>
          <ac:spMkLst>
            <pc:docMk/>
            <pc:sldMk cId="459780517" sldId="2147478658"/>
            <ac:spMk id="217" creationId="{AE2CDFFD-2ABF-8903-E1F4-D45F20D46EF2}"/>
          </ac:spMkLst>
        </pc:spChg>
        <pc:spChg chg="del">
          <ac:chgData name="Henry Jammes" userId="5f22554b-fd15-4676-8c82-dc6122af2a80" providerId="ADAL" clId="{A3A6ABF9-8563-404A-BEC3-1E0B3CC340AC}" dt="2023-09-08T00:09:35.511" v="36430" actId="478"/>
          <ac:spMkLst>
            <pc:docMk/>
            <pc:sldMk cId="459780517" sldId="2147478658"/>
            <ac:spMk id="218" creationId="{49E7D6B4-DD1C-E8D2-C3E5-2A5F2994939D}"/>
          </ac:spMkLst>
        </pc:spChg>
        <pc:spChg chg="del">
          <ac:chgData name="Henry Jammes" userId="5f22554b-fd15-4676-8c82-dc6122af2a80" providerId="ADAL" clId="{A3A6ABF9-8563-404A-BEC3-1E0B3CC340AC}" dt="2023-09-08T00:09:35.511" v="36430" actId="478"/>
          <ac:spMkLst>
            <pc:docMk/>
            <pc:sldMk cId="459780517" sldId="2147478658"/>
            <ac:spMk id="263" creationId="{7FBEE332-BA99-A7D7-3D11-D030A3C0D338}"/>
          </ac:spMkLst>
        </pc:spChg>
        <pc:spChg chg="del">
          <ac:chgData name="Henry Jammes" userId="5f22554b-fd15-4676-8c82-dc6122af2a80" providerId="ADAL" clId="{A3A6ABF9-8563-404A-BEC3-1E0B3CC340AC}" dt="2023-09-08T00:09:35.511" v="36430" actId="478"/>
          <ac:spMkLst>
            <pc:docMk/>
            <pc:sldMk cId="459780517" sldId="2147478658"/>
            <ac:spMk id="264" creationId="{AC9AAA59-E414-28BF-60BE-A8C6110E3E28}"/>
          </ac:spMkLst>
        </pc:spChg>
        <pc:spChg chg="del">
          <ac:chgData name="Henry Jammes" userId="5f22554b-fd15-4676-8c82-dc6122af2a80" providerId="ADAL" clId="{A3A6ABF9-8563-404A-BEC3-1E0B3CC340AC}" dt="2023-09-08T00:09:35.511" v="36430" actId="478"/>
          <ac:spMkLst>
            <pc:docMk/>
            <pc:sldMk cId="459780517" sldId="2147478658"/>
            <ac:spMk id="265" creationId="{B6AF2698-79F1-663A-AF9B-D4A04B929838}"/>
          </ac:spMkLst>
        </pc:spChg>
        <pc:spChg chg="del">
          <ac:chgData name="Henry Jammes" userId="5f22554b-fd15-4676-8c82-dc6122af2a80" providerId="ADAL" clId="{A3A6ABF9-8563-404A-BEC3-1E0B3CC340AC}" dt="2023-09-08T00:09:35.511" v="36430" actId="478"/>
          <ac:spMkLst>
            <pc:docMk/>
            <pc:sldMk cId="459780517" sldId="2147478658"/>
            <ac:spMk id="266" creationId="{2C0B66A9-9AC4-3DF9-ED57-17D017FA8505}"/>
          </ac:spMkLst>
        </pc:spChg>
        <pc:spChg chg="del">
          <ac:chgData name="Henry Jammes" userId="5f22554b-fd15-4676-8c82-dc6122af2a80" providerId="ADAL" clId="{A3A6ABF9-8563-404A-BEC3-1E0B3CC340AC}" dt="2023-09-08T00:09:35.511" v="36430" actId="478"/>
          <ac:spMkLst>
            <pc:docMk/>
            <pc:sldMk cId="459780517" sldId="2147478658"/>
            <ac:spMk id="267" creationId="{9837FF04-3886-DAB0-9D5F-04E9BD5B95A2}"/>
          </ac:spMkLst>
        </pc:spChg>
        <pc:spChg chg="del">
          <ac:chgData name="Henry Jammes" userId="5f22554b-fd15-4676-8c82-dc6122af2a80" providerId="ADAL" clId="{A3A6ABF9-8563-404A-BEC3-1E0B3CC340AC}" dt="2023-09-08T00:09:35.511" v="36430" actId="478"/>
          <ac:spMkLst>
            <pc:docMk/>
            <pc:sldMk cId="459780517" sldId="2147478658"/>
            <ac:spMk id="268" creationId="{89AE6B4D-7F7D-F536-4C6C-C4B59D003B42}"/>
          </ac:spMkLst>
        </pc:spChg>
        <pc:spChg chg="del">
          <ac:chgData name="Henry Jammes" userId="5f22554b-fd15-4676-8c82-dc6122af2a80" providerId="ADAL" clId="{A3A6ABF9-8563-404A-BEC3-1E0B3CC340AC}" dt="2023-09-08T00:09:35.511" v="36430" actId="478"/>
          <ac:spMkLst>
            <pc:docMk/>
            <pc:sldMk cId="459780517" sldId="2147478658"/>
            <ac:spMk id="269" creationId="{187994BA-D520-34C5-041C-A76CB59E8350}"/>
          </ac:spMkLst>
        </pc:spChg>
        <pc:spChg chg="del">
          <ac:chgData name="Henry Jammes" userId="5f22554b-fd15-4676-8c82-dc6122af2a80" providerId="ADAL" clId="{A3A6ABF9-8563-404A-BEC3-1E0B3CC340AC}" dt="2023-09-08T00:09:35.511" v="36430" actId="478"/>
          <ac:spMkLst>
            <pc:docMk/>
            <pc:sldMk cId="459780517" sldId="2147478658"/>
            <ac:spMk id="270" creationId="{12CD2519-E1BE-99F8-67C4-9D20600CC985}"/>
          </ac:spMkLst>
        </pc:spChg>
        <pc:grpChg chg="add mod ord">
          <ac:chgData name="Henry Jammes" userId="5f22554b-fd15-4676-8c82-dc6122af2a80" providerId="ADAL" clId="{A3A6ABF9-8563-404A-BEC3-1E0B3CC340AC}" dt="2023-09-08T00:19:30.255" v="37283" actId="1076"/>
          <ac:grpSpMkLst>
            <pc:docMk/>
            <pc:sldMk cId="459780517" sldId="2147478658"/>
            <ac:grpSpMk id="6" creationId="{6CF4ADCD-89BF-798F-A1E2-FA56493836D8}"/>
          </ac:grpSpMkLst>
        </pc:grpChg>
        <pc:grpChg chg="add del mod">
          <ac:chgData name="Henry Jammes" userId="5f22554b-fd15-4676-8c82-dc6122af2a80" providerId="ADAL" clId="{A3A6ABF9-8563-404A-BEC3-1E0B3CC340AC}" dt="2023-09-08T00:15:19.596" v="37014" actId="478"/>
          <ac:grpSpMkLst>
            <pc:docMk/>
            <pc:sldMk cId="459780517" sldId="2147478658"/>
            <ac:grpSpMk id="11" creationId="{32B9E0C6-35C4-943C-A5EB-FC217C5EFB25}"/>
          </ac:grpSpMkLst>
        </pc:grpChg>
        <pc:grpChg chg="add del mod">
          <ac:chgData name="Henry Jammes" userId="5f22554b-fd15-4676-8c82-dc6122af2a80" providerId="ADAL" clId="{A3A6ABF9-8563-404A-BEC3-1E0B3CC340AC}" dt="2023-09-08T00:15:12.730" v="37010" actId="478"/>
          <ac:grpSpMkLst>
            <pc:docMk/>
            <pc:sldMk cId="459780517" sldId="2147478658"/>
            <ac:grpSpMk id="17" creationId="{6FFD2A62-CC2D-2CFA-833F-F387F06AFFCE}"/>
          </ac:grpSpMkLst>
        </pc:grpChg>
        <pc:grpChg chg="add mod">
          <ac:chgData name="Henry Jammes" userId="5f22554b-fd15-4676-8c82-dc6122af2a80" providerId="ADAL" clId="{A3A6ABF9-8563-404A-BEC3-1E0B3CC340AC}" dt="2023-09-08T00:20:55.365" v="37436" actId="1036"/>
          <ac:grpSpMkLst>
            <pc:docMk/>
            <pc:sldMk cId="459780517" sldId="2147478658"/>
            <ac:grpSpMk id="37" creationId="{695AB04B-E367-51A5-11A0-9348DCC857A6}"/>
          </ac:grpSpMkLst>
        </pc:grpChg>
        <pc:grpChg chg="add del mod">
          <ac:chgData name="Henry Jammes" userId="5f22554b-fd15-4676-8c82-dc6122af2a80" providerId="ADAL" clId="{A3A6ABF9-8563-404A-BEC3-1E0B3CC340AC}" dt="2023-09-08T00:15:07.579" v="37007" actId="478"/>
          <ac:grpSpMkLst>
            <pc:docMk/>
            <pc:sldMk cId="459780517" sldId="2147478658"/>
            <ac:grpSpMk id="41" creationId="{BAD95DC2-5FF6-782C-1053-E1D2651D3710}"/>
          </ac:grpSpMkLst>
        </pc:grpChg>
        <pc:grpChg chg="add del mod">
          <ac:chgData name="Henry Jammes" userId="5f22554b-fd15-4676-8c82-dc6122af2a80" providerId="ADAL" clId="{A3A6ABF9-8563-404A-BEC3-1E0B3CC340AC}" dt="2023-09-08T00:15:07.579" v="37007" actId="478"/>
          <ac:grpSpMkLst>
            <pc:docMk/>
            <pc:sldMk cId="459780517" sldId="2147478658"/>
            <ac:grpSpMk id="44" creationId="{9B883F7A-FF05-06D4-B7FE-D8CD76CABCF9}"/>
          </ac:grpSpMkLst>
        </pc:grpChg>
        <pc:grpChg chg="add del mod">
          <ac:chgData name="Henry Jammes" userId="5f22554b-fd15-4676-8c82-dc6122af2a80" providerId="ADAL" clId="{A3A6ABF9-8563-404A-BEC3-1E0B3CC340AC}" dt="2023-09-08T00:15:07.579" v="37007" actId="478"/>
          <ac:grpSpMkLst>
            <pc:docMk/>
            <pc:sldMk cId="459780517" sldId="2147478658"/>
            <ac:grpSpMk id="47" creationId="{AB4931C6-9C45-B171-2926-A66CA4F9A36B}"/>
          </ac:grpSpMkLst>
        </pc:grpChg>
        <pc:grpChg chg="add del mod">
          <ac:chgData name="Henry Jammes" userId="5f22554b-fd15-4676-8c82-dc6122af2a80" providerId="ADAL" clId="{A3A6ABF9-8563-404A-BEC3-1E0B3CC340AC}" dt="2023-09-08T00:20:54.354" v="37435" actId="1036"/>
          <ac:grpSpMkLst>
            <pc:docMk/>
            <pc:sldMk cId="459780517" sldId="2147478658"/>
            <ac:grpSpMk id="50" creationId="{FC40DB77-1FB7-0E36-AB17-96A83A4628D1}"/>
          </ac:grpSpMkLst>
        </pc:grpChg>
        <pc:grpChg chg="add mod">
          <ac:chgData name="Henry Jammes" userId="5f22554b-fd15-4676-8c82-dc6122af2a80" providerId="ADAL" clId="{A3A6ABF9-8563-404A-BEC3-1E0B3CC340AC}" dt="2023-09-08T00:20:48.746" v="37429" actId="1036"/>
          <ac:grpSpMkLst>
            <pc:docMk/>
            <pc:sldMk cId="459780517" sldId="2147478658"/>
            <ac:grpSpMk id="59" creationId="{5E77B7AB-84C4-C200-D093-64DC9DE87758}"/>
          </ac:grpSpMkLst>
        </pc:grpChg>
        <pc:grpChg chg="add mod">
          <ac:chgData name="Henry Jammes" userId="5f22554b-fd15-4676-8c82-dc6122af2a80" providerId="ADAL" clId="{A3A6ABF9-8563-404A-BEC3-1E0B3CC340AC}" dt="2023-09-08T00:20:50.255" v="37431" actId="1035"/>
          <ac:grpSpMkLst>
            <pc:docMk/>
            <pc:sldMk cId="459780517" sldId="2147478658"/>
            <ac:grpSpMk id="62" creationId="{850C0519-7B50-0549-40C9-ED47FB3458B2}"/>
          </ac:grpSpMkLst>
        </pc:grpChg>
        <pc:grpChg chg="add mod">
          <ac:chgData name="Henry Jammes" userId="5f22554b-fd15-4676-8c82-dc6122af2a80" providerId="ADAL" clId="{A3A6ABF9-8563-404A-BEC3-1E0B3CC340AC}" dt="2023-09-08T00:20:52.009" v="37432" actId="1036"/>
          <ac:grpSpMkLst>
            <pc:docMk/>
            <pc:sldMk cId="459780517" sldId="2147478658"/>
            <ac:grpSpMk id="193" creationId="{70DD1514-31DA-7FFB-7D72-7D405F45003C}"/>
          </ac:grpSpMkLst>
        </pc:grpChg>
        <pc:picChg chg="del">
          <ac:chgData name="Henry Jammes" userId="5f22554b-fd15-4676-8c82-dc6122af2a80" providerId="ADAL" clId="{A3A6ABF9-8563-404A-BEC3-1E0B3CC340AC}" dt="2023-09-08T00:09:35.511" v="36430" actId="478"/>
          <ac:picMkLst>
            <pc:docMk/>
            <pc:sldMk cId="459780517" sldId="2147478658"/>
            <ac:picMk id="5" creationId="{C060C114-DE1A-191D-DBE4-C5ED02CCC8D5}"/>
          </ac:picMkLst>
        </pc:picChg>
        <pc:picChg chg="del">
          <ac:chgData name="Henry Jammes" userId="5f22554b-fd15-4676-8c82-dc6122af2a80" providerId="ADAL" clId="{A3A6ABF9-8563-404A-BEC3-1E0B3CC340AC}" dt="2023-09-08T00:09:35.511" v="36430" actId="478"/>
          <ac:picMkLst>
            <pc:docMk/>
            <pc:sldMk cId="459780517" sldId="2147478658"/>
            <ac:picMk id="40" creationId="{D054400A-433E-1910-7E77-62263C828619}"/>
          </ac:picMkLst>
        </pc:picChg>
        <pc:picChg chg="del">
          <ac:chgData name="Henry Jammes" userId="5f22554b-fd15-4676-8c82-dc6122af2a80" providerId="ADAL" clId="{A3A6ABF9-8563-404A-BEC3-1E0B3CC340AC}" dt="2023-09-08T00:09:35.511" v="36430" actId="478"/>
          <ac:picMkLst>
            <pc:docMk/>
            <pc:sldMk cId="459780517" sldId="2147478658"/>
            <ac:picMk id="203" creationId="{2EAF3B78-B60D-CD71-33A7-1BC2F058308E}"/>
          </ac:picMkLst>
        </pc:picChg>
        <pc:picChg chg="del">
          <ac:chgData name="Henry Jammes" userId="5f22554b-fd15-4676-8c82-dc6122af2a80" providerId="ADAL" clId="{A3A6ABF9-8563-404A-BEC3-1E0B3CC340AC}" dt="2023-09-08T00:09:35.511" v="36430" actId="478"/>
          <ac:picMkLst>
            <pc:docMk/>
            <pc:sldMk cId="459780517" sldId="2147478658"/>
            <ac:picMk id="207" creationId="{E18003BB-5B88-85CF-3586-C3033D466C61}"/>
          </ac:picMkLst>
        </pc:picChg>
        <pc:picChg chg="del">
          <ac:chgData name="Henry Jammes" userId="5f22554b-fd15-4676-8c82-dc6122af2a80" providerId="ADAL" clId="{A3A6ABF9-8563-404A-BEC3-1E0B3CC340AC}" dt="2023-09-08T00:09:35.511" v="36430" actId="478"/>
          <ac:picMkLst>
            <pc:docMk/>
            <pc:sldMk cId="459780517" sldId="2147478658"/>
            <ac:picMk id="220" creationId="{585E7F98-F8E7-5E16-C488-5578EB91D0FD}"/>
          </ac:picMkLst>
        </pc:picChg>
        <pc:picChg chg="del">
          <ac:chgData name="Henry Jammes" userId="5f22554b-fd15-4676-8c82-dc6122af2a80" providerId="ADAL" clId="{A3A6ABF9-8563-404A-BEC3-1E0B3CC340AC}" dt="2023-09-08T00:09:35.511" v="36430" actId="478"/>
          <ac:picMkLst>
            <pc:docMk/>
            <pc:sldMk cId="459780517" sldId="2147478658"/>
            <ac:picMk id="221" creationId="{2A95F62F-C655-9AE1-1A13-A3FA2D4FB708}"/>
          </ac:picMkLst>
        </pc:picChg>
        <pc:picChg chg="del">
          <ac:chgData name="Henry Jammes" userId="5f22554b-fd15-4676-8c82-dc6122af2a80" providerId="ADAL" clId="{A3A6ABF9-8563-404A-BEC3-1E0B3CC340AC}" dt="2023-09-08T00:09:35.511" v="36430" actId="478"/>
          <ac:picMkLst>
            <pc:docMk/>
            <pc:sldMk cId="459780517" sldId="2147478658"/>
            <ac:picMk id="222" creationId="{68B25D9B-306F-8915-9989-B2B581E527F9}"/>
          </ac:picMkLst>
        </pc:picChg>
        <pc:picChg chg="del">
          <ac:chgData name="Henry Jammes" userId="5f22554b-fd15-4676-8c82-dc6122af2a80" providerId="ADAL" clId="{A3A6ABF9-8563-404A-BEC3-1E0B3CC340AC}" dt="2023-09-08T00:09:35.511" v="36430" actId="478"/>
          <ac:picMkLst>
            <pc:docMk/>
            <pc:sldMk cId="459780517" sldId="2147478658"/>
            <ac:picMk id="223" creationId="{0EF9B5A5-8CE2-715F-7734-9FAE3849D195}"/>
          </ac:picMkLst>
        </pc:picChg>
        <pc:picChg chg="del">
          <ac:chgData name="Henry Jammes" userId="5f22554b-fd15-4676-8c82-dc6122af2a80" providerId="ADAL" clId="{A3A6ABF9-8563-404A-BEC3-1E0B3CC340AC}" dt="2023-09-08T00:09:35.511" v="36430" actId="478"/>
          <ac:picMkLst>
            <pc:docMk/>
            <pc:sldMk cId="459780517" sldId="2147478658"/>
            <ac:picMk id="278" creationId="{3F76EBCD-4AA0-330D-D922-A679CD33B57E}"/>
          </ac:picMkLst>
        </pc:picChg>
        <pc:picChg chg="del">
          <ac:chgData name="Henry Jammes" userId="5f22554b-fd15-4676-8c82-dc6122af2a80" providerId="ADAL" clId="{A3A6ABF9-8563-404A-BEC3-1E0B3CC340AC}" dt="2023-09-08T00:09:35.511" v="36430" actId="478"/>
          <ac:picMkLst>
            <pc:docMk/>
            <pc:sldMk cId="459780517" sldId="2147478658"/>
            <ac:picMk id="283" creationId="{7704919B-7854-715C-8F2E-5A211DFBD46E}"/>
          </ac:picMkLst>
        </pc:picChg>
        <pc:picChg chg="del">
          <ac:chgData name="Henry Jammes" userId="5f22554b-fd15-4676-8c82-dc6122af2a80" providerId="ADAL" clId="{A3A6ABF9-8563-404A-BEC3-1E0B3CC340AC}" dt="2023-09-08T00:09:35.511" v="36430" actId="478"/>
          <ac:picMkLst>
            <pc:docMk/>
            <pc:sldMk cId="459780517" sldId="2147478658"/>
            <ac:picMk id="289" creationId="{3D0704FF-0E24-0848-2E2F-CEAE44D7C440}"/>
          </ac:picMkLst>
        </pc:picChg>
        <pc:picChg chg="del">
          <ac:chgData name="Henry Jammes" userId="5f22554b-fd15-4676-8c82-dc6122af2a80" providerId="ADAL" clId="{A3A6ABF9-8563-404A-BEC3-1E0B3CC340AC}" dt="2023-09-08T00:09:35.511" v="36430" actId="478"/>
          <ac:picMkLst>
            <pc:docMk/>
            <pc:sldMk cId="459780517" sldId="2147478658"/>
            <ac:picMk id="292" creationId="{92053CAC-6961-A65E-B98E-253723F5C86A}"/>
          </ac:picMkLst>
        </pc:picChg>
        <pc:picChg chg="del">
          <ac:chgData name="Henry Jammes" userId="5f22554b-fd15-4676-8c82-dc6122af2a80" providerId="ADAL" clId="{A3A6ABF9-8563-404A-BEC3-1E0B3CC340AC}" dt="2023-09-08T00:09:35.511" v="36430" actId="478"/>
          <ac:picMkLst>
            <pc:docMk/>
            <pc:sldMk cId="459780517" sldId="2147478658"/>
            <ac:picMk id="294" creationId="{7F8E124A-3DD5-F64D-B171-9B48FE2B946C}"/>
          </ac:picMkLst>
        </pc:picChg>
        <pc:picChg chg="del">
          <ac:chgData name="Henry Jammes" userId="5f22554b-fd15-4676-8c82-dc6122af2a80" providerId="ADAL" clId="{A3A6ABF9-8563-404A-BEC3-1E0B3CC340AC}" dt="2023-09-08T00:09:35.511" v="36430" actId="478"/>
          <ac:picMkLst>
            <pc:docMk/>
            <pc:sldMk cId="459780517" sldId="2147478658"/>
            <ac:picMk id="295" creationId="{3E3B9E60-AEAA-09F1-183E-A760431799C0}"/>
          </ac:picMkLst>
        </pc:picChg>
        <pc:picChg chg="del">
          <ac:chgData name="Henry Jammes" userId="5f22554b-fd15-4676-8c82-dc6122af2a80" providerId="ADAL" clId="{A3A6ABF9-8563-404A-BEC3-1E0B3CC340AC}" dt="2023-09-08T00:09:35.511" v="36430" actId="478"/>
          <ac:picMkLst>
            <pc:docMk/>
            <pc:sldMk cId="459780517" sldId="2147478658"/>
            <ac:picMk id="298" creationId="{47E8353A-A976-60BE-B455-7D8980EF9552}"/>
          </ac:picMkLst>
        </pc:picChg>
        <pc:picChg chg="del">
          <ac:chgData name="Henry Jammes" userId="5f22554b-fd15-4676-8c82-dc6122af2a80" providerId="ADAL" clId="{A3A6ABF9-8563-404A-BEC3-1E0B3CC340AC}" dt="2023-09-08T00:09:35.511" v="36430" actId="478"/>
          <ac:picMkLst>
            <pc:docMk/>
            <pc:sldMk cId="459780517" sldId="2147478658"/>
            <ac:picMk id="299" creationId="{FE6164FD-5A00-B696-2A95-28C6DE8FD1A2}"/>
          </ac:picMkLst>
        </pc:picChg>
        <pc:picChg chg="del">
          <ac:chgData name="Henry Jammes" userId="5f22554b-fd15-4676-8c82-dc6122af2a80" providerId="ADAL" clId="{A3A6ABF9-8563-404A-BEC3-1E0B3CC340AC}" dt="2023-09-08T00:09:35.511" v="36430" actId="478"/>
          <ac:picMkLst>
            <pc:docMk/>
            <pc:sldMk cId="459780517" sldId="2147478658"/>
            <ac:picMk id="301" creationId="{1036D6C5-F908-8561-B11D-8DD968839162}"/>
          </ac:picMkLst>
        </pc:picChg>
        <pc:cxnChg chg="del">
          <ac:chgData name="Henry Jammes" userId="5f22554b-fd15-4676-8c82-dc6122af2a80" providerId="ADAL" clId="{A3A6ABF9-8563-404A-BEC3-1E0B3CC340AC}" dt="2023-09-08T00:09:35.511" v="36430" actId="478"/>
          <ac:cxnSpMkLst>
            <pc:docMk/>
            <pc:sldMk cId="459780517" sldId="2147478658"/>
            <ac:cxnSpMk id="14" creationId="{E404F59B-11CC-7FB3-2CE3-DE51AFF29AC9}"/>
          </ac:cxnSpMkLst>
        </pc:cxnChg>
        <pc:cxnChg chg="del">
          <ac:chgData name="Henry Jammes" userId="5f22554b-fd15-4676-8c82-dc6122af2a80" providerId="ADAL" clId="{A3A6ABF9-8563-404A-BEC3-1E0B3CC340AC}" dt="2023-09-08T00:09:35.511" v="36430" actId="478"/>
          <ac:cxnSpMkLst>
            <pc:docMk/>
            <pc:sldMk cId="459780517" sldId="2147478658"/>
            <ac:cxnSpMk id="15" creationId="{B3E1DEB2-E9B3-492B-07B9-7A590B7FF5C1}"/>
          </ac:cxnSpMkLst>
        </pc:cxnChg>
        <pc:cxnChg chg="del">
          <ac:chgData name="Henry Jammes" userId="5f22554b-fd15-4676-8c82-dc6122af2a80" providerId="ADAL" clId="{A3A6ABF9-8563-404A-BEC3-1E0B3CC340AC}" dt="2023-09-08T00:09:35.511" v="36430" actId="478"/>
          <ac:cxnSpMkLst>
            <pc:docMk/>
            <pc:sldMk cId="459780517" sldId="2147478658"/>
            <ac:cxnSpMk id="16" creationId="{5CECA8A4-B129-9156-C5C4-43764D2BE6B2}"/>
          </ac:cxnSpMkLst>
        </pc:cxnChg>
        <pc:cxnChg chg="del mod">
          <ac:chgData name="Henry Jammes" userId="5f22554b-fd15-4676-8c82-dc6122af2a80" providerId="ADAL" clId="{A3A6ABF9-8563-404A-BEC3-1E0B3CC340AC}" dt="2023-09-08T00:09:35.511" v="36430" actId="478"/>
          <ac:cxnSpMkLst>
            <pc:docMk/>
            <pc:sldMk cId="459780517" sldId="2147478658"/>
            <ac:cxnSpMk id="27" creationId="{D622198D-E3D9-EB55-2E0F-2ACA140E7DEB}"/>
          </ac:cxnSpMkLst>
        </pc:cxnChg>
        <pc:cxnChg chg="del mod">
          <ac:chgData name="Henry Jammes" userId="5f22554b-fd15-4676-8c82-dc6122af2a80" providerId="ADAL" clId="{A3A6ABF9-8563-404A-BEC3-1E0B3CC340AC}" dt="2023-09-08T00:09:35.511" v="36430" actId="478"/>
          <ac:cxnSpMkLst>
            <pc:docMk/>
            <pc:sldMk cId="459780517" sldId="2147478658"/>
            <ac:cxnSpMk id="28" creationId="{1C04D4F1-C037-03CC-DA61-E5C6959E064F}"/>
          </ac:cxnSpMkLst>
        </pc:cxnChg>
        <pc:cxnChg chg="del mod">
          <ac:chgData name="Henry Jammes" userId="5f22554b-fd15-4676-8c82-dc6122af2a80" providerId="ADAL" clId="{A3A6ABF9-8563-404A-BEC3-1E0B3CC340AC}" dt="2023-09-08T00:09:35.511" v="36430" actId="478"/>
          <ac:cxnSpMkLst>
            <pc:docMk/>
            <pc:sldMk cId="459780517" sldId="2147478658"/>
            <ac:cxnSpMk id="30" creationId="{84F31A9C-29EB-DBC8-10CD-ACE0CE7FC1D9}"/>
          </ac:cxnSpMkLst>
        </pc:cxnChg>
        <pc:cxnChg chg="del">
          <ac:chgData name="Henry Jammes" userId="5f22554b-fd15-4676-8c82-dc6122af2a80" providerId="ADAL" clId="{A3A6ABF9-8563-404A-BEC3-1E0B3CC340AC}" dt="2023-09-08T00:09:35.511" v="36430" actId="478"/>
          <ac:cxnSpMkLst>
            <pc:docMk/>
            <pc:sldMk cId="459780517" sldId="2147478658"/>
            <ac:cxnSpMk id="31" creationId="{F7779541-DCC2-A80A-5F44-C9C5B9D7504C}"/>
          </ac:cxnSpMkLst>
        </pc:cxnChg>
        <pc:cxnChg chg="del">
          <ac:chgData name="Henry Jammes" userId="5f22554b-fd15-4676-8c82-dc6122af2a80" providerId="ADAL" clId="{A3A6ABF9-8563-404A-BEC3-1E0B3CC340AC}" dt="2023-09-08T00:09:35.511" v="36430" actId="478"/>
          <ac:cxnSpMkLst>
            <pc:docMk/>
            <pc:sldMk cId="459780517" sldId="2147478658"/>
            <ac:cxnSpMk id="32" creationId="{A3BFB05A-193D-2065-1A94-EB8A1C12CA17}"/>
          </ac:cxnSpMkLst>
        </pc:cxnChg>
        <pc:cxnChg chg="del mod">
          <ac:chgData name="Henry Jammes" userId="5f22554b-fd15-4676-8c82-dc6122af2a80" providerId="ADAL" clId="{A3A6ABF9-8563-404A-BEC3-1E0B3CC340AC}" dt="2023-09-08T00:09:35.511" v="36430" actId="478"/>
          <ac:cxnSpMkLst>
            <pc:docMk/>
            <pc:sldMk cId="459780517" sldId="2147478658"/>
            <ac:cxnSpMk id="200" creationId="{13B1D1C7-6764-AB24-840F-DF0BE53C7BEC}"/>
          </ac:cxnSpMkLst>
        </pc:cxnChg>
        <pc:cxnChg chg="del mod">
          <ac:chgData name="Henry Jammes" userId="5f22554b-fd15-4676-8c82-dc6122af2a80" providerId="ADAL" clId="{A3A6ABF9-8563-404A-BEC3-1E0B3CC340AC}" dt="2023-09-08T00:09:35.511" v="36430" actId="478"/>
          <ac:cxnSpMkLst>
            <pc:docMk/>
            <pc:sldMk cId="459780517" sldId="2147478658"/>
            <ac:cxnSpMk id="213" creationId="{809158EE-813B-62D3-2AE4-8E0826B49EAB}"/>
          </ac:cxnSpMkLst>
        </pc:cxnChg>
        <pc:cxnChg chg="del mod">
          <ac:chgData name="Henry Jammes" userId="5f22554b-fd15-4676-8c82-dc6122af2a80" providerId="ADAL" clId="{A3A6ABF9-8563-404A-BEC3-1E0B3CC340AC}" dt="2023-09-08T00:09:35.511" v="36430" actId="478"/>
          <ac:cxnSpMkLst>
            <pc:docMk/>
            <pc:sldMk cId="459780517" sldId="2147478658"/>
            <ac:cxnSpMk id="214" creationId="{09107A79-3137-C161-CE93-7A4D8CE5359F}"/>
          </ac:cxnSpMkLst>
        </pc:cxnChg>
        <pc:cxnChg chg="del mod">
          <ac:chgData name="Henry Jammes" userId="5f22554b-fd15-4676-8c82-dc6122af2a80" providerId="ADAL" clId="{A3A6ABF9-8563-404A-BEC3-1E0B3CC340AC}" dt="2023-09-08T00:09:35.511" v="36430" actId="478"/>
          <ac:cxnSpMkLst>
            <pc:docMk/>
            <pc:sldMk cId="459780517" sldId="2147478658"/>
            <ac:cxnSpMk id="215" creationId="{DB0C0ECB-3223-A32D-3D4C-4A4D4866EDD1}"/>
          </ac:cxnSpMkLst>
        </pc:cxnChg>
        <pc:cxnChg chg="del mod">
          <ac:chgData name="Henry Jammes" userId="5f22554b-fd15-4676-8c82-dc6122af2a80" providerId="ADAL" clId="{A3A6ABF9-8563-404A-BEC3-1E0B3CC340AC}" dt="2023-09-08T00:09:35.511" v="36430" actId="478"/>
          <ac:cxnSpMkLst>
            <pc:docMk/>
            <pc:sldMk cId="459780517" sldId="2147478658"/>
            <ac:cxnSpMk id="216" creationId="{C1A83BE3-755C-64DB-8E1F-7DE0D386A1E0}"/>
          </ac:cxnSpMkLst>
        </pc:cxnChg>
        <pc:cxnChg chg="del mod">
          <ac:chgData name="Henry Jammes" userId="5f22554b-fd15-4676-8c82-dc6122af2a80" providerId="ADAL" clId="{A3A6ABF9-8563-404A-BEC3-1E0B3CC340AC}" dt="2023-09-08T00:09:35.511" v="36430" actId="478"/>
          <ac:cxnSpMkLst>
            <pc:docMk/>
            <pc:sldMk cId="459780517" sldId="2147478658"/>
            <ac:cxnSpMk id="219" creationId="{07A7C814-BC4B-48DD-51F6-BF6CFAED9FCE}"/>
          </ac:cxnSpMkLst>
        </pc:cxnChg>
        <pc:cxnChg chg="del mod">
          <ac:chgData name="Henry Jammes" userId="5f22554b-fd15-4676-8c82-dc6122af2a80" providerId="ADAL" clId="{A3A6ABF9-8563-404A-BEC3-1E0B3CC340AC}" dt="2023-09-08T00:09:35.511" v="36430" actId="478"/>
          <ac:cxnSpMkLst>
            <pc:docMk/>
            <pc:sldMk cId="459780517" sldId="2147478658"/>
            <ac:cxnSpMk id="229" creationId="{1270A8A9-DB01-5605-552E-62098FB81275}"/>
          </ac:cxnSpMkLst>
        </pc:cxnChg>
        <pc:cxnChg chg="del mod">
          <ac:chgData name="Henry Jammes" userId="5f22554b-fd15-4676-8c82-dc6122af2a80" providerId="ADAL" clId="{A3A6ABF9-8563-404A-BEC3-1E0B3CC340AC}" dt="2023-09-08T00:09:35.511" v="36430" actId="478"/>
          <ac:cxnSpMkLst>
            <pc:docMk/>
            <pc:sldMk cId="459780517" sldId="2147478658"/>
            <ac:cxnSpMk id="230" creationId="{D0A831C1-B583-C4D8-595B-67DDA7443E9D}"/>
          </ac:cxnSpMkLst>
        </pc:cxnChg>
        <pc:cxnChg chg="del mod">
          <ac:chgData name="Henry Jammes" userId="5f22554b-fd15-4676-8c82-dc6122af2a80" providerId="ADAL" clId="{A3A6ABF9-8563-404A-BEC3-1E0B3CC340AC}" dt="2023-09-08T00:09:35.511" v="36430" actId="478"/>
          <ac:cxnSpMkLst>
            <pc:docMk/>
            <pc:sldMk cId="459780517" sldId="2147478658"/>
            <ac:cxnSpMk id="231" creationId="{E7C5D42F-56FC-AAF1-0CD7-7936EC1D9A76}"/>
          </ac:cxnSpMkLst>
        </pc:cxnChg>
        <pc:cxnChg chg="del mod">
          <ac:chgData name="Henry Jammes" userId="5f22554b-fd15-4676-8c82-dc6122af2a80" providerId="ADAL" clId="{A3A6ABF9-8563-404A-BEC3-1E0B3CC340AC}" dt="2023-09-08T00:09:35.511" v="36430" actId="478"/>
          <ac:cxnSpMkLst>
            <pc:docMk/>
            <pc:sldMk cId="459780517" sldId="2147478658"/>
            <ac:cxnSpMk id="232" creationId="{3D48B171-A55A-A1BF-0096-4701BAF51A4F}"/>
          </ac:cxnSpMkLst>
        </pc:cxnChg>
        <pc:cxnChg chg="del mod">
          <ac:chgData name="Henry Jammes" userId="5f22554b-fd15-4676-8c82-dc6122af2a80" providerId="ADAL" clId="{A3A6ABF9-8563-404A-BEC3-1E0B3CC340AC}" dt="2023-09-08T00:09:35.511" v="36430" actId="478"/>
          <ac:cxnSpMkLst>
            <pc:docMk/>
            <pc:sldMk cId="459780517" sldId="2147478658"/>
            <ac:cxnSpMk id="233" creationId="{66D8B021-5854-30BF-7260-A8AE2791A41C}"/>
          </ac:cxnSpMkLst>
        </pc:cxnChg>
        <pc:cxnChg chg="del mod">
          <ac:chgData name="Henry Jammes" userId="5f22554b-fd15-4676-8c82-dc6122af2a80" providerId="ADAL" clId="{A3A6ABF9-8563-404A-BEC3-1E0B3CC340AC}" dt="2023-09-08T00:09:35.511" v="36430" actId="478"/>
          <ac:cxnSpMkLst>
            <pc:docMk/>
            <pc:sldMk cId="459780517" sldId="2147478658"/>
            <ac:cxnSpMk id="234" creationId="{FA6C473C-9F06-181E-3646-B7DE9248D9F0}"/>
          </ac:cxnSpMkLst>
        </pc:cxnChg>
        <pc:cxnChg chg="del mod">
          <ac:chgData name="Henry Jammes" userId="5f22554b-fd15-4676-8c82-dc6122af2a80" providerId="ADAL" clId="{A3A6ABF9-8563-404A-BEC3-1E0B3CC340AC}" dt="2023-09-08T00:09:35.511" v="36430" actId="478"/>
          <ac:cxnSpMkLst>
            <pc:docMk/>
            <pc:sldMk cId="459780517" sldId="2147478658"/>
            <ac:cxnSpMk id="235" creationId="{FC15F51D-D738-D96D-6803-0109D94B65B8}"/>
          </ac:cxnSpMkLst>
        </pc:cxnChg>
        <pc:cxnChg chg="del mod">
          <ac:chgData name="Henry Jammes" userId="5f22554b-fd15-4676-8c82-dc6122af2a80" providerId="ADAL" clId="{A3A6ABF9-8563-404A-BEC3-1E0B3CC340AC}" dt="2023-09-08T00:09:35.511" v="36430" actId="478"/>
          <ac:cxnSpMkLst>
            <pc:docMk/>
            <pc:sldMk cId="459780517" sldId="2147478658"/>
            <ac:cxnSpMk id="236" creationId="{6F6950AF-75CE-079E-D885-84E41D4333EC}"/>
          </ac:cxnSpMkLst>
        </pc:cxnChg>
        <pc:cxnChg chg="del mod">
          <ac:chgData name="Henry Jammes" userId="5f22554b-fd15-4676-8c82-dc6122af2a80" providerId="ADAL" clId="{A3A6ABF9-8563-404A-BEC3-1E0B3CC340AC}" dt="2023-09-08T00:09:35.511" v="36430" actId="478"/>
          <ac:cxnSpMkLst>
            <pc:docMk/>
            <pc:sldMk cId="459780517" sldId="2147478658"/>
            <ac:cxnSpMk id="275" creationId="{4C1A3D6E-373A-C21B-CE40-5758C4C4304C}"/>
          </ac:cxnSpMkLst>
        </pc:cxnChg>
        <pc:extLst>
          <p:ext xmlns:p="http://schemas.openxmlformats.org/presentationml/2006/main" uri="{D6D511B9-2390-475A-947B-AFAB55BFBCF1}">
            <pc226:cmChg xmlns:pc226="http://schemas.microsoft.com/office/powerpoint/2022/06/main/command" chg="del">
              <pc226:chgData name="Henry Jammes" userId="5f22554b-fd15-4676-8c82-dc6122af2a80" providerId="ADAL" clId="{A3A6ABF9-8563-404A-BEC3-1E0B3CC340AC}" dt="2023-09-08T00:09:43.398" v="36433"/>
              <pc2:cmMkLst xmlns:pc2="http://schemas.microsoft.com/office/powerpoint/2019/9/main/command">
                <pc:docMk/>
                <pc:sldMk cId="459780517" sldId="2147478658"/>
                <pc2:cmMk id="{6826AE05-6BF9-4364-96C6-2F013D96D8C9}"/>
              </pc2:cmMkLst>
            </pc226:cmChg>
            <pc226:cmChg xmlns:pc226="http://schemas.microsoft.com/office/powerpoint/2022/06/main/command" chg="add">
              <pc226:chgData name="Henry Jammes" userId="5f22554b-fd15-4676-8c82-dc6122af2a80" providerId="ADAL" clId="{A3A6ABF9-8563-404A-BEC3-1E0B3CC340AC}" dt="2023-09-08T00:22:44.245" v="37450"/>
              <pc2:cmMkLst xmlns:pc2="http://schemas.microsoft.com/office/powerpoint/2019/9/main/command">
                <pc:docMk/>
                <pc:sldMk cId="459780517" sldId="2147478658"/>
                <pc2:cmMk id="{2F4C80DC-0EB2-4B13-B3B7-E158EBABF847}"/>
              </pc2:cmMkLst>
            </pc226:cmChg>
          </p:ext>
        </pc:extLst>
      </pc:sldChg>
      <pc:sldChg chg="addSp delSp modSp add mod addCm">
        <pc:chgData name="Henry Jammes" userId="5f22554b-fd15-4676-8c82-dc6122af2a80" providerId="ADAL" clId="{A3A6ABF9-8563-404A-BEC3-1E0B3CC340AC}" dt="2023-09-08T13:10:19.797" v="40917" actId="20577"/>
        <pc:sldMkLst>
          <pc:docMk/>
          <pc:sldMk cId="1898096727" sldId="2147478659"/>
        </pc:sldMkLst>
        <pc:spChg chg="mod">
          <ac:chgData name="Henry Jammes" userId="5f22554b-fd15-4676-8c82-dc6122af2a80" providerId="ADAL" clId="{A3A6ABF9-8563-404A-BEC3-1E0B3CC340AC}" dt="2023-09-08T00:23:39.122" v="37457" actId="6549"/>
          <ac:spMkLst>
            <pc:docMk/>
            <pc:sldMk cId="1898096727" sldId="2147478659"/>
            <ac:spMk id="2" creationId="{06200FD3-EB50-A291-6952-748348F5754E}"/>
          </ac:spMkLst>
        </pc:spChg>
        <pc:spChg chg="del">
          <ac:chgData name="Henry Jammes" userId="5f22554b-fd15-4676-8c82-dc6122af2a80" providerId="ADAL" clId="{A3A6ABF9-8563-404A-BEC3-1E0B3CC340AC}" dt="2023-09-08T00:23:30.953" v="37455" actId="478"/>
          <ac:spMkLst>
            <pc:docMk/>
            <pc:sldMk cId="1898096727" sldId="2147478659"/>
            <ac:spMk id="3" creationId="{BA3B09E7-DC25-E43F-351B-EF69C7553F18}"/>
          </ac:spMkLst>
        </pc:spChg>
        <pc:spChg chg="mod">
          <ac:chgData name="Henry Jammes" userId="5f22554b-fd15-4676-8c82-dc6122af2a80" providerId="ADAL" clId="{A3A6ABF9-8563-404A-BEC3-1E0B3CC340AC}" dt="2023-09-08T13:10:19.797" v="40917" actId="20577"/>
          <ac:spMkLst>
            <pc:docMk/>
            <pc:sldMk cId="1898096727" sldId="2147478659"/>
            <ac:spMk id="7" creationId="{CDFA3B16-0CF6-4342-00CD-A2121780A14D}"/>
          </ac:spMkLst>
        </pc:spChg>
        <pc:spChg chg="mod">
          <ac:chgData name="Henry Jammes" userId="5f22554b-fd15-4676-8c82-dc6122af2a80" providerId="ADAL" clId="{A3A6ABF9-8563-404A-BEC3-1E0B3CC340AC}" dt="2023-09-08T00:23:41.656" v="37458"/>
          <ac:spMkLst>
            <pc:docMk/>
            <pc:sldMk cId="1898096727" sldId="2147478659"/>
            <ac:spMk id="9" creationId="{E4E52AF6-6402-CF31-0165-40896BB82699}"/>
          </ac:spMkLst>
        </pc:spChg>
        <pc:spChg chg="del">
          <ac:chgData name="Henry Jammes" userId="5f22554b-fd15-4676-8c82-dc6122af2a80" providerId="ADAL" clId="{A3A6ABF9-8563-404A-BEC3-1E0B3CC340AC}" dt="2023-09-08T00:23:30.953" v="37455" actId="478"/>
          <ac:spMkLst>
            <pc:docMk/>
            <pc:sldMk cId="1898096727" sldId="2147478659"/>
            <ac:spMk id="20" creationId="{91A88DBB-1574-6E46-8721-D9173B74627C}"/>
          </ac:spMkLst>
        </pc:spChg>
        <pc:spChg chg="del">
          <ac:chgData name="Henry Jammes" userId="5f22554b-fd15-4676-8c82-dc6122af2a80" providerId="ADAL" clId="{A3A6ABF9-8563-404A-BEC3-1E0B3CC340AC}" dt="2023-09-08T00:23:30.953" v="37455" actId="478"/>
          <ac:spMkLst>
            <pc:docMk/>
            <pc:sldMk cId="1898096727" sldId="2147478659"/>
            <ac:spMk id="21" creationId="{49C8F053-1E0B-C53F-A49B-9559573E98A1}"/>
          </ac:spMkLst>
        </pc:spChg>
        <pc:spChg chg="del">
          <ac:chgData name="Henry Jammes" userId="5f22554b-fd15-4676-8c82-dc6122af2a80" providerId="ADAL" clId="{A3A6ABF9-8563-404A-BEC3-1E0B3CC340AC}" dt="2023-09-08T00:23:30.953" v="37455" actId="478"/>
          <ac:spMkLst>
            <pc:docMk/>
            <pc:sldMk cId="1898096727" sldId="2147478659"/>
            <ac:spMk id="22" creationId="{45D114AC-0DA2-C2AF-451B-64F9D5B80711}"/>
          </ac:spMkLst>
        </pc:spChg>
        <pc:spChg chg="del">
          <ac:chgData name="Henry Jammes" userId="5f22554b-fd15-4676-8c82-dc6122af2a80" providerId="ADAL" clId="{A3A6ABF9-8563-404A-BEC3-1E0B3CC340AC}" dt="2023-09-08T00:23:30.953" v="37455" actId="478"/>
          <ac:spMkLst>
            <pc:docMk/>
            <pc:sldMk cId="1898096727" sldId="2147478659"/>
            <ac:spMk id="23" creationId="{E429E6BD-07BC-A559-34DF-CE211EDA942B}"/>
          </ac:spMkLst>
        </pc:spChg>
        <pc:spChg chg="del">
          <ac:chgData name="Henry Jammes" userId="5f22554b-fd15-4676-8c82-dc6122af2a80" providerId="ADAL" clId="{A3A6ABF9-8563-404A-BEC3-1E0B3CC340AC}" dt="2023-09-08T00:23:30.953" v="37455" actId="478"/>
          <ac:spMkLst>
            <pc:docMk/>
            <pc:sldMk cId="1898096727" sldId="2147478659"/>
            <ac:spMk id="24" creationId="{0C4C787E-EAF0-E787-9C03-61D4B66CA29D}"/>
          </ac:spMkLst>
        </pc:spChg>
        <pc:spChg chg="del">
          <ac:chgData name="Henry Jammes" userId="5f22554b-fd15-4676-8c82-dc6122af2a80" providerId="ADAL" clId="{A3A6ABF9-8563-404A-BEC3-1E0B3CC340AC}" dt="2023-09-08T00:23:30.953" v="37455" actId="478"/>
          <ac:spMkLst>
            <pc:docMk/>
            <pc:sldMk cId="1898096727" sldId="2147478659"/>
            <ac:spMk id="25" creationId="{CF207F7F-0513-FD56-EA54-0B914F1F9D20}"/>
          </ac:spMkLst>
        </pc:spChg>
        <pc:spChg chg="del">
          <ac:chgData name="Henry Jammes" userId="5f22554b-fd15-4676-8c82-dc6122af2a80" providerId="ADAL" clId="{A3A6ABF9-8563-404A-BEC3-1E0B3CC340AC}" dt="2023-09-08T00:23:30.953" v="37455" actId="478"/>
          <ac:spMkLst>
            <pc:docMk/>
            <pc:sldMk cId="1898096727" sldId="2147478659"/>
            <ac:spMk id="26" creationId="{DA30AF8C-389D-334D-7D1C-ACAC896C4885}"/>
          </ac:spMkLst>
        </pc:spChg>
        <pc:spChg chg="del">
          <ac:chgData name="Henry Jammes" userId="5f22554b-fd15-4676-8c82-dc6122af2a80" providerId="ADAL" clId="{A3A6ABF9-8563-404A-BEC3-1E0B3CC340AC}" dt="2023-09-08T00:23:30.953" v="37455" actId="478"/>
          <ac:spMkLst>
            <pc:docMk/>
            <pc:sldMk cId="1898096727" sldId="2147478659"/>
            <ac:spMk id="29" creationId="{8B1FF4E2-148C-E3AA-E8EF-5F5443C3BB1F}"/>
          </ac:spMkLst>
        </pc:spChg>
        <pc:spChg chg="del">
          <ac:chgData name="Henry Jammes" userId="5f22554b-fd15-4676-8c82-dc6122af2a80" providerId="ADAL" clId="{A3A6ABF9-8563-404A-BEC3-1E0B3CC340AC}" dt="2023-09-08T00:23:30.953" v="37455" actId="478"/>
          <ac:spMkLst>
            <pc:docMk/>
            <pc:sldMk cId="1898096727" sldId="2147478659"/>
            <ac:spMk id="33" creationId="{B350F372-6C51-0463-D11F-E6A55DE03E38}"/>
          </ac:spMkLst>
        </pc:spChg>
        <pc:spChg chg="del">
          <ac:chgData name="Henry Jammes" userId="5f22554b-fd15-4676-8c82-dc6122af2a80" providerId="ADAL" clId="{A3A6ABF9-8563-404A-BEC3-1E0B3CC340AC}" dt="2023-09-08T00:23:30.953" v="37455" actId="478"/>
          <ac:spMkLst>
            <pc:docMk/>
            <pc:sldMk cId="1898096727" sldId="2147478659"/>
            <ac:spMk id="34" creationId="{AA29E749-0F7F-F599-9C27-D99EE29B230D}"/>
          </ac:spMkLst>
        </pc:spChg>
        <pc:spChg chg="del">
          <ac:chgData name="Henry Jammes" userId="5f22554b-fd15-4676-8c82-dc6122af2a80" providerId="ADAL" clId="{A3A6ABF9-8563-404A-BEC3-1E0B3CC340AC}" dt="2023-09-08T00:23:30.953" v="37455" actId="478"/>
          <ac:spMkLst>
            <pc:docMk/>
            <pc:sldMk cId="1898096727" sldId="2147478659"/>
            <ac:spMk id="35" creationId="{8DBCBFF0-CCBA-2B23-5A6C-39C51097F491}"/>
          </ac:spMkLst>
        </pc:spChg>
        <pc:spChg chg="del">
          <ac:chgData name="Henry Jammes" userId="5f22554b-fd15-4676-8c82-dc6122af2a80" providerId="ADAL" clId="{A3A6ABF9-8563-404A-BEC3-1E0B3CC340AC}" dt="2023-09-08T00:23:30.953" v="37455" actId="478"/>
          <ac:spMkLst>
            <pc:docMk/>
            <pc:sldMk cId="1898096727" sldId="2147478659"/>
            <ac:spMk id="36" creationId="{15DCA23A-45FC-935A-090E-E60AED4D47B0}"/>
          </ac:spMkLst>
        </pc:spChg>
        <pc:spChg chg="del">
          <ac:chgData name="Henry Jammes" userId="5f22554b-fd15-4676-8c82-dc6122af2a80" providerId="ADAL" clId="{A3A6ABF9-8563-404A-BEC3-1E0B3CC340AC}" dt="2023-09-08T00:23:30.953" v="37455" actId="478"/>
          <ac:spMkLst>
            <pc:docMk/>
            <pc:sldMk cId="1898096727" sldId="2147478659"/>
            <ac:spMk id="201" creationId="{185C53A7-CA96-2BC4-7F00-419FEE383140}"/>
          </ac:spMkLst>
        </pc:spChg>
        <pc:spChg chg="del">
          <ac:chgData name="Henry Jammes" userId="5f22554b-fd15-4676-8c82-dc6122af2a80" providerId="ADAL" clId="{A3A6ABF9-8563-404A-BEC3-1E0B3CC340AC}" dt="2023-09-08T00:23:30.953" v="37455" actId="478"/>
          <ac:spMkLst>
            <pc:docMk/>
            <pc:sldMk cId="1898096727" sldId="2147478659"/>
            <ac:spMk id="204" creationId="{3A01BCCB-F21A-96DF-11ED-47BD6FB72078}"/>
          </ac:spMkLst>
        </pc:spChg>
        <pc:spChg chg="del">
          <ac:chgData name="Henry Jammes" userId="5f22554b-fd15-4676-8c82-dc6122af2a80" providerId="ADAL" clId="{A3A6ABF9-8563-404A-BEC3-1E0B3CC340AC}" dt="2023-09-08T00:23:30.953" v="37455" actId="478"/>
          <ac:spMkLst>
            <pc:docMk/>
            <pc:sldMk cId="1898096727" sldId="2147478659"/>
            <ac:spMk id="210" creationId="{DA7C4FE7-3164-59E8-7B06-CD2B36BEAE3F}"/>
          </ac:spMkLst>
        </pc:spChg>
        <pc:spChg chg="del">
          <ac:chgData name="Henry Jammes" userId="5f22554b-fd15-4676-8c82-dc6122af2a80" providerId="ADAL" clId="{A3A6ABF9-8563-404A-BEC3-1E0B3CC340AC}" dt="2023-09-08T00:23:30.953" v="37455" actId="478"/>
          <ac:spMkLst>
            <pc:docMk/>
            <pc:sldMk cId="1898096727" sldId="2147478659"/>
            <ac:spMk id="211" creationId="{2D6E4996-061E-B55C-CDDC-B574CC4FC3C8}"/>
          </ac:spMkLst>
        </pc:spChg>
        <pc:spChg chg="del">
          <ac:chgData name="Henry Jammes" userId="5f22554b-fd15-4676-8c82-dc6122af2a80" providerId="ADAL" clId="{A3A6ABF9-8563-404A-BEC3-1E0B3CC340AC}" dt="2023-09-08T00:23:30.953" v="37455" actId="478"/>
          <ac:spMkLst>
            <pc:docMk/>
            <pc:sldMk cId="1898096727" sldId="2147478659"/>
            <ac:spMk id="212" creationId="{1F781B69-A1DD-5FBA-E470-EB4728823905}"/>
          </ac:spMkLst>
        </pc:spChg>
        <pc:spChg chg="del">
          <ac:chgData name="Henry Jammes" userId="5f22554b-fd15-4676-8c82-dc6122af2a80" providerId="ADAL" clId="{A3A6ABF9-8563-404A-BEC3-1E0B3CC340AC}" dt="2023-09-08T00:23:30.953" v="37455" actId="478"/>
          <ac:spMkLst>
            <pc:docMk/>
            <pc:sldMk cId="1898096727" sldId="2147478659"/>
            <ac:spMk id="217" creationId="{AE2CDFFD-2ABF-8903-E1F4-D45F20D46EF2}"/>
          </ac:spMkLst>
        </pc:spChg>
        <pc:spChg chg="del">
          <ac:chgData name="Henry Jammes" userId="5f22554b-fd15-4676-8c82-dc6122af2a80" providerId="ADAL" clId="{A3A6ABF9-8563-404A-BEC3-1E0B3CC340AC}" dt="2023-09-08T00:23:30.953" v="37455" actId="478"/>
          <ac:spMkLst>
            <pc:docMk/>
            <pc:sldMk cId="1898096727" sldId="2147478659"/>
            <ac:spMk id="218" creationId="{49E7D6B4-DD1C-E8D2-C3E5-2A5F2994939D}"/>
          </ac:spMkLst>
        </pc:spChg>
        <pc:spChg chg="del">
          <ac:chgData name="Henry Jammes" userId="5f22554b-fd15-4676-8c82-dc6122af2a80" providerId="ADAL" clId="{A3A6ABF9-8563-404A-BEC3-1E0B3CC340AC}" dt="2023-09-08T00:23:30.953" v="37455" actId="478"/>
          <ac:spMkLst>
            <pc:docMk/>
            <pc:sldMk cId="1898096727" sldId="2147478659"/>
            <ac:spMk id="263" creationId="{7FBEE332-BA99-A7D7-3D11-D030A3C0D338}"/>
          </ac:spMkLst>
        </pc:spChg>
        <pc:spChg chg="del">
          <ac:chgData name="Henry Jammes" userId="5f22554b-fd15-4676-8c82-dc6122af2a80" providerId="ADAL" clId="{A3A6ABF9-8563-404A-BEC3-1E0B3CC340AC}" dt="2023-09-08T00:23:30.953" v="37455" actId="478"/>
          <ac:spMkLst>
            <pc:docMk/>
            <pc:sldMk cId="1898096727" sldId="2147478659"/>
            <ac:spMk id="264" creationId="{AC9AAA59-E414-28BF-60BE-A8C6110E3E28}"/>
          </ac:spMkLst>
        </pc:spChg>
        <pc:spChg chg="del">
          <ac:chgData name="Henry Jammes" userId="5f22554b-fd15-4676-8c82-dc6122af2a80" providerId="ADAL" clId="{A3A6ABF9-8563-404A-BEC3-1E0B3CC340AC}" dt="2023-09-08T00:23:30.953" v="37455" actId="478"/>
          <ac:spMkLst>
            <pc:docMk/>
            <pc:sldMk cId="1898096727" sldId="2147478659"/>
            <ac:spMk id="265" creationId="{B6AF2698-79F1-663A-AF9B-D4A04B929838}"/>
          </ac:spMkLst>
        </pc:spChg>
        <pc:spChg chg="del">
          <ac:chgData name="Henry Jammes" userId="5f22554b-fd15-4676-8c82-dc6122af2a80" providerId="ADAL" clId="{A3A6ABF9-8563-404A-BEC3-1E0B3CC340AC}" dt="2023-09-08T00:23:30.953" v="37455" actId="478"/>
          <ac:spMkLst>
            <pc:docMk/>
            <pc:sldMk cId="1898096727" sldId="2147478659"/>
            <ac:spMk id="266" creationId="{2C0B66A9-9AC4-3DF9-ED57-17D017FA8505}"/>
          </ac:spMkLst>
        </pc:spChg>
        <pc:spChg chg="del">
          <ac:chgData name="Henry Jammes" userId="5f22554b-fd15-4676-8c82-dc6122af2a80" providerId="ADAL" clId="{A3A6ABF9-8563-404A-BEC3-1E0B3CC340AC}" dt="2023-09-08T00:23:30.953" v="37455" actId="478"/>
          <ac:spMkLst>
            <pc:docMk/>
            <pc:sldMk cId="1898096727" sldId="2147478659"/>
            <ac:spMk id="267" creationId="{9837FF04-3886-DAB0-9D5F-04E9BD5B95A2}"/>
          </ac:spMkLst>
        </pc:spChg>
        <pc:spChg chg="del">
          <ac:chgData name="Henry Jammes" userId="5f22554b-fd15-4676-8c82-dc6122af2a80" providerId="ADAL" clId="{A3A6ABF9-8563-404A-BEC3-1E0B3CC340AC}" dt="2023-09-08T00:23:30.953" v="37455" actId="478"/>
          <ac:spMkLst>
            <pc:docMk/>
            <pc:sldMk cId="1898096727" sldId="2147478659"/>
            <ac:spMk id="268" creationId="{89AE6B4D-7F7D-F536-4C6C-C4B59D003B42}"/>
          </ac:spMkLst>
        </pc:spChg>
        <pc:spChg chg="del">
          <ac:chgData name="Henry Jammes" userId="5f22554b-fd15-4676-8c82-dc6122af2a80" providerId="ADAL" clId="{A3A6ABF9-8563-404A-BEC3-1E0B3CC340AC}" dt="2023-09-08T00:23:30.953" v="37455" actId="478"/>
          <ac:spMkLst>
            <pc:docMk/>
            <pc:sldMk cId="1898096727" sldId="2147478659"/>
            <ac:spMk id="269" creationId="{187994BA-D520-34C5-041C-A76CB59E8350}"/>
          </ac:spMkLst>
        </pc:spChg>
        <pc:spChg chg="del">
          <ac:chgData name="Henry Jammes" userId="5f22554b-fd15-4676-8c82-dc6122af2a80" providerId="ADAL" clId="{A3A6ABF9-8563-404A-BEC3-1E0B3CC340AC}" dt="2023-09-08T00:23:30.953" v="37455" actId="478"/>
          <ac:spMkLst>
            <pc:docMk/>
            <pc:sldMk cId="1898096727" sldId="2147478659"/>
            <ac:spMk id="270" creationId="{12CD2519-E1BE-99F8-67C4-9D20600CC985}"/>
          </ac:spMkLst>
        </pc:spChg>
        <pc:picChg chg="del">
          <ac:chgData name="Henry Jammes" userId="5f22554b-fd15-4676-8c82-dc6122af2a80" providerId="ADAL" clId="{A3A6ABF9-8563-404A-BEC3-1E0B3CC340AC}" dt="2023-09-08T00:23:30.953" v="37455" actId="478"/>
          <ac:picMkLst>
            <pc:docMk/>
            <pc:sldMk cId="1898096727" sldId="2147478659"/>
            <ac:picMk id="5" creationId="{C060C114-DE1A-191D-DBE4-C5ED02CCC8D5}"/>
          </ac:picMkLst>
        </pc:picChg>
        <pc:picChg chg="add mod">
          <ac:chgData name="Henry Jammes" userId="5f22554b-fd15-4676-8c82-dc6122af2a80" providerId="ADAL" clId="{A3A6ABF9-8563-404A-BEC3-1E0B3CC340AC}" dt="2023-09-08T00:24:12.631" v="37464" actId="1076"/>
          <ac:picMkLst>
            <pc:docMk/>
            <pc:sldMk cId="1898096727" sldId="2147478659"/>
            <ac:picMk id="6" creationId="{74D29180-CDB8-39F3-E353-872E53A72439}"/>
          </ac:picMkLst>
        </pc:picChg>
        <pc:picChg chg="del">
          <ac:chgData name="Henry Jammes" userId="5f22554b-fd15-4676-8c82-dc6122af2a80" providerId="ADAL" clId="{A3A6ABF9-8563-404A-BEC3-1E0B3CC340AC}" dt="2023-09-08T00:23:30.953" v="37455" actId="478"/>
          <ac:picMkLst>
            <pc:docMk/>
            <pc:sldMk cId="1898096727" sldId="2147478659"/>
            <ac:picMk id="40" creationId="{D054400A-433E-1910-7E77-62263C828619}"/>
          </ac:picMkLst>
        </pc:picChg>
        <pc:picChg chg="del">
          <ac:chgData name="Henry Jammes" userId="5f22554b-fd15-4676-8c82-dc6122af2a80" providerId="ADAL" clId="{A3A6ABF9-8563-404A-BEC3-1E0B3CC340AC}" dt="2023-09-08T00:23:30.953" v="37455" actId="478"/>
          <ac:picMkLst>
            <pc:docMk/>
            <pc:sldMk cId="1898096727" sldId="2147478659"/>
            <ac:picMk id="203" creationId="{2EAF3B78-B60D-CD71-33A7-1BC2F058308E}"/>
          </ac:picMkLst>
        </pc:picChg>
        <pc:picChg chg="del">
          <ac:chgData name="Henry Jammes" userId="5f22554b-fd15-4676-8c82-dc6122af2a80" providerId="ADAL" clId="{A3A6ABF9-8563-404A-BEC3-1E0B3CC340AC}" dt="2023-09-08T00:23:30.953" v="37455" actId="478"/>
          <ac:picMkLst>
            <pc:docMk/>
            <pc:sldMk cId="1898096727" sldId="2147478659"/>
            <ac:picMk id="207" creationId="{E18003BB-5B88-85CF-3586-C3033D466C61}"/>
          </ac:picMkLst>
        </pc:picChg>
        <pc:picChg chg="del">
          <ac:chgData name="Henry Jammes" userId="5f22554b-fd15-4676-8c82-dc6122af2a80" providerId="ADAL" clId="{A3A6ABF9-8563-404A-BEC3-1E0B3CC340AC}" dt="2023-09-08T00:23:30.953" v="37455" actId="478"/>
          <ac:picMkLst>
            <pc:docMk/>
            <pc:sldMk cId="1898096727" sldId="2147478659"/>
            <ac:picMk id="220" creationId="{585E7F98-F8E7-5E16-C488-5578EB91D0FD}"/>
          </ac:picMkLst>
        </pc:picChg>
        <pc:picChg chg="del">
          <ac:chgData name="Henry Jammes" userId="5f22554b-fd15-4676-8c82-dc6122af2a80" providerId="ADAL" clId="{A3A6ABF9-8563-404A-BEC3-1E0B3CC340AC}" dt="2023-09-08T00:23:30.953" v="37455" actId="478"/>
          <ac:picMkLst>
            <pc:docMk/>
            <pc:sldMk cId="1898096727" sldId="2147478659"/>
            <ac:picMk id="221" creationId="{2A95F62F-C655-9AE1-1A13-A3FA2D4FB708}"/>
          </ac:picMkLst>
        </pc:picChg>
        <pc:picChg chg="del">
          <ac:chgData name="Henry Jammes" userId="5f22554b-fd15-4676-8c82-dc6122af2a80" providerId="ADAL" clId="{A3A6ABF9-8563-404A-BEC3-1E0B3CC340AC}" dt="2023-09-08T00:23:30.953" v="37455" actId="478"/>
          <ac:picMkLst>
            <pc:docMk/>
            <pc:sldMk cId="1898096727" sldId="2147478659"/>
            <ac:picMk id="222" creationId="{68B25D9B-306F-8915-9989-B2B581E527F9}"/>
          </ac:picMkLst>
        </pc:picChg>
        <pc:picChg chg="del">
          <ac:chgData name="Henry Jammes" userId="5f22554b-fd15-4676-8c82-dc6122af2a80" providerId="ADAL" clId="{A3A6ABF9-8563-404A-BEC3-1E0B3CC340AC}" dt="2023-09-08T00:23:30.953" v="37455" actId="478"/>
          <ac:picMkLst>
            <pc:docMk/>
            <pc:sldMk cId="1898096727" sldId="2147478659"/>
            <ac:picMk id="223" creationId="{0EF9B5A5-8CE2-715F-7734-9FAE3849D195}"/>
          </ac:picMkLst>
        </pc:picChg>
        <pc:picChg chg="del">
          <ac:chgData name="Henry Jammes" userId="5f22554b-fd15-4676-8c82-dc6122af2a80" providerId="ADAL" clId="{A3A6ABF9-8563-404A-BEC3-1E0B3CC340AC}" dt="2023-09-08T00:23:30.953" v="37455" actId="478"/>
          <ac:picMkLst>
            <pc:docMk/>
            <pc:sldMk cId="1898096727" sldId="2147478659"/>
            <ac:picMk id="278" creationId="{3F76EBCD-4AA0-330D-D922-A679CD33B57E}"/>
          </ac:picMkLst>
        </pc:picChg>
        <pc:picChg chg="del">
          <ac:chgData name="Henry Jammes" userId="5f22554b-fd15-4676-8c82-dc6122af2a80" providerId="ADAL" clId="{A3A6ABF9-8563-404A-BEC3-1E0B3CC340AC}" dt="2023-09-08T00:23:30.953" v="37455" actId="478"/>
          <ac:picMkLst>
            <pc:docMk/>
            <pc:sldMk cId="1898096727" sldId="2147478659"/>
            <ac:picMk id="283" creationId="{7704919B-7854-715C-8F2E-5A211DFBD46E}"/>
          </ac:picMkLst>
        </pc:picChg>
        <pc:picChg chg="del">
          <ac:chgData name="Henry Jammes" userId="5f22554b-fd15-4676-8c82-dc6122af2a80" providerId="ADAL" clId="{A3A6ABF9-8563-404A-BEC3-1E0B3CC340AC}" dt="2023-09-08T00:23:30.953" v="37455" actId="478"/>
          <ac:picMkLst>
            <pc:docMk/>
            <pc:sldMk cId="1898096727" sldId="2147478659"/>
            <ac:picMk id="289" creationId="{3D0704FF-0E24-0848-2E2F-CEAE44D7C440}"/>
          </ac:picMkLst>
        </pc:picChg>
        <pc:picChg chg="del">
          <ac:chgData name="Henry Jammes" userId="5f22554b-fd15-4676-8c82-dc6122af2a80" providerId="ADAL" clId="{A3A6ABF9-8563-404A-BEC3-1E0B3CC340AC}" dt="2023-09-08T00:23:30.953" v="37455" actId="478"/>
          <ac:picMkLst>
            <pc:docMk/>
            <pc:sldMk cId="1898096727" sldId="2147478659"/>
            <ac:picMk id="292" creationId="{92053CAC-6961-A65E-B98E-253723F5C86A}"/>
          </ac:picMkLst>
        </pc:picChg>
        <pc:picChg chg="del">
          <ac:chgData name="Henry Jammes" userId="5f22554b-fd15-4676-8c82-dc6122af2a80" providerId="ADAL" clId="{A3A6ABF9-8563-404A-BEC3-1E0B3CC340AC}" dt="2023-09-08T00:23:30.953" v="37455" actId="478"/>
          <ac:picMkLst>
            <pc:docMk/>
            <pc:sldMk cId="1898096727" sldId="2147478659"/>
            <ac:picMk id="294" creationId="{7F8E124A-3DD5-F64D-B171-9B48FE2B946C}"/>
          </ac:picMkLst>
        </pc:picChg>
        <pc:picChg chg="del">
          <ac:chgData name="Henry Jammes" userId="5f22554b-fd15-4676-8c82-dc6122af2a80" providerId="ADAL" clId="{A3A6ABF9-8563-404A-BEC3-1E0B3CC340AC}" dt="2023-09-08T00:23:30.953" v="37455" actId="478"/>
          <ac:picMkLst>
            <pc:docMk/>
            <pc:sldMk cId="1898096727" sldId="2147478659"/>
            <ac:picMk id="295" creationId="{3E3B9E60-AEAA-09F1-183E-A760431799C0}"/>
          </ac:picMkLst>
        </pc:picChg>
        <pc:picChg chg="del">
          <ac:chgData name="Henry Jammes" userId="5f22554b-fd15-4676-8c82-dc6122af2a80" providerId="ADAL" clId="{A3A6ABF9-8563-404A-BEC3-1E0B3CC340AC}" dt="2023-09-08T00:23:30.953" v="37455" actId="478"/>
          <ac:picMkLst>
            <pc:docMk/>
            <pc:sldMk cId="1898096727" sldId="2147478659"/>
            <ac:picMk id="298" creationId="{47E8353A-A976-60BE-B455-7D8980EF9552}"/>
          </ac:picMkLst>
        </pc:picChg>
        <pc:picChg chg="del">
          <ac:chgData name="Henry Jammes" userId="5f22554b-fd15-4676-8c82-dc6122af2a80" providerId="ADAL" clId="{A3A6ABF9-8563-404A-BEC3-1E0B3CC340AC}" dt="2023-09-08T00:23:30.953" v="37455" actId="478"/>
          <ac:picMkLst>
            <pc:docMk/>
            <pc:sldMk cId="1898096727" sldId="2147478659"/>
            <ac:picMk id="299" creationId="{FE6164FD-5A00-B696-2A95-28C6DE8FD1A2}"/>
          </ac:picMkLst>
        </pc:picChg>
        <pc:picChg chg="del">
          <ac:chgData name="Henry Jammes" userId="5f22554b-fd15-4676-8c82-dc6122af2a80" providerId="ADAL" clId="{A3A6ABF9-8563-404A-BEC3-1E0B3CC340AC}" dt="2023-09-08T00:23:30.953" v="37455" actId="478"/>
          <ac:picMkLst>
            <pc:docMk/>
            <pc:sldMk cId="1898096727" sldId="2147478659"/>
            <ac:picMk id="301" creationId="{1036D6C5-F908-8561-B11D-8DD968839162}"/>
          </ac:picMkLst>
        </pc:picChg>
        <pc:cxnChg chg="del">
          <ac:chgData name="Henry Jammes" userId="5f22554b-fd15-4676-8c82-dc6122af2a80" providerId="ADAL" clId="{A3A6ABF9-8563-404A-BEC3-1E0B3CC340AC}" dt="2023-09-08T00:23:30.953" v="37455" actId="478"/>
          <ac:cxnSpMkLst>
            <pc:docMk/>
            <pc:sldMk cId="1898096727" sldId="2147478659"/>
            <ac:cxnSpMk id="14" creationId="{E404F59B-11CC-7FB3-2CE3-DE51AFF29AC9}"/>
          </ac:cxnSpMkLst>
        </pc:cxnChg>
        <pc:cxnChg chg="del">
          <ac:chgData name="Henry Jammes" userId="5f22554b-fd15-4676-8c82-dc6122af2a80" providerId="ADAL" clId="{A3A6ABF9-8563-404A-BEC3-1E0B3CC340AC}" dt="2023-09-08T00:23:30.953" v="37455" actId="478"/>
          <ac:cxnSpMkLst>
            <pc:docMk/>
            <pc:sldMk cId="1898096727" sldId="2147478659"/>
            <ac:cxnSpMk id="15" creationId="{B3E1DEB2-E9B3-492B-07B9-7A590B7FF5C1}"/>
          </ac:cxnSpMkLst>
        </pc:cxnChg>
        <pc:cxnChg chg="del">
          <ac:chgData name="Henry Jammes" userId="5f22554b-fd15-4676-8c82-dc6122af2a80" providerId="ADAL" clId="{A3A6ABF9-8563-404A-BEC3-1E0B3CC340AC}" dt="2023-09-08T00:23:30.953" v="37455" actId="478"/>
          <ac:cxnSpMkLst>
            <pc:docMk/>
            <pc:sldMk cId="1898096727" sldId="2147478659"/>
            <ac:cxnSpMk id="16" creationId="{5CECA8A4-B129-9156-C5C4-43764D2BE6B2}"/>
          </ac:cxnSpMkLst>
        </pc:cxnChg>
        <pc:cxnChg chg="del mod">
          <ac:chgData name="Henry Jammes" userId="5f22554b-fd15-4676-8c82-dc6122af2a80" providerId="ADAL" clId="{A3A6ABF9-8563-404A-BEC3-1E0B3CC340AC}" dt="2023-09-08T00:23:30.953" v="37455" actId="478"/>
          <ac:cxnSpMkLst>
            <pc:docMk/>
            <pc:sldMk cId="1898096727" sldId="2147478659"/>
            <ac:cxnSpMk id="27" creationId="{D622198D-E3D9-EB55-2E0F-2ACA140E7DEB}"/>
          </ac:cxnSpMkLst>
        </pc:cxnChg>
        <pc:cxnChg chg="del mod">
          <ac:chgData name="Henry Jammes" userId="5f22554b-fd15-4676-8c82-dc6122af2a80" providerId="ADAL" clId="{A3A6ABF9-8563-404A-BEC3-1E0B3CC340AC}" dt="2023-09-08T00:23:30.953" v="37455" actId="478"/>
          <ac:cxnSpMkLst>
            <pc:docMk/>
            <pc:sldMk cId="1898096727" sldId="2147478659"/>
            <ac:cxnSpMk id="28" creationId="{1C04D4F1-C037-03CC-DA61-E5C6959E064F}"/>
          </ac:cxnSpMkLst>
        </pc:cxnChg>
        <pc:cxnChg chg="del mod">
          <ac:chgData name="Henry Jammes" userId="5f22554b-fd15-4676-8c82-dc6122af2a80" providerId="ADAL" clId="{A3A6ABF9-8563-404A-BEC3-1E0B3CC340AC}" dt="2023-09-08T00:23:30.953" v="37455" actId="478"/>
          <ac:cxnSpMkLst>
            <pc:docMk/>
            <pc:sldMk cId="1898096727" sldId="2147478659"/>
            <ac:cxnSpMk id="30" creationId="{84F31A9C-29EB-DBC8-10CD-ACE0CE7FC1D9}"/>
          </ac:cxnSpMkLst>
        </pc:cxnChg>
        <pc:cxnChg chg="del">
          <ac:chgData name="Henry Jammes" userId="5f22554b-fd15-4676-8c82-dc6122af2a80" providerId="ADAL" clId="{A3A6ABF9-8563-404A-BEC3-1E0B3CC340AC}" dt="2023-09-08T00:23:30.953" v="37455" actId="478"/>
          <ac:cxnSpMkLst>
            <pc:docMk/>
            <pc:sldMk cId="1898096727" sldId="2147478659"/>
            <ac:cxnSpMk id="31" creationId="{F7779541-DCC2-A80A-5F44-C9C5B9D7504C}"/>
          </ac:cxnSpMkLst>
        </pc:cxnChg>
        <pc:cxnChg chg="del">
          <ac:chgData name="Henry Jammes" userId="5f22554b-fd15-4676-8c82-dc6122af2a80" providerId="ADAL" clId="{A3A6ABF9-8563-404A-BEC3-1E0B3CC340AC}" dt="2023-09-08T00:23:30.953" v="37455" actId="478"/>
          <ac:cxnSpMkLst>
            <pc:docMk/>
            <pc:sldMk cId="1898096727" sldId="2147478659"/>
            <ac:cxnSpMk id="32" creationId="{A3BFB05A-193D-2065-1A94-EB8A1C12CA17}"/>
          </ac:cxnSpMkLst>
        </pc:cxnChg>
        <pc:cxnChg chg="del mod">
          <ac:chgData name="Henry Jammes" userId="5f22554b-fd15-4676-8c82-dc6122af2a80" providerId="ADAL" clId="{A3A6ABF9-8563-404A-BEC3-1E0B3CC340AC}" dt="2023-09-08T00:23:30.953" v="37455" actId="478"/>
          <ac:cxnSpMkLst>
            <pc:docMk/>
            <pc:sldMk cId="1898096727" sldId="2147478659"/>
            <ac:cxnSpMk id="200" creationId="{13B1D1C7-6764-AB24-840F-DF0BE53C7BEC}"/>
          </ac:cxnSpMkLst>
        </pc:cxnChg>
        <pc:cxnChg chg="del mod">
          <ac:chgData name="Henry Jammes" userId="5f22554b-fd15-4676-8c82-dc6122af2a80" providerId="ADAL" clId="{A3A6ABF9-8563-404A-BEC3-1E0B3CC340AC}" dt="2023-09-08T00:23:30.953" v="37455" actId="478"/>
          <ac:cxnSpMkLst>
            <pc:docMk/>
            <pc:sldMk cId="1898096727" sldId="2147478659"/>
            <ac:cxnSpMk id="213" creationId="{809158EE-813B-62D3-2AE4-8E0826B49EAB}"/>
          </ac:cxnSpMkLst>
        </pc:cxnChg>
        <pc:cxnChg chg="del mod">
          <ac:chgData name="Henry Jammes" userId="5f22554b-fd15-4676-8c82-dc6122af2a80" providerId="ADAL" clId="{A3A6ABF9-8563-404A-BEC3-1E0B3CC340AC}" dt="2023-09-08T00:23:30.953" v="37455" actId="478"/>
          <ac:cxnSpMkLst>
            <pc:docMk/>
            <pc:sldMk cId="1898096727" sldId="2147478659"/>
            <ac:cxnSpMk id="214" creationId="{09107A79-3137-C161-CE93-7A4D8CE5359F}"/>
          </ac:cxnSpMkLst>
        </pc:cxnChg>
        <pc:cxnChg chg="del mod">
          <ac:chgData name="Henry Jammes" userId="5f22554b-fd15-4676-8c82-dc6122af2a80" providerId="ADAL" clId="{A3A6ABF9-8563-404A-BEC3-1E0B3CC340AC}" dt="2023-09-08T00:23:30.953" v="37455" actId="478"/>
          <ac:cxnSpMkLst>
            <pc:docMk/>
            <pc:sldMk cId="1898096727" sldId="2147478659"/>
            <ac:cxnSpMk id="215" creationId="{DB0C0ECB-3223-A32D-3D4C-4A4D4866EDD1}"/>
          </ac:cxnSpMkLst>
        </pc:cxnChg>
        <pc:cxnChg chg="del mod">
          <ac:chgData name="Henry Jammes" userId="5f22554b-fd15-4676-8c82-dc6122af2a80" providerId="ADAL" clId="{A3A6ABF9-8563-404A-BEC3-1E0B3CC340AC}" dt="2023-09-08T00:23:30.953" v="37455" actId="478"/>
          <ac:cxnSpMkLst>
            <pc:docMk/>
            <pc:sldMk cId="1898096727" sldId="2147478659"/>
            <ac:cxnSpMk id="216" creationId="{C1A83BE3-755C-64DB-8E1F-7DE0D386A1E0}"/>
          </ac:cxnSpMkLst>
        </pc:cxnChg>
        <pc:cxnChg chg="del mod">
          <ac:chgData name="Henry Jammes" userId="5f22554b-fd15-4676-8c82-dc6122af2a80" providerId="ADAL" clId="{A3A6ABF9-8563-404A-BEC3-1E0B3CC340AC}" dt="2023-09-08T00:23:30.953" v="37455" actId="478"/>
          <ac:cxnSpMkLst>
            <pc:docMk/>
            <pc:sldMk cId="1898096727" sldId="2147478659"/>
            <ac:cxnSpMk id="219" creationId="{07A7C814-BC4B-48DD-51F6-BF6CFAED9FCE}"/>
          </ac:cxnSpMkLst>
        </pc:cxnChg>
        <pc:cxnChg chg="del mod">
          <ac:chgData name="Henry Jammes" userId="5f22554b-fd15-4676-8c82-dc6122af2a80" providerId="ADAL" clId="{A3A6ABF9-8563-404A-BEC3-1E0B3CC340AC}" dt="2023-09-08T00:23:30.953" v="37455" actId="478"/>
          <ac:cxnSpMkLst>
            <pc:docMk/>
            <pc:sldMk cId="1898096727" sldId="2147478659"/>
            <ac:cxnSpMk id="229" creationId="{1270A8A9-DB01-5605-552E-62098FB81275}"/>
          </ac:cxnSpMkLst>
        </pc:cxnChg>
        <pc:cxnChg chg="del mod">
          <ac:chgData name="Henry Jammes" userId="5f22554b-fd15-4676-8c82-dc6122af2a80" providerId="ADAL" clId="{A3A6ABF9-8563-404A-BEC3-1E0B3CC340AC}" dt="2023-09-08T00:23:30.953" v="37455" actId="478"/>
          <ac:cxnSpMkLst>
            <pc:docMk/>
            <pc:sldMk cId="1898096727" sldId="2147478659"/>
            <ac:cxnSpMk id="230" creationId="{D0A831C1-B583-C4D8-595B-67DDA7443E9D}"/>
          </ac:cxnSpMkLst>
        </pc:cxnChg>
        <pc:cxnChg chg="del mod">
          <ac:chgData name="Henry Jammes" userId="5f22554b-fd15-4676-8c82-dc6122af2a80" providerId="ADAL" clId="{A3A6ABF9-8563-404A-BEC3-1E0B3CC340AC}" dt="2023-09-08T00:23:30.953" v="37455" actId="478"/>
          <ac:cxnSpMkLst>
            <pc:docMk/>
            <pc:sldMk cId="1898096727" sldId="2147478659"/>
            <ac:cxnSpMk id="231" creationId="{E7C5D42F-56FC-AAF1-0CD7-7936EC1D9A76}"/>
          </ac:cxnSpMkLst>
        </pc:cxnChg>
        <pc:cxnChg chg="del mod">
          <ac:chgData name="Henry Jammes" userId="5f22554b-fd15-4676-8c82-dc6122af2a80" providerId="ADAL" clId="{A3A6ABF9-8563-404A-BEC3-1E0B3CC340AC}" dt="2023-09-08T00:23:30.953" v="37455" actId="478"/>
          <ac:cxnSpMkLst>
            <pc:docMk/>
            <pc:sldMk cId="1898096727" sldId="2147478659"/>
            <ac:cxnSpMk id="232" creationId="{3D48B171-A55A-A1BF-0096-4701BAF51A4F}"/>
          </ac:cxnSpMkLst>
        </pc:cxnChg>
        <pc:cxnChg chg="del mod">
          <ac:chgData name="Henry Jammes" userId="5f22554b-fd15-4676-8c82-dc6122af2a80" providerId="ADAL" clId="{A3A6ABF9-8563-404A-BEC3-1E0B3CC340AC}" dt="2023-09-08T00:23:30.953" v="37455" actId="478"/>
          <ac:cxnSpMkLst>
            <pc:docMk/>
            <pc:sldMk cId="1898096727" sldId="2147478659"/>
            <ac:cxnSpMk id="233" creationId="{66D8B021-5854-30BF-7260-A8AE2791A41C}"/>
          </ac:cxnSpMkLst>
        </pc:cxnChg>
        <pc:cxnChg chg="del mod">
          <ac:chgData name="Henry Jammes" userId="5f22554b-fd15-4676-8c82-dc6122af2a80" providerId="ADAL" clId="{A3A6ABF9-8563-404A-BEC3-1E0B3CC340AC}" dt="2023-09-08T00:23:30.953" v="37455" actId="478"/>
          <ac:cxnSpMkLst>
            <pc:docMk/>
            <pc:sldMk cId="1898096727" sldId="2147478659"/>
            <ac:cxnSpMk id="234" creationId="{FA6C473C-9F06-181E-3646-B7DE9248D9F0}"/>
          </ac:cxnSpMkLst>
        </pc:cxnChg>
        <pc:cxnChg chg="del mod">
          <ac:chgData name="Henry Jammes" userId="5f22554b-fd15-4676-8c82-dc6122af2a80" providerId="ADAL" clId="{A3A6ABF9-8563-404A-BEC3-1E0B3CC340AC}" dt="2023-09-08T00:23:30.953" v="37455" actId="478"/>
          <ac:cxnSpMkLst>
            <pc:docMk/>
            <pc:sldMk cId="1898096727" sldId="2147478659"/>
            <ac:cxnSpMk id="235" creationId="{FC15F51D-D738-D96D-6803-0109D94B65B8}"/>
          </ac:cxnSpMkLst>
        </pc:cxnChg>
        <pc:cxnChg chg="del mod">
          <ac:chgData name="Henry Jammes" userId="5f22554b-fd15-4676-8c82-dc6122af2a80" providerId="ADAL" clId="{A3A6ABF9-8563-404A-BEC3-1E0B3CC340AC}" dt="2023-09-08T00:23:30.953" v="37455" actId="478"/>
          <ac:cxnSpMkLst>
            <pc:docMk/>
            <pc:sldMk cId="1898096727" sldId="2147478659"/>
            <ac:cxnSpMk id="236" creationId="{6F6950AF-75CE-079E-D885-84E41D4333EC}"/>
          </ac:cxnSpMkLst>
        </pc:cxnChg>
        <pc:cxnChg chg="del mod">
          <ac:chgData name="Henry Jammes" userId="5f22554b-fd15-4676-8c82-dc6122af2a80" providerId="ADAL" clId="{A3A6ABF9-8563-404A-BEC3-1E0B3CC340AC}" dt="2023-09-08T00:23:30.953" v="37455" actId="478"/>
          <ac:cxnSpMkLst>
            <pc:docMk/>
            <pc:sldMk cId="1898096727" sldId="2147478659"/>
            <ac:cxnSpMk id="275" creationId="{4C1A3D6E-373A-C21B-CE40-5758C4C4304C}"/>
          </ac:cxnSpMkLst>
        </pc:cxnChg>
        <pc:extLst>
          <p:ext xmlns:p="http://schemas.openxmlformats.org/presentationml/2006/main" uri="{D6D511B9-2390-475A-947B-AFAB55BFBCF1}">
            <pc226:cmChg xmlns:pc226="http://schemas.microsoft.com/office/powerpoint/2022/06/main/command" chg="add">
              <pc226:chgData name="Henry Jammes" userId="5f22554b-fd15-4676-8c82-dc6122af2a80" providerId="ADAL" clId="{A3A6ABF9-8563-404A-BEC3-1E0B3CC340AC}" dt="2023-09-08T00:26:04.826" v="37560"/>
              <pc2:cmMkLst xmlns:pc2="http://schemas.microsoft.com/office/powerpoint/2019/9/main/command">
                <pc:docMk/>
                <pc:sldMk cId="1898096727" sldId="2147478659"/>
                <pc2:cmMk id="{73C36DD0-0DB1-45CD-9FA8-02B772358BEE}"/>
              </pc2:cmMkLst>
            </pc226:cmChg>
          </p:ext>
        </pc:extLst>
      </pc:sldChg>
      <pc:sldChg chg="add del">
        <pc:chgData name="Henry Jammes" userId="5f22554b-fd15-4676-8c82-dc6122af2a80" providerId="ADAL" clId="{A3A6ABF9-8563-404A-BEC3-1E0B3CC340AC}" dt="2023-09-08T01:12:51.539" v="39684" actId="47"/>
        <pc:sldMkLst>
          <pc:docMk/>
          <pc:sldMk cId="2899805929" sldId="2147478660"/>
        </pc:sldMkLst>
      </pc:sldChg>
      <pc:sldChg chg="add">
        <pc:chgData name="Henry Jammes" userId="5f22554b-fd15-4676-8c82-dc6122af2a80" providerId="ADAL" clId="{A3A6ABF9-8563-404A-BEC3-1E0B3CC340AC}" dt="2023-09-08T01:24:39.133" v="39694" actId="2890"/>
        <pc:sldMkLst>
          <pc:docMk/>
          <pc:sldMk cId="3600318766" sldId="2147478660"/>
        </pc:sldMkLst>
      </pc:sldChg>
      <pc:sldChg chg="add">
        <pc:chgData name="Henry Jammes" userId="5f22554b-fd15-4676-8c82-dc6122af2a80" providerId="ADAL" clId="{A3A6ABF9-8563-404A-BEC3-1E0B3CC340AC}" dt="2023-09-08T10:04:22.219" v="40646"/>
        <pc:sldMkLst>
          <pc:docMk/>
          <pc:sldMk cId="140285584" sldId="2147478661"/>
        </pc:sldMkLst>
      </pc:sldChg>
      <pc:sldChg chg="addSp delSp modSp add mod">
        <pc:chgData name="Henry Jammes" userId="5f22554b-fd15-4676-8c82-dc6122af2a80" providerId="ADAL" clId="{A3A6ABF9-8563-404A-BEC3-1E0B3CC340AC}" dt="2023-09-23T20:29:31.873" v="46408" actId="108"/>
        <pc:sldMkLst>
          <pc:docMk/>
          <pc:sldMk cId="1090506258" sldId="2147478662"/>
        </pc:sldMkLst>
        <pc:spChg chg="mod">
          <ac:chgData name="Henry Jammes" userId="5f22554b-fd15-4676-8c82-dc6122af2a80" providerId="ADAL" clId="{A3A6ABF9-8563-404A-BEC3-1E0B3CC340AC}" dt="2023-09-08T14:52:48.725" v="41017"/>
          <ac:spMkLst>
            <pc:docMk/>
            <pc:sldMk cId="1090506258" sldId="2147478662"/>
            <ac:spMk id="2" creationId="{06200FD3-EB50-A291-6952-748348F5754E}"/>
          </ac:spMkLst>
        </pc:spChg>
        <pc:spChg chg="mod">
          <ac:chgData name="Henry Jammes" userId="5f22554b-fd15-4676-8c82-dc6122af2a80" providerId="ADAL" clId="{A3A6ABF9-8563-404A-BEC3-1E0B3CC340AC}" dt="2023-09-08T14:53:36.101" v="41168" actId="20577"/>
          <ac:spMkLst>
            <pc:docMk/>
            <pc:sldMk cId="1090506258" sldId="2147478662"/>
            <ac:spMk id="3" creationId="{77FB708B-1EC6-0043-1545-8A46233783FD}"/>
          </ac:spMkLst>
        </pc:spChg>
        <pc:spChg chg="del mod">
          <ac:chgData name="Henry Jammes" userId="5f22554b-fd15-4676-8c82-dc6122af2a80" providerId="ADAL" clId="{A3A6ABF9-8563-404A-BEC3-1E0B3CC340AC}" dt="2023-09-08T14:53:40.550" v="41169" actId="478"/>
          <ac:spMkLst>
            <pc:docMk/>
            <pc:sldMk cId="1090506258" sldId="2147478662"/>
            <ac:spMk id="5" creationId="{EBF7ED77-A742-FBCE-BD52-DC34A33041EE}"/>
          </ac:spMkLst>
        </pc:spChg>
        <pc:spChg chg="add mod">
          <ac:chgData name="Henry Jammes" userId="5f22554b-fd15-4676-8c82-dc6122af2a80" providerId="ADAL" clId="{A3A6ABF9-8563-404A-BEC3-1E0B3CC340AC}" dt="2023-09-23T20:29:31.873" v="46408" actId="108"/>
          <ac:spMkLst>
            <pc:docMk/>
            <pc:sldMk cId="1090506258" sldId="2147478662"/>
            <ac:spMk id="6" creationId="{82195C04-4AA8-CF93-EB8F-3F78A2FC3E18}"/>
          </ac:spMkLst>
        </pc:spChg>
        <pc:spChg chg="mod">
          <ac:chgData name="Henry Jammes" userId="5f22554b-fd15-4676-8c82-dc6122af2a80" providerId="ADAL" clId="{A3A6ABF9-8563-404A-BEC3-1E0B3CC340AC}" dt="2023-09-08T14:59:09.801" v="42234" actId="20577"/>
          <ac:spMkLst>
            <pc:docMk/>
            <pc:sldMk cId="1090506258" sldId="2147478662"/>
            <ac:spMk id="7" creationId="{CDFA3B16-0CF6-4342-00CD-A2121780A14D}"/>
          </ac:spMkLst>
        </pc:spChg>
        <pc:graphicFrameChg chg="modGraphic">
          <ac:chgData name="Henry Jammes" userId="5f22554b-fd15-4676-8c82-dc6122af2a80" providerId="ADAL" clId="{A3A6ABF9-8563-404A-BEC3-1E0B3CC340AC}" dt="2023-09-08T14:53:16.484" v="41135" actId="20577"/>
          <ac:graphicFrameMkLst>
            <pc:docMk/>
            <pc:sldMk cId="1090506258" sldId="2147478662"/>
            <ac:graphicFrameMk id="4" creationId="{882C9BB9-AC4D-4894-D1FB-709C728B32AC}"/>
          </ac:graphicFrameMkLst>
        </pc:graphicFrameChg>
      </pc:sldChg>
      <pc:sldChg chg="add del">
        <pc:chgData name="Henry Jammes" userId="5f22554b-fd15-4676-8c82-dc6122af2a80" providerId="ADAL" clId="{A3A6ABF9-8563-404A-BEC3-1E0B3CC340AC}" dt="2023-09-08T10:04:53.078" v="40652"/>
        <pc:sldMkLst>
          <pc:docMk/>
          <pc:sldMk cId="1862577526" sldId="2147478662"/>
        </pc:sldMkLst>
      </pc:sldChg>
      <pc:sldChg chg="modSp add mod">
        <pc:chgData name="Henry Jammes" userId="5f22554b-fd15-4676-8c82-dc6122af2a80" providerId="ADAL" clId="{A3A6ABF9-8563-404A-BEC3-1E0B3CC340AC}" dt="2023-09-08T21:21:08.299" v="44321"/>
        <pc:sldMkLst>
          <pc:docMk/>
          <pc:sldMk cId="340826985" sldId="2147478663"/>
        </pc:sldMkLst>
        <pc:spChg chg="mod">
          <ac:chgData name="Henry Jammes" userId="5f22554b-fd15-4676-8c82-dc6122af2a80" providerId="ADAL" clId="{A3A6ABF9-8563-404A-BEC3-1E0B3CC340AC}" dt="2023-09-08T21:19:03.508" v="44034" actId="6549"/>
          <ac:spMkLst>
            <pc:docMk/>
            <pc:sldMk cId="340826985" sldId="2147478663"/>
            <ac:spMk id="3" creationId="{77FB708B-1EC6-0043-1545-8A46233783FD}"/>
          </ac:spMkLst>
        </pc:spChg>
        <pc:spChg chg="mod">
          <ac:chgData name="Henry Jammes" userId="5f22554b-fd15-4676-8c82-dc6122af2a80" providerId="ADAL" clId="{A3A6ABF9-8563-404A-BEC3-1E0B3CC340AC}" dt="2023-09-08T21:18:35.829" v="43966" actId="6549"/>
          <ac:spMkLst>
            <pc:docMk/>
            <pc:sldMk cId="340826985" sldId="2147478663"/>
            <ac:spMk id="7" creationId="{CDFA3B16-0CF6-4342-00CD-A2121780A14D}"/>
          </ac:spMkLst>
        </pc:spChg>
        <pc:graphicFrameChg chg="mod modGraphic">
          <ac:chgData name="Henry Jammes" userId="5f22554b-fd15-4676-8c82-dc6122af2a80" providerId="ADAL" clId="{A3A6ABF9-8563-404A-BEC3-1E0B3CC340AC}" dt="2023-09-08T21:21:08.299" v="44321"/>
          <ac:graphicFrameMkLst>
            <pc:docMk/>
            <pc:sldMk cId="340826985" sldId="2147478663"/>
            <ac:graphicFrameMk id="4" creationId="{882C9BB9-AC4D-4894-D1FB-709C728B32AC}"/>
          </ac:graphicFrameMkLst>
        </pc:graphicFrameChg>
      </pc:sldChg>
      <pc:sldChg chg="modSp add mod">
        <pc:chgData name="Henry Jammes" userId="5f22554b-fd15-4676-8c82-dc6122af2a80" providerId="ADAL" clId="{A3A6ABF9-8563-404A-BEC3-1E0B3CC340AC}" dt="2023-09-08T21:30:44.644" v="45279" actId="20577"/>
        <pc:sldMkLst>
          <pc:docMk/>
          <pc:sldMk cId="4013334298" sldId="2147478664"/>
        </pc:sldMkLst>
        <pc:spChg chg="mod">
          <ac:chgData name="Henry Jammes" userId="5f22554b-fd15-4676-8c82-dc6122af2a80" providerId="ADAL" clId="{A3A6ABF9-8563-404A-BEC3-1E0B3CC340AC}" dt="2023-09-08T21:29:40.211" v="45218"/>
          <ac:spMkLst>
            <pc:docMk/>
            <pc:sldMk cId="4013334298" sldId="2147478664"/>
            <ac:spMk id="2" creationId="{06200FD3-EB50-A291-6952-748348F5754E}"/>
          </ac:spMkLst>
        </pc:spChg>
        <pc:spChg chg="mod">
          <ac:chgData name="Henry Jammes" userId="5f22554b-fd15-4676-8c82-dc6122af2a80" providerId="ADAL" clId="{A3A6ABF9-8563-404A-BEC3-1E0B3CC340AC}" dt="2023-09-08T21:29:43.315" v="45221" actId="20577"/>
          <ac:spMkLst>
            <pc:docMk/>
            <pc:sldMk cId="4013334298" sldId="2147478664"/>
            <ac:spMk id="3" creationId="{77FB708B-1EC6-0043-1545-8A46233783FD}"/>
          </ac:spMkLst>
        </pc:spChg>
        <pc:spChg chg="mod">
          <ac:chgData name="Henry Jammes" userId="5f22554b-fd15-4676-8c82-dc6122af2a80" providerId="ADAL" clId="{A3A6ABF9-8563-404A-BEC3-1E0B3CC340AC}" dt="2023-09-08T21:29:45.394" v="45225" actId="20577"/>
          <ac:spMkLst>
            <pc:docMk/>
            <pc:sldMk cId="4013334298" sldId="2147478664"/>
            <ac:spMk id="6" creationId="{82195C04-4AA8-CF93-EB8F-3F78A2FC3E18}"/>
          </ac:spMkLst>
        </pc:spChg>
        <pc:spChg chg="mod">
          <ac:chgData name="Henry Jammes" userId="5f22554b-fd15-4676-8c82-dc6122af2a80" providerId="ADAL" clId="{A3A6ABF9-8563-404A-BEC3-1E0B3CC340AC}" dt="2023-09-08T21:30:44.644" v="45279" actId="20577"/>
          <ac:spMkLst>
            <pc:docMk/>
            <pc:sldMk cId="4013334298" sldId="2147478664"/>
            <ac:spMk id="7" creationId="{CDFA3B16-0CF6-4342-00CD-A2121780A14D}"/>
          </ac:spMkLst>
        </pc:spChg>
        <pc:graphicFrameChg chg="modGraphic">
          <ac:chgData name="Henry Jammes" userId="5f22554b-fd15-4676-8c82-dc6122af2a80" providerId="ADAL" clId="{A3A6ABF9-8563-404A-BEC3-1E0B3CC340AC}" dt="2023-09-08T21:29:44.517" v="45224" actId="20577"/>
          <ac:graphicFrameMkLst>
            <pc:docMk/>
            <pc:sldMk cId="4013334298" sldId="2147478664"/>
            <ac:graphicFrameMk id="4" creationId="{882C9BB9-AC4D-4894-D1FB-709C728B32AC}"/>
          </ac:graphicFrameMkLst>
        </pc:graphicFrameChg>
      </pc:sldChg>
      <pc:sldChg chg="modSp add mod">
        <pc:chgData name="Henry Jammes" userId="5f22554b-fd15-4676-8c82-dc6122af2a80" providerId="ADAL" clId="{A3A6ABF9-8563-404A-BEC3-1E0B3CC340AC}" dt="2023-09-08T21:30:50.752" v="45281" actId="20577"/>
        <pc:sldMkLst>
          <pc:docMk/>
          <pc:sldMk cId="2642703768" sldId="2147478665"/>
        </pc:sldMkLst>
        <pc:spChg chg="mod">
          <ac:chgData name="Henry Jammes" userId="5f22554b-fd15-4676-8c82-dc6122af2a80" providerId="ADAL" clId="{A3A6ABF9-8563-404A-BEC3-1E0B3CC340AC}" dt="2023-09-08T21:30:34.153" v="45276"/>
          <ac:spMkLst>
            <pc:docMk/>
            <pc:sldMk cId="2642703768" sldId="2147478665"/>
            <ac:spMk id="2" creationId="{06200FD3-EB50-A291-6952-748348F5754E}"/>
          </ac:spMkLst>
        </pc:spChg>
        <pc:spChg chg="mod">
          <ac:chgData name="Henry Jammes" userId="5f22554b-fd15-4676-8c82-dc6122af2a80" providerId="ADAL" clId="{A3A6ABF9-8563-404A-BEC3-1E0B3CC340AC}" dt="2023-09-08T21:30:50.752" v="45281" actId="20577"/>
          <ac:spMkLst>
            <pc:docMk/>
            <pc:sldMk cId="2642703768" sldId="2147478665"/>
            <ac:spMk id="7" creationId="{CDFA3B16-0CF6-4342-00CD-A2121780A14D}"/>
          </ac:spMkLst>
        </pc:spChg>
      </pc:sldChg>
      <pc:sldChg chg="modSp add mod">
        <pc:chgData name="Henry Jammes" userId="5f22554b-fd15-4676-8c82-dc6122af2a80" providerId="ADAL" clId="{A3A6ABF9-8563-404A-BEC3-1E0B3CC340AC}" dt="2023-09-08T21:30:47.717" v="45280" actId="20577"/>
        <pc:sldMkLst>
          <pc:docMk/>
          <pc:sldMk cId="3900821400" sldId="2147478666"/>
        </pc:sldMkLst>
        <pc:spChg chg="mod">
          <ac:chgData name="Henry Jammes" userId="5f22554b-fd15-4676-8c82-dc6122af2a80" providerId="ADAL" clId="{A3A6ABF9-8563-404A-BEC3-1E0B3CC340AC}" dt="2023-09-08T21:30:40.409" v="45278"/>
          <ac:spMkLst>
            <pc:docMk/>
            <pc:sldMk cId="3900821400" sldId="2147478666"/>
            <ac:spMk id="2" creationId="{06200FD3-EB50-A291-6952-748348F5754E}"/>
          </ac:spMkLst>
        </pc:spChg>
        <pc:spChg chg="mod">
          <ac:chgData name="Henry Jammes" userId="5f22554b-fd15-4676-8c82-dc6122af2a80" providerId="ADAL" clId="{A3A6ABF9-8563-404A-BEC3-1E0B3CC340AC}" dt="2023-09-08T21:30:47.717" v="45280" actId="20577"/>
          <ac:spMkLst>
            <pc:docMk/>
            <pc:sldMk cId="3900821400" sldId="2147478666"/>
            <ac:spMk id="7" creationId="{CDFA3B16-0CF6-4342-00CD-A2121780A14D}"/>
          </ac:spMkLst>
        </pc:spChg>
      </pc:sldChg>
      <pc:sldChg chg="add del">
        <pc:chgData name="Henry Jammes" userId="5f22554b-fd15-4676-8c82-dc6122af2a80" providerId="ADAL" clId="{A3A6ABF9-8563-404A-BEC3-1E0B3CC340AC}" dt="2023-09-08T21:31:56.163" v="45297" actId="47"/>
        <pc:sldMkLst>
          <pc:docMk/>
          <pc:sldMk cId="745117549" sldId="2147478667"/>
        </pc:sldMkLst>
      </pc:sldChg>
      <pc:sldChg chg="add del">
        <pc:chgData name="Henry Jammes" userId="5f22554b-fd15-4676-8c82-dc6122af2a80" providerId="ADAL" clId="{A3A6ABF9-8563-404A-BEC3-1E0B3CC340AC}" dt="2023-09-08T21:31:49.068" v="45294" actId="2696"/>
        <pc:sldMkLst>
          <pc:docMk/>
          <pc:sldMk cId="1619693309" sldId="2147478667"/>
        </pc:sldMkLst>
      </pc:sldChg>
      <pc:sldChg chg="modSp add mod">
        <pc:chgData name="Henry Jammes" userId="5f22554b-fd15-4676-8c82-dc6122af2a80" providerId="ADAL" clId="{A3A6ABF9-8563-404A-BEC3-1E0B3CC340AC}" dt="2023-09-08T21:33:34.868" v="45464" actId="20577"/>
        <pc:sldMkLst>
          <pc:docMk/>
          <pc:sldMk cId="3252345120" sldId="2147478668"/>
        </pc:sldMkLst>
        <pc:spChg chg="mod">
          <ac:chgData name="Henry Jammes" userId="5f22554b-fd15-4676-8c82-dc6122af2a80" providerId="ADAL" clId="{A3A6ABF9-8563-404A-BEC3-1E0B3CC340AC}" dt="2023-09-08T21:32:41.836" v="45336"/>
          <ac:spMkLst>
            <pc:docMk/>
            <pc:sldMk cId="3252345120" sldId="2147478668"/>
            <ac:spMk id="2" creationId="{06200FD3-EB50-A291-6952-748348F5754E}"/>
          </ac:spMkLst>
        </pc:spChg>
        <pc:spChg chg="mod">
          <ac:chgData name="Henry Jammes" userId="5f22554b-fd15-4676-8c82-dc6122af2a80" providerId="ADAL" clId="{A3A6ABF9-8563-404A-BEC3-1E0B3CC340AC}" dt="2023-09-08T21:32:56.751" v="45400" actId="20577"/>
          <ac:spMkLst>
            <pc:docMk/>
            <pc:sldMk cId="3252345120" sldId="2147478668"/>
            <ac:spMk id="3" creationId="{77FB708B-1EC6-0043-1545-8A46233783FD}"/>
          </ac:spMkLst>
        </pc:spChg>
        <pc:spChg chg="mod">
          <ac:chgData name="Henry Jammes" userId="5f22554b-fd15-4676-8c82-dc6122af2a80" providerId="ADAL" clId="{A3A6ABF9-8563-404A-BEC3-1E0B3CC340AC}" dt="2023-09-08T21:33:08.006" v="45410" actId="20577"/>
          <ac:spMkLst>
            <pc:docMk/>
            <pc:sldMk cId="3252345120" sldId="2147478668"/>
            <ac:spMk id="5" creationId="{713C0EDE-5347-B8FC-9D56-781F67C7E4C1}"/>
          </ac:spMkLst>
        </pc:spChg>
        <pc:spChg chg="mod">
          <ac:chgData name="Henry Jammes" userId="5f22554b-fd15-4676-8c82-dc6122af2a80" providerId="ADAL" clId="{A3A6ABF9-8563-404A-BEC3-1E0B3CC340AC}" dt="2023-09-08T21:33:09.423" v="45411" actId="20577"/>
          <ac:spMkLst>
            <pc:docMk/>
            <pc:sldMk cId="3252345120" sldId="2147478668"/>
            <ac:spMk id="6" creationId="{076F0F01-D547-EAF1-1DA6-7C0297A2A941}"/>
          </ac:spMkLst>
        </pc:spChg>
        <pc:spChg chg="mod">
          <ac:chgData name="Henry Jammes" userId="5f22554b-fd15-4676-8c82-dc6122af2a80" providerId="ADAL" clId="{A3A6ABF9-8563-404A-BEC3-1E0B3CC340AC}" dt="2023-09-08T21:33:34.868" v="45464" actId="20577"/>
          <ac:spMkLst>
            <pc:docMk/>
            <pc:sldMk cId="3252345120" sldId="2147478668"/>
            <ac:spMk id="7" creationId="{FA2A3B42-5989-8325-9E53-C665FD9AB133}"/>
          </ac:spMkLst>
        </pc:spChg>
        <pc:spChg chg="mod">
          <ac:chgData name="Henry Jammes" userId="5f22554b-fd15-4676-8c82-dc6122af2a80" providerId="ADAL" clId="{A3A6ABF9-8563-404A-BEC3-1E0B3CC340AC}" dt="2023-09-08T21:33:10.402" v="45412" actId="20577"/>
          <ac:spMkLst>
            <pc:docMk/>
            <pc:sldMk cId="3252345120" sldId="2147478668"/>
            <ac:spMk id="8" creationId="{B955FCDA-2EFA-98B8-F6EF-99548F5BCDD6}"/>
          </ac:spMkLst>
        </pc:spChg>
        <pc:graphicFrameChg chg="mod modGraphic">
          <ac:chgData name="Henry Jammes" userId="5f22554b-fd15-4676-8c82-dc6122af2a80" providerId="ADAL" clId="{A3A6ABF9-8563-404A-BEC3-1E0B3CC340AC}" dt="2023-09-08T21:33:06.054" v="45409"/>
          <ac:graphicFrameMkLst>
            <pc:docMk/>
            <pc:sldMk cId="3252345120" sldId="2147478668"/>
            <ac:graphicFrameMk id="42" creationId="{DC128E1B-AD7A-382B-7A91-BAA6B4B9C014}"/>
          </ac:graphicFrameMkLst>
        </pc:graphicFrameChg>
      </pc:sldChg>
      <pc:sldChg chg="modSp add mod ord">
        <pc:chgData name="Henry Jammes" userId="5f22554b-fd15-4676-8c82-dc6122af2a80" providerId="ADAL" clId="{A3A6ABF9-8563-404A-BEC3-1E0B3CC340AC}" dt="2023-09-23T20:28:48.851" v="46404" actId="20577"/>
        <pc:sldMkLst>
          <pc:docMk/>
          <pc:sldMk cId="1624925697" sldId="2147478669"/>
        </pc:sldMkLst>
        <pc:spChg chg="mod">
          <ac:chgData name="Henry Jammes" userId="5f22554b-fd15-4676-8c82-dc6122af2a80" providerId="ADAL" clId="{A3A6ABF9-8563-404A-BEC3-1E0B3CC340AC}" dt="2023-09-23T20:23:57.009" v="45505" actId="20577"/>
          <ac:spMkLst>
            <pc:docMk/>
            <pc:sldMk cId="1624925697" sldId="2147478669"/>
            <ac:spMk id="2" creationId="{06200FD3-EB50-A291-6952-748348F5754E}"/>
          </ac:spMkLst>
        </pc:spChg>
        <pc:spChg chg="mod">
          <ac:chgData name="Henry Jammes" userId="5f22554b-fd15-4676-8c82-dc6122af2a80" providerId="ADAL" clId="{A3A6ABF9-8563-404A-BEC3-1E0B3CC340AC}" dt="2023-09-23T20:24:38.556" v="45679" actId="20577"/>
          <ac:spMkLst>
            <pc:docMk/>
            <pc:sldMk cId="1624925697" sldId="2147478669"/>
            <ac:spMk id="3" creationId="{77FB708B-1EC6-0043-1545-8A46233783FD}"/>
          </ac:spMkLst>
        </pc:spChg>
        <pc:spChg chg="mod">
          <ac:chgData name="Henry Jammes" userId="5f22554b-fd15-4676-8c82-dc6122af2a80" providerId="ADAL" clId="{A3A6ABF9-8563-404A-BEC3-1E0B3CC340AC}" dt="2023-09-23T20:28:48.851" v="46404" actId="20577"/>
          <ac:spMkLst>
            <pc:docMk/>
            <pc:sldMk cId="1624925697" sldId="2147478669"/>
            <ac:spMk id="5" creationId="{EBF7ED77-A742-FBCE-BD52-DC34A33041EE}"/>
          </ac:spMkLst>
        </pc:spChg>
        <pc:spChg chg="mod">
          <ac:chgData name="Henry Jammes" userId="5f22554b-fd15-4676-8c82-dc6122af2a80" providerId="ADAL" clId="{A3A6ABF9-8563-404A-BEC3-1E0B3CC340AC}" dt="2023-09-23T20:27:45.334" v="46288" actId="207"/>
          <ac:spMkLst>
            <pc:docMk/>
            <pc:sldMk cId="1624925697" sldId="2147478669"/>
            <ac:spMk id="7" creationId="{CDFA3B16-0CF6-4342-00CD-A2121780A14D}"/>
          </ac:spMkLst>
        </pc:spChg>
        <pc:graphicFrameChg chg="modGraphic">
          <ac:chgData name="Henry Jammes" userId="5f22554b-fd15-4676-8c82-dc6122af2a80" providerId="ADAL" clId="{A3A6ABF9-8563-404A-BEC3-1E0B3CC340AC}" dt="2023-09-23T20:24:55.729" v="45766" actId="20577"/>
          <ac:graphicFrameMkLst>
            <pc:docMk/>
            <pc:sldMk cId="1624925697" sldId="2147478669"/>
            <ac:graphicFrameMk id="4" creationId="{882C9BB9-AC4D-4894-D1FB-709C728B32AC}"/>
          </ac:graphicFrameMkLst>
        </pc:graphicFrameChg>
      </pc:sldChg>
      <pc:sldChg chg="addSp delSp modSp add mod ord addCm">
        <pc:chgData name="Henry Jammes" userId="5f22554b-fd15-4676-8c82-dc6122af2a80" providerId="ADAL" clId="{A3A6ABF9-8563-404A-BEC3-1E0B3CC340AC}" dt="2023-09-28T17:43:45.328" v="51123" actId="1036"/>
        <pc:sldMkLst>
          <pc:docMk/>
          <pc:sldMk cId="1714818578" sldId="2147478670"/>
        </pc:sldMkLst>
        <pc:spChg chg="mod">
          <ac:chgData name="Henry Jammes" userId="5f22554b-fd15-4676-8c82-dc6122af2a80" providerId="ADAL" clId="{A3A6ABF9-8563-404A-BEC3-1E0B3CC340AC}" dt="2023-09-28T17:34:19.617" v="50969" actId="20577"/>
          <ac:spMkLst>
            <pc:docMk/>
            <pc:sldMk cId="1714818578" sldId="2147478670"/>
            <ac:spMk id="2" creationId="{06200FD3-EB50-A291-6952-748348F5754E}"/>
          </ac:spMkLst>
        </pc:spChg>
        <pc:spChg chg="add del mod ord">
          <ac:chgData name="Henry Jammes" userId="5f22554b-fd15-4676-8c82-dc6122af2a80" providerId="ADAL" clId="{A3A6ABF9-8563-404A-BEC3-1E0B3CC340AC}" dt="2023-09-28T15:44:25.743" v="50911" actId="1076"/>
          <ac:spMkLst>
            <pc:docMk/>
            <pc:sldMk cId="1714818578" sldId="2147478670"/>
            <ac:spMk id="3" creationId="{BA3B09E7-DC25-E43F-351B-EF69C7553F18}"/>
          </ac:spMkLst>
        </pc:spChg>
        <pc:spChg chg="add del mod">
          <ac:chgData name="Henry Jammes" userId="5f22554b-fd15-4676-8c82-dc6122af2a80" providerId="ADAL" clId="{A3A6ABF9-8563-404A-BEC3-1E0B3CC340AC}" dt="2023-09-28T14:47:44.112" v="49154" actId="478"/>
          <ac:spMkLst>
            <pc:docMk/>
            <pc:sldMk cId="1714818578" sldId="2147478670"/>
            <ac:spMk id="4" creationId="{3C171674-DA93-31F6-68F1-4248FAE620D5}"/>
          </ac:spMkLst>
        </pc:spChg>
        <pc:spChg chg="add del mod">
          <ac:chgData name="Henry Jammes" userId="5f22554b-fd15-4676-8c82-dc6122af2a80" providerId="ADAL" clId="{A3A6ABF9-8563-404A-BEC3-1E0B3CC340AC}" dt="2023-09-28T17:35:08.583" v="51020" actId="478"/>
          <ac:spMkLst>
            <pc:docMk/>
            <pc:sldMk cId="1714818578" sldId="2147478670"/>
            <ac:spMk id="4" creationId="{62475F9D-F755-8762-64ED-74C28D9FF107}"/>
          </ac:spMkLst>
        </pc:spChg>
        <pc:spChg chg="add mod">
          <ac:chgData name="Henry Jammes" userId="5f22554b-fd15-4676-8c82-dc6122af2a80" providerId="ADAL" clId="{A3A6ABF9-8563-404A-BEC3-1E0B3CC340AC}" dt="2023-09-28T17:43:45.328" v="51123" actId="1036"/>
          <ac:spMkLst>
            <pc:docMk/>
            <pc:sldMk cId="1714818578" sldId="2147478670"/>
            <ac:spMk id="4" creationId="{C5A22489-B1D2-6426-0BA0-DA0C0C875BB9}"/>
          </ac:spMkLst>
        </pc:spChg>
        <pc:spChg chg="add mod ord">
          <ac:chgData name="Henry Jammes" userId="5f22554b-fd15-4676-8c82-dc6122af2a80" providerId="ADAL" clId="{A3A6ABF9-8563-404A-BEC3-1E0B3CC340AC}" dt="2023-09-28T15:42:08.093" v="50848" actId="207"/>
          <ac:spMkLst>
            <pc:docMk/>
            <pc:sldMk cId="1714818578" sldId="2147478670"/>
            <ac:spMk id="5" creationId="{4874629C-A9C8-899B-6DE2-2783E8C42D4E}"/>
          </ac:spMkLst>
        </pc:spChg>
        <pc:spChg chg="add del mod">
          <ac:chgData name="Henry Jammes" userId="5f22554b-fd15-4676-8c82-dc6122af2a80" providerId="ADAL" clId="{A3A6ABF9-8563-404A-BEC3-1E0B3CC340AC}" dt="2023-09-28T14:59:03.432" v="49415" actId="478"/>
          <ac:spMkLst>
            <pc:docMk/>
            <pc:sldMk cId="1714818578" sldId="2147478670"/>
            <ac:spMk id="6" creationId="{89211563-F937-1605-CDEB-46498B944B30}"/>
          </ac:spMkLst>
        </pc:spChg>
        <pc:spChg chg="mod">
          <ac:chgData name="Henry Jammes" userId="5f22554b-fd15-4676-8c82-dc6122af2a80" providerId="ADAL" clId="{A3A6ABF9-8563-404A-BEC3-1E0B3CC340AC}" dt="2023-09-28T15:27:38.122" v="50824" actId="108"/>
          <ac:spMkLst>
            <pc:docMk/>
            <pc:sldMk cId="1714818578" sldId="2147478670"/>
            <ac:spMk id="7" creationId="{CDFA3B16-0CF6-4342-00CD-A2121780A14D}"/>
          </ac:spMkLst>
        </pc:spChg>
        <pc:spChg chg="add mod ord">
          <ac:chgData name="Henry Jammes" userId="5f22554b-fd15-4676-8c82-dc6122af2a80" providerId="ADAL" clId="{A3A6ABF9-8563-404A-BEC3-1E0B3CC340AC}" dt="2023-09-28T15:46:29.614" v="50959" actId="207"/>
          <ac:spMkLst>
            <pc:docMk/>
            <pc:sldMk cId="1714818578" sldId="2147478670"/>
            <ac:spMk id="8" creationId="{08FDBACD-DEC4-D271-E0C7-C9D88CFDDC75}"/>
          </ac:spMkLst>
        </pc:spChg>
        <pc:spChg chg="mod">
          <ac:chgData name="Henry Jammes" userId="5f22554b-fd15-4676-8c82-dc6122af2a80" providerId="ADAL" clId="{A3A6ABF9-8563-404A-BEC3-1E0B3CC340AC}" dt="2023-09-28T17:34:26.584" v="50982" actId="20577"/>
          <ac:spMkLst>
            <pc:docMk/>
            <pc:sldMk cId="1714818578" sldId="2147478670"/>
            <ac:spMk id="9" creationId="{E4E52AF6-6402-CF31-0165-40896BB82699}"/>
          </ac:spMkLst>
        </pc:spChg>
        <pc:spChg chg="add del mod">
          <ac:chgData name="Henry Jammes" userId="5f22554b-fd15-4676-8c82-dc6122af2a80" providerId="ADAL" clId="{A3A6ABF9-8563-404A-BEC3-1E0B3CC340AC}" dt="2023-09-28T14:44:01.603" v="49063" actId="478"/>
          <ac:spMkLst>
            <pc:docMk/>
            <pc:sldMk cId="1714818578" sldId="2147478670"/>
            <ac:spMk id="10" creationId="{CA2CB106-E077-7AE3-074C-4A74DA9AE4B7}"/>
          </ac:spMkLst>
        </pc:spChg>
        <pc:spChg chg="add del mod">
          <ac:chgData name="Henry Jammes" userId="5f22554b-fd15-4676-8c82-dc6122af2a80" providerId="ADAL" clId="{A3A6ABF9-8563-404A-BEC3-1E0B3CC340AC}" dt="2023-09-28T14:44:02.682" v="49065" actId="478"/>
          <ac:spMkLst>
            <pc:docMk/>
            <pc:sldMk cId="1714818578" sldId="2147478670"/>
            <ac:spMk id="11" creationId="{A9756092-49EA-B362-613B-FFBB77248DF2}"/>
          </ac:spMkLst>
        </pc:spChg>
        <pc:spChg chg="del">
          <ac:chgData name="Henry Jammes" userId="5f22554b-fd15-4676-8c82-dc6122af2a80" providerId="ADAL" clId="{A3A6ABF9-8563-404A-BEC3-1E0B3CC340AC}" dt="2023-09-23T20:34:45.191" v="46773" actId="478"/>
          <ac:spMkLst>
            <pc:docMk/>
            <pc:sldMk cId="1714818578" sldId="2147478670"/>
            <ac:spMk id="20" creationId="{91A88DBB-1574-6E46-8721-D9173B74627C}"/>
          </ac:spMkLst>
        </pc:spChg>
        <pc:spChg chg="del">
          <ac:chgData name="Henry Jammes" userId="5f22554b-fd15-4676-8c82-dc6122af2a80" providerId="ADAL" clId="{A3A6ABF9-8563-404A-BEC3-1E0B3CC340AC}" dt="2023-09-23T20:34:45.191" v="46773" actId="478"/>
          <ac:spMkLst>
            <pc:docMk/>
            <pc:sldMk cId="1714818578" sldId="2147478670"/>
            <ac:spMk id="21" creationId="{49C8F053-1E0B-C53F-A49B-9559573E98A1}"/>
          </ac:spMkLst>
        </pc:spChg>
        <pc:spChg chg="del">
          <ac:chgData name="Henry Jammes" userId="5f22554b-fd15-4676-8c82-dc6122af2a80" providerId="ADAL" clId="{A3A6ABF9-8563-404A-BEC3-1E0B3CC340AC}" dt="2023-09-23T20:34:45.191" v="46773" actId="478"/>
          <ac:spMkLst>
            <pc:docMk/>
            <pc:sldMk cId="1714818578" sldId="2147478670"/>
            <ac:spMk id="22" creationId="{45D114AC-0DA2-C2AF-451B-64F9D5B80711}"/>
          </ac:spMkLst>
        </pc:spChg>
        <pc:spChg chg="add mod">
          <ac:chgData name="Henry Jammes" userId="5f22554b-fd15-4676-8c82-dc6122af2a80" providerId="ADAL" clId="{A3A6ABF9-8563-404A-BEC3-1E0B3CC340AC}" dt="2023-09-28T14:45:54.019" v="49117" actId="553"/>
          <ac:spMkLst>
            <pc:docMk/>
            <pc:sldMk cId="1714818578" sldId="2147478670"/>
            <ac:spMk id="22" creationId="{E13F1830-11EF-80A4-CA10-4499615BF790}"/>
          </ac:spMkLst>
        </pc:spChg>
        <pc:spChg chg="del">
          <ac:chgData name="Henry Jammes" userId="5f22554b-fd15-4676-8c82-dc6122af2a80" providerId="ADAL" clId="{A3A6ABF9-8563-404A-BEC3-1E0B3CC340AC}" dt="2023-09-23T20:34:40.961" v="46772" actId="478"/>
          <ac:spMkLst>
            <pc:docMk/>
            <pc:sldMk cId="1714818578" sldId="2147478670"/>
            <ac:spMk id="23" creationId="{E429E6BD-07BC-A559-34DF-CE211EDA942B}"/>
          </ac:spMkLst>
        </pc:spChg>
        <pc:spChg chg="add del mod">
          <ac:chgData name="Henry Jammes" userId="5f22554b-fd15-4676-8c82-dc6122af2a80" providerId="ADAL" clId="{A3A6ABF9-8563-404A-BEC3-1E0B3CC340AC}" dt="2023-09-28T14:44:00.888" v="49062" actId="478"/>
          <ac:spMkLst>
            <pc:docMk/>
            <pc:sldMk cId="1714818578" sldId="2147478670"/>
            <ac:spMk id="24" creationId="{0C4C787E-EAF0-E787-9C03-61D4B66CA29D}"/>
          </ac:spMkLst>
        </pc:spChg>
        <pc:spChg chg="del">
          <ac:chgData name="Henry Jammes" userId="5f22554b-fd15-4676-8c82-dc6122af2a80" providerId="ADAL" clId="{A3A6ABF9-8563-404A-BEC3-1E0B3CC340AC}" dt="2023-09-23T20:34:40.961" v="46772" actId="478"/>
          <ac:spMkLst>
            <pc:docMk/>
            <pc:sldMk cId="1714818578" sldId="2147478670"/>
            <ac:spMk id="25" creationId="{CF207F7F-0513-FD56-EA54-0B914F1F9D20}"/>
          </ac:spMkLst>
        </pc:spChg>
        <pc:spChg chg="del">
          <ac:chgData name="Henry Jammes" userId="5f22554b-fd15-4676-8c82-dc6122af2a80" providerId="ADAL" clId="{A3A6ABF9-8563-404A-BEC3-1E0B3CC340AC}" dt="2023-09-23T20:34:40.961" v="46772" actId="478"/>
          <ac:spMkLst>
            <pc:docMk/>
            <pc:sldMk cId="1714818578" sldId="2147478670"/>
            <ac:spMk id="26" creationId="{DA30AF8C-389D-334D-7D1C-ACAC896C4885}"/>
          </ac:spMkLst>
        </pc:spChg>
        <pc:spChg chg="del">
          <ac:chgData name="Henry Jammes" userId="5f22554b-fd15-4676-8c82-dc6122af2a80" providerId="ADAL" clId="{A3A6ABF9-8563-404A-BEC3-1E0B3CC340AC}" dt="2023-09-23T20:34:40.961" v="46772" actId="478"/>
          <ac:spMkLst>
            <pc:docMk/>
            <pc:sldMk cId="1714818578" sldId="2147478670"/>
            <ac:spMk id="29" creationId="{8B1FF4E2-148C-E3AA-E8EF-5F5443C3BB1F}"/>
          </ac:spMkLst>
        </pc:spChg>
        <pc:spChg chg="add mod">
          <ac:chgData name="Henry Jammes" userId="5f22554b-fd15-4676-8c82-dc6122af2a80" providerId="ADAL" clId="{A3A6ABF9-8563-404A-BEC3-1E0B3CC340AC}" dt="2023-09-28T14:47:19.113" v="49144" actId="20577"/>
          <ac:spMkLst>
            <pc:docMk/>
            <pc:sldMk cId="1714818578" sldId="2147478670"/>
            <ac:spMk id="32" creationId="{67B0EEFC-0554-60C3-096E-AFE702220DC3}"/>
          </ac:spMkLst>
        </pc:spChg>
        <pc:spChg chg="del">
          <ac:chgData name="Henry Jammes" userId="5f22554b-fd15-4676-8c82-dc6122af2a80" providerId="ADAL" clId="{A3A6ABF9-8563-404A-BEC3-1E0B3CC340AC}" dt="2023-09-23T20:34:40.961" v="46772" actId="478"/>
          <ac:spMkLst>
            <pc:docMk/>
            <pc:sldMk cId="1714818578" sldId="2147478670"/>
            <ac:spMk id="33" creationId="{B350F372-6C51-0463-D11F-E6A55DE03E38}"/>
          </ac:spMkLst>
        </pc:spChg>
        <pc:spChg chg="add mod">
          <ac:chgData name="Henry Jammes" userId="5f22554b-fd15-4676-8c82-dc6122af2a80" providerId="ADAL" clId="{A3A6ABF9-8563-404A-BEC3-1E0B3CC340AC}" dt="2023-09-28T14:40:58.217" v="48890" actId="571"/>
          <ac:spMkLst>
            <pc:docMk/>
            <pc:sldMk cId="1714818578" sldId="2147478670"/>
            <ac:spMk id="33" creationId="{E6C4CF02-2632-7E28-79A6-9CF90EE43077}"/>
          </ac:spMkLst>
        </pc:spChg>
        <pc:spChg chg="del">
          <ac:chgData name="Henry Jammes" userId="5f22554b-fd15-4676-8c82-dc6122af2a80" providerId="ADAL" clId="{A3A6ABF9-8563-404A-BEC3-1E0B3CC340AC}" dt="2023-09-23T20:34:40.961" v="46772" actId="478"/>
          <ac:spMkLst>
            <pc:docMk/>
            <pc:sldMk cId="1714818578" sldId="2147478670"/>
            <ac:spMk id="34" creationId="{AA29E749-0F7F-F599-9C27-D99EE29B230D}"/>
          </ac:spMkLst>
        </pc:spChg>
        <pc:spChg chg="add mod topLvl">
          <ac:chgData name="Henry Jammes" userId="5f22554b-fd15-4676-8c82-dc6122af2a80" providerId="ADAL" clId="{A3A6ABF9-8563-404A-BEC3-1E0B3CC340AC}" dt="2023-09-28T14:55:09.621" v="49296" actId="165"/>
          <ac:spMkLst>
            <pc:docMk/>
            <pc:sldMk cId="1714818578" sldId="2147478670"/>
            <ac:spMk id="34" creationId="{C77DB968-106D-61EA-28EB-DFDFAAEEA70E}"/>
          </ac:spMkLst>
        </pc:spChg>
        <pc:spChg chg="del">
          <ac:chgData name="Henry Jammes" userId="5f22554b-fd15-4676-8c82-dc6122af2a80" providerId="ADAL" clId="{A3A6ABF9-8563-404A-BEC3-1E0B3CC340AC}" dt="2023-09-23T20:34:45.191" v="46773" actId="478"/>
          <ac:spMkLst>
            <pc:docMk/>
            <pc:sldMk cId="1714818578" sldId="2147478670"/>
            <ac:spMk id="35" creationId="{8DBCBFF0-CCBA-2B23-5A6C-39C51097F491}"/>
          </ac:spMkLst>
        </pc:spChg>
        <pc:spChg chg="del">
          <ac:chgData name="Henry Jammes" userId="5f22554b-fd15-4676-8c82-dc6122af2a80" providerId="ADAL" clId="{A3A6ABF9-8563-404A-BEC3-1E0B3CC340AC}" dt="2023-09-23T20:34:40.961" v="46772" actId="478"/>
          <ac:spMkLst>
            <pc:docMk/>
            <pc:sldMk cId="1714818578" sldId="2147478670"/>
            <ac:spMk id="36" creationId="{15DCA23A-45FC-935A-090E-E60AED4D47B0}"/>
          </ac:spMkLst>
        </pc:spChg>
        <pc:spChg chg="add mod">
          <ac:chgData name="Henry Jammes" userId="5f22554b-fd15-4676-8c82-dc6122af2a80" providerId="ADAL" clId="{A3A6ABF9-8563-404A-BEC3-1E0B3CC340AC}" dt="2023-09-28T14:47:38.421" v="49153" actId="1038"/>
          <ac:spMkLst>
            <pc:docMk/>
            <pc:sldMk cId="1714818578" sldId="2147478670"/>
            <ac:spMk id="36" creationId="{68F2C74F-BF87-9109-801E-DED97CFB20C3}"/>
          </ac:spMkLst>
        </pc:spChg>
        <pc:spChg chg="add mod">
          <ac:chgData name="Henry Jammes" userId="5f22554b-fd15-4676-8c82-dc6122af2a80" providerId="ADAL" clId="{A3A6ABF9-8563-404A-BEC3-1E0B3CC340AC}" dt="2023-09-28T15:01:59.335" v="49509" actId="20577"/>
          <ac:spMkLst>
            <pc:docMk/>
            <pc:sldMk cId="1714818578" sldId="2147478670"/>
            <ac:spMk id="40" creationId="{854B8D60-D50B-FA8E-0B11-8300C122AA02}"/>
          </ac:spMkLst>
        </pc:spChg>
        <pc:spChg chg="add mod topLvl">
          <ac:chgData name="Henry Jammes" userId="5f22554b-fd15-4676-8c82-dc6122af2a80" providerId="ADAL" clId="{A3A6ABF9-8563-404A-BEC3-1E0B3CC340AC}" dt="2023-09-28T15:01:45.683" v="49503" actId="20577"/>
          <ac:spMkLst>
            <pc:docMk/>
            <pc:sldMk cId="1714818578" sldId="2147478670"/>
            <ac:spMk id="42" creationId="{0B2ECE99-94B7-895D-774E-0419DFC10830}"/>
          </ac:spMkLst>
        </pc:spChg>
        <pc:spChg chg="mod">
          <ac:chgData name="Henry Jammes" userId="5f22554b-fd15-4676-8c82-dc6122af2a80" providerId="ADAL" clId="{A3A6ABF9-8563-404A-BEC3-1E0B3CC340AC}" dt="2023-09-28T14:48:34.964" v="49169"/>
          <ac:spMkLst>
            <pc:docMk/>
            <pc:sldMk cId="1714818578" sldId="2147478670"/>
            <ac:spMk id="48" creationId="{38B89E24-2DB3-26A9-A0AD-5E0E7646A4AA}"/>
          </ac:spMkLst>
        </pc:spChg>
        <pc:spChg chg="mod">
          <ac:chgData name="Henry Jammes" userId="5f22554b-fd15-4676-8c82-dc6122af2a80" providerId="ADAL" clId="{A3A6ABF9-8563-404A-BEC3-1E0B3CC340AC}" dt="2023-09-28T14:48:34.964" v="49169"/>
          <ac:spMkLst>
            <pc:docMk/>
            <pc:sldMk cId="1714818578" sldId="2147478670"/>
            <ac:spMk id="49" creationId="{A0AF5972-3F7F-1ECF-DDD5-5F3B9062DC07}"/>
          </ac:spMkLst>
        </pc:spChg>
        <pc:spChg chg="mod">
          <ac:chgData name="Henry Jammes" userId="5f22554b-fd15-4676-8c82-dc6122af2a80" providerId="ADAL" clId="{A3A6ABF9-8563-404A-BEC3-1E0B3CC340AC}" dt="2023-09-28T14:48:40.981" v="49171" actId="571"/>
          <ac:spMkLst>
            <pc:docMk/>
            <pc:sldMk cId="1714818578" sldId="2147478670"/>
            <ac:spMk id="53" creationId="{E5594475-D0CB-3A6E-1608-675DAC74CD2F}"/>
          </ac:spMkLst>
        </pc:spChg>
        <pc:spChg chg="mod">
          <ac:chgData name="Henry Jammes" userId="5f22554b-fd15-4676-8c82-dc6122af2a80" providerId="ADAL" clId="{A3A6ABF9-8563-404A-BEC3-1E0B3CC340AC}" dt="2023-09-28T14:48:40.981" v="49171" actId="571"/>
          <ac:spMkLst>
            <pc:docMk/>
            <pc:sldMk cId="1714818578" sldId="2147478670"/>
            <ac:spMk id="54" creationId="{B21F4D7F-35E4-02AF-656F-3A7B2867BCB8}"/>
          </ac:spMkLst>
        </pc:spChg>
        <pc:spChg chg="mod">
          <ac:chgData name="Henry Jammes" userId="5f22554b-fd15-4676-8c82-dc6122af2a80" providerId="ADAL" clId="{A3A6ABF9-8563-404A-BEC3-1E0B3CC340AC}" dt="2023-09-28T14:48:53.828" v="49177"/>
          <ac:spMkLst>
            <pc:docMk/>
            <pc:sldMk cId="1714818578" sldId="2147478670"/>
            <ac:spMk id="60" creationId="{01F80CDF-88EB-9D31-A1BA-060DE55C634B}"/>
          </ac:spMkLst>
        </pc:spChg>
        <pc:spChg chg="mod">
          <ac:chgData name="Henry Jammes" userId="5f22554b-fd15-4676-8c82-dc6122af2a80" providerId="ADAL" clId="{A3A6ABF9-8563-404A-BEC3-1E0B3CC340AC}" dt="2023-09-28T14:48:53.828" v="49177"/>
          <ac:spMkLst>
            <pc:docMk/>
            <pc:sldMk cId="1714818578" sldId="2147478670"/>
            <ac:spMk id="61" creationId="{528E2995-B670-53CD-F695-9BD5B0A54062}"/>
          </ac:spMkLst>
        </pc:spChg>
        <pc:spChg chg="del">
          <ac:chgData name="Henry Jammes" userId="5f22554b-fd15-4676-8c82-dc6122af2a80" providerId="ADAL" clId="{A3A6ABF9-8563-404A-BEC3-1E0B3CC340AC}" dt="2023-09-23T20:34:40.961" v="46772" actId="478"/>
          <ac:spMkLst>
            <pc:docMk/>
            <pc:sldMk cId="1714818578" sldId="2147478670"/>
            <ac:spMk id="201" creationId="{185C53A7-CA96-2BC4-7F00-419FEE383140}"/>
          </ac:spMkLst>
        </pc:spChg>
        <pc:spChg chg="del">
          <ac:chgData name="Henry Jammes" userId="5f22554b-fd15-4676-8c82-dc6122af2a80" providerId="ADAL" clId="{A3A6ABF9-8563-404A-BEC3-1E0B3CC340AC}" dt="2023-09-23T20:34:40.961" v="46772" actId="478"/>
          <ac:spMkLst>
            <pc:docMk/>
            <pc:sldMk cId="1714818578" sldId="2147478670"/>
            <ac:spMk id="204" creationId="{3A01BCCB-F21A-96DF-11ED-47BD6FB72078}"/>
          </ac:spMkLst>
        </pc:spChg>
        <pc:spChg chg="add del mod">
          <ac:chgData name="Henry Jammes" userId="5f22554b-fd15-4676-8c82-dc6122af2a80" providerId="ADAL" clId="{A3A6ABF9-8563-404A-BEC3-1E0B3CC340AC}" dt="2023-09-28T17:43:18.634" v="51090" actId="1036"/>
          <ac:spMkLst>
            <pc:docMk/>
            <pc:sldMk cId="1714818578" sldId="2147478670"/>
            <ac:spMk id="210" creationId="{DA7C4FE7-3164-59E8-7B06-CD2B36BEAE3F}"/>
          </ac:spMkLst>
        </pc:spChg>
        <pc:spChg chg="add del mod">
          <ac:chgData name="Henry Jammes" userId="5f22554b-fd15-4676-8c82-dc6122af2a80" providerId="ADAL" clId="{A3A6ABF9-8563-404A-BEC3-1E0B3CC340AC}" dt="2023-09-28T17:43:18.634" v="51090" actId="1036"/>
          <ac:spMkLst>
            <pc:docMk/>
            <pc:sldMk cId="1714818578" sldId="2147478670"/>
            <ac:spMk id="211" creationId="{2D6E4996-061E-B55C-CDDC-B574CC4FC3C8}"/>
          </ac:spMkLst>
        </pc:spChg>
        <pc:spChg chg="add del mod">
          <ac:chgData name="Henry Jammes" userId="5f22554b-fd15-4676-8c82-dc6122af2a80" providerId="ADAL" clId="{A3A6ABF9-8563-404A-BEC3-1E0B3CC340AC}" dt="2023-09-28T17:43:18.634" v="51090" actId="1036"/>
          <ac:spMkLst>
            <pc:docMk/>
            <pc:sldMk cId="1714818578" sldId="2147478670"/>
            <ac:spMk id="212" creationId="{1F781B69-A1DD-5FBA-E470-EB4728823905}"/>
          </ac:spMkLst>
        </pc:spChg>
        <pc:spChg chg="add del mod">
          <ac:chgData name="Henry Jammes" userId="5f22554b-fd15-4676-8c82-dc6122af2a80" providerId="ADAL" clId="{A3A6ABF9-8563-404A-BEC3-1E0B3CC340AC}" dt="2023-09-28T17:43:18.634" v="51090" actId="1036"/>
          <ac:spMkLst>
            <pc:docMk/>
            <pc:sldMk cId="1714818578" sldId="2147478670"/>
            <ac:spMk id="217" creationId="{AE2CDFFD-2ABF-8903-E1F4-D45F20D46EF2}"/>
          </ac:spMkLst>
        </pc:spChg>
        <pc:spChg chg="del">
          <ac:chgData name="Henry Jammes" userId="5f22554b-fd15-4676-8c82-dc6122af2a80" providerId="ADAL" clId="{A3A6ABF9-8563-404A-BEC3-1E0B3CC340AC}" dt="2023-09-23T20:34:33.380" v="46771" actId="478"/>
          <ac:spMkLst>
            <pc:docMk/>
            <pc:sldMk cId="1714818578" sldId="2147478670"/>
            <ac:spMk id="218" creationId="{49E7D6B4-DD1C-E8D2-C3E5-2A5F2994939D}"/>
          </ac:spMkLst>
        </pc:spChg>
        <pc:spChg chg="del">
          <ac:chgData name="Henry Jammes" userId="5f22554b-fd15-4676-8c82-dc6122af2a80" providerId="ADAL" clId="{A3A6ABF9-8563-404A-BEC3-1E0B3CC340AC}" dt="2023-09-23T20:34:45.191" v="46773" actId="478"/>
          <ac:spMkLst>
            <pc:docMk/>
            <pc:sldMk cId="1714818578" sldId="2147478670"/>
            <ac:spMk id="263" creationId="{7FBEE332-BA99-A7D7-3D11-D030A3C0D338}"/>
          </ac:spMkLst>
        </pc:spChg>
        <pc:spChg chg="del">
          <ac:chgData name="Henry Jammes" userId="5f22554b-fd15-4676-8c82-dc6122af2a80" providerId="ADAL" clId="{A3A6ABF9-8563-404A-BEC3-1E0B3CC340AC}" dt="2023-09-23T20:34:45.191" v="46773" actId="478"/>
          <ac:spMkLst>
            <pc:docMk/>
            <pc:sldMk cId="1714818578" sldId="2147478670"/>
            <ac:spMk id="264" creationId="{AC9AAA59-E414-28BF-60BE-A8C6110E3E28}"/>
          </ac:spMkLst>
        </pc:spChg>
        <pc:spChg chg="del">
          <ac:chgData name="Henry Jammes" userId="5f22554b-fd15-4676-8c82-dc6122af2a80" providerId="ADAL" clId="{A3A6ABF9-8563-404A-BEC3-1E0B3CC340AC}" dt="2023-09-23T20:34:45.191" v="46773" actId="478"/>
          <ac:spMkLst>
            <pc:docMk/>
            <pc:sldMk cId="1714818578" sldId="2147478670"/>
            <ac:spMk id="265" creationId="{B6AF2698-79F1-663A-AF9B-D4A04B929838}"/>
          </ac:spMkLst>
        </pc:spChg>
        <pc:spChg chg="del">
          <ac:chgData name="Henry Jammes" userId="5f22554b-fd15-4676-8c82-dc6122af2a80" providerId="ADAL" clId="{A3A6ABF9-8563-404A-BEC3-1E0B3CC340AC}" dt="2023-09-23T20:34:40.961" v="46772" actId="478"/>
          <ac:spMkLst>
            <pc:docMk/>
            <pc:sldMk cId="1714818578" sldId="2147478670"/>
            <ac:spMk id="266" creationId="{2C0B66A9-9AC4-3DF9-ED57-17D017FA8505}"/>
          </ac:spMkLst>
        </pc:spChg>
        <pc:spChg chg="del">
          <ac:chgData name="Henry Jammes" userId="5f22554b-fd15-4676-8c82-dc6122af2a80" providerId="ADAL" clId="{A3A6ABF9-8563-404A-BEC3-1E0B3CC340AC}" dt="2023-09-23T20:34:40.961" v="46772" actId="478"/>
          <ac:spMkLst>
            <pc:docMk/>
            <pc:sldMk cId="1714818578" sldId="2147478670"/>
            <ac:spMk id="267" creationId="{9837FF04-3886-DAB0-9D5F-04E9BD5B95A2}"/>
          </ac:spMkLst>
        </pc:spChg>
        <pc:spChg chg="del">
          <ac:chgData name="Henry Jammes" userId="5f22554b-fd15-4676-8c82-dc6122af2a80" providerId="ADAL" clId="{A3A6ABF9-8563-404A-BEC3-1E0B3CC340AC}" dt="2023-09-23T20:34:40.961" v="46772" actId="478"/>
          <ac:spMkLst>
            <pc:docMk/>
            <pc:sldMk cId="1714818578" sldId="2147478670"/>
            <ac:spMk id="268" creationId="{89AE6B4D-7F7D-F536-4C6C-C4B59D003B42}"/>
          </ac:spMkLst>
        </pc:spChg>
        <pc:spChg chg="del">
          <ac:chgData name="Henry Jammes" userId="5f22554b-fd15-4676-8c82-dc6122af2a80" providerId="ADAL" clId="{A3A6ABF9-8563-404A-BEC3-1E0B3CC340AC}" dt="2023-09-23T20:34:40.961" v="46772" actId="478"/>
          <ac:spMkLst>
            <pc:docMk/>
            <pc:sldMk cId="1714818578" sldId="2147478670"/>
            <ac:spMk id="269" creationId="{187994BA-D520-34C5-041C-A76CB59E8350}"/>
          </ac:spMkLst>
        </pc:spChg>
        <pc:spChg chg="del">
          <ac:chgData name="Henry Jammes" userId="5f22554b-fd15-4676-8c82-dc6122af2a80" providerId="ADAL" clId="{A3A6ABF9-8563-404A-BEC3-1E0B3CC340AC}" dt="2023-09-23T20:34:40.961" v="46772" actId="478"/>
          <ac:spMkLst>
            <pc:docMk/>
            <pc:sldMk cId="1714818578" sldId="2147478670"/>
            <ac:spMk id="270" creationId="{12CD2519-E1BE-99F8-67C4-9D20600CC985}"/>
          </ac:spMkLst>
        </pc:spChg>
        <pc:spChg chg="mod">
          <ac:chgData name="Henry Jammes" userId="5f22554b-fd15-4676-8c82-dc6122af2a80" providerId="ADAL" clId="{A3A6ABF9-8563-404A-BEC3-1E0B3CC340AC}" dt="2023-09-28T14:49:01.603" v="49179" actId="571"/>
          <ac:spMkLst>
            <pc:docMk/>
            <pc:sldMk cId="1714818578" sldId="2147478670"/>
            <ac:spMk id="1025" creationId="{CACE4A77-1390-316D-558A-D1446CA4A808}"/>
          </ac:spMkLst>
        </pc:spChg>
        <pc:spChg chg="mod">
          <ac:chgData name="Henry Jammes" userId="5f22554b-fd15-4676-8c82-dc6122af2a80" providerId="ADAL" clId="{A3A6ABF9-8563-404A-BEC3-1E0B3CC340AC}" dt="2023-09-28T14:49:01.603" v="49179" actId="571"/>
          <ac:spMkLst>
            <pc:docMk/>
            <pc:sldMk cId="1714818578" sldId="2147478670"/>
            <ac:spMk id="1027" creationId="{FE78E9B5-348E-921F-F37A-C5304A849130}"/>
          </ac:spMkLst>
        </pc:spChg>
        <pc:spChg chg="mod">
          <ac:chgData name="Henry Jammes" userId="5f22554b-fd15-4676-8c82-dc6122af2a80" providerId="ADAL" clId="{A3A6ABF9-8563-404A-BEC3-1E0B3CC340AC}" dt="2023-09-28T14:49:41.715" v="49185"/>
          <ac:spMkLst>
            <pc:docMk/>
            <pc:sldMk cId="1714818578" sldId="2147478670"/>
            <ac:spMk id="1029" creationId="{F11E2550-02F5-090D-1059-81B61410BFF7}"/>
          </ac:spMkLst>
        </pc:spChg>
        <pc:spChg chg="mod">
          <ac:chgData name="Henry Jammes" userId="5f22554b-fd15-4676-8c82-dc6122af2a80" providerId="ADAL" clId="{A3A6ABF9-8563-404A-BEC3-1E0B3CC340AC}" dt="2023-09-28T14:49:41.715" v="49185"/>
          <ac:spMkLst>
            <pc:docMk/>
            <pc:sldMk cId="1714818578" sldId="2147478670"/>
            <ac:spMk id="1031" creationId="{AB4356E3-0B79-9425-20C6-CCF184CACD50}"/>
          </ac:spMkLst>
        </pc:spChg>
        <pc:spChg chg="mod">
          <ac:chgData name="Henry Jammes" userId="5f22554b-fd15-4676-8c82-dc6122af2a80" providerId="ADAL" clId="{A3A6ABF9-8563-404A-BEC3-1E0B3CC340AC}" dt="2023-09-28T14:50:13.953" v="49192"/>
          <ac:spMkLst>
            <pc:docMk/>
            <pc:sldMk cId="1714818578" sldId="2147478670"/>
            <ac:spMk id="1037" creationId="{A331E658-B9E4-3DC9-E84B-FB8558F571EC}"/>
          </ac:spMkLst>
        </pc:spChg>
        <pc:spChg chg="mod">
          <ac:chgData name="Henry Jammes" userId="5f22554b-fd15-4676-8c82-dc6122af2a80" providerId="ADAL" clId="{A3A6ABF9-8563-404A-BEC3-1E0B3CC340AC}" dt="2023-09-28T14:50:13.953" v="49192"/>
          <ac:spMkLst>
            <pc:docMk/>
            <pc:sldMk cId="1714818578" sldId="2147478670"/>
            <ac:spMk id="1038" creationId="{9ABD968A-B84C-A34B-F22C-8B78C538288F}"/>
          </ac:spMkLst>
        </pc:spChg>
        <pc:spChg chg="mod">
          <ac:chgData name="Henry Jammes" userId="5f22554b-fd15-4676-8c82-dc6122af2a80" providerId="ADAL" clId="{A3A6ABF9-8563-404A-BEC3-1E0B3CC340AC}" dt="2023-09-28T14:50:35.456" v="49194" actId="571"/>
          <ac:spMkLst>
            <pc:docMk/>
            <pc:sldMk cId="1714818578" sldId="2147478670"/>
            <ac:spMk id="1042" creationId="{6F9BC7A0-79B1-095B-9AAC-47D784FEA819}"/>
          </ac:spMkLst>
        </pc:spChg>
        <pc:spChg chg="mod">
          <ac:chgData name="Henry Jammes" userId="5f22554b-fd15-4676-8c82-dc6122af2a80" providerId="ADAL" clId="{A3A6ABF9-8563-404A-BEC3-1E0B3CC340AC}" dt="2023-09-28T14:50:35.456" v="49194" actId="571"/>
          <ac:spMkLst>
            <pc:docMk/>
            <pc:sldMk cId="1714818578" sldId="2147478670"/>
            <ac:spMk id="1043" creationId="{AE71A776-719C-2D99-FDC7-39E0E9711EE2}"/>
          </ac:spMkLst>
        </pc:spChg>
        <pc:spChg chg="add del mod">
          <ac:chgData name="Henry Jammes" userId="5f22554b-fd15-4676-8c82-dc6122af2a80" providerId="ADAL" clId="{A3A6ABF9-8563-404A-BEC3-1E0B3CC340AC}" dt="2023-09-28T14:51:24.004" v="49222" actId="478"/>
          <ac:spMkLst>
            <pc:docMk/>
            <pc:sldMk cId="1714818578" sldId="2147478670"/>
            <ac:spMk id="1044" creationId="{CBD4C5DB-3FA6-51C7-2E3C-C26E52FADA17}"/>
          </ac:spMkLst>
        </pc:spChg>
        <pc:spChg chg="add mod topLvl">
          <ac:chgData name="Henry Jammes" userId="5f22554b-fd15-4676-8c82-dc6122af2a80" providerId="ADAL" clId="{A3A6ABF9-8563-404A-BEC3-1E0B3CC340AC}" dt="2023-09-28T14:55:09.621" v="49296" actId="165"/>
          <ac:spMkLst>
            <pc:docMk/>
            <pc:sldMk cId="1714818578" sldId="2147478670"/>
            <ac:spMk id="1045" creationId="{0E5A7E62-CBE9-0F1F-364D-91673E50CD96}"/>
          </ac:spMkLst>
        </pc:spChg>
        <pc:spChg chg="add del mod">
          <ac:chgData name="Henry Jammes" userId="5f22554b-fd15-4676-8c82-dc6122af2a80" providerId="ADAL" clId="{A3A6ABF9-8563-404A-BEC3-1E0B3CC340AC}" dt="2023-09-28T14:54:52.020" v="49291" actId="478"/>
          <ac:spMkLst>
            <pc:docMk/>
            <pc:sldMk cId="1714818578" sldId="2147478670"/>
            <ac:spMk id="1046" creationId="{28529F79-D526-32C3-2DF1-B521DFCB5F49}"/>
          </ac:spMkLst>
        </pc:spChg>
        <pc:spChg chg="add mod">
          <ac:chgData name="Henry Jammes" userId="5f22554b-fd15-4676-8c82-dc6122af2a80" providerId="ADAL" clId="{A3A6ABF9-8563-404A-BEC3-1E0B3CC340AC}" dt="2023-09-28T15:01:47.923" v="49504" actId="20577"/>
          <ac:spMkLst>
            <pc:docMk/>
            <pc:sldMk cId="1714818578" sldId="2147478670"/>
            <ac:spMk id="1049" creationId="{785329FC-3DEF-6AE6-A665-A65174DD3A69}"/>
          </ac:spMkLst>
        </pc:spChg>
        <pc:spChg chg="mod">
          <ac:chgData name="Henry Jammes" userId="5f22554b-fd15-4676-8c82-dc6122af2a80" providerId="ADAL" clId="{A3A6ABF9-8563-404A-BEC3-1E0B3CC340AC}" dt="2023-09-28T14:55:43.349" v="49302" actId="571"/>
          <ac:spMkLst>
            <pc:docMk/>
            <pc:sldMk cId="1714818578" sldId="2147478670"/>
            <ac:spMk id="1052" creationId="{60CD7E27-1E05-CD5F-629B-0B71C4DDBED7}"/>
          </ac:spMkLst>
        </pc:spChg>
        <pc:spChg chg="mod">
          <ac:chgData name="Henry Jammes" userId="5f22554b-fd15-4676-8c82-dc6122af2a80" providerId="ADAL" clId="{A3A6ABF9-8563-404A-BEC3-1E0B3CC340AC}" dt="2023-09-28T15:01:51.152" v="49506" actId="20577"/>
          <ac:spMkLst>
            <pc:docMk/>
            <pc:sldMk cId="1714818578" sldId="2147478670"/>
            <ac:spMk id="1054" creationId="{3125276E-9D71-B1F6-A5B7-966704884D87}"/>
          </ac:spMkLst>
        </pc:spChg>
        <pc:spChg chg="mod">
          <ac:chgData name="Henry Jammes" userId="5f22554b-fd15-4676-8c82-dc6122af2a80" providerId="ADAL" clId="{A3A6ABF9-8563-404A-BEC3-1E0B3CC340AC}" dt="2023-09-28T14:55:49.340" v="49303" actId="571"/>
          <ac:spMkLst>
            <pc:docMk/>
            <pc:sldMk cId="1714818578" sldId="2147478670"/>
            <ac:spMk id="1056" creationId="{D84BD757-871F-5BDC-6BD6-604A33B3E4FC}"/>
          </ac:spMkLst>
        </pc:spChg>
        <pc:spChg chg="mod">
          <ac:chgData name="Henry Jammes" userId="5f22554b-fd15-4676-8c82-dc6122af2a80" providerId="ADAL" clId="{A3A6ABF9-8563-404A-BEC3-1E0B3CC340AC}" dt="2023-09-28T15:01:54.095" v="49508" actId="20577"/>
          <ac:spMkLst>
            <pc:docMk/>
            <pc:sldMk cId="1714818578" sldId="2147478670"/>
            <ac:spMk id="1058" creationId="{BCBDF693-281E-ED7C-A997-9AE9EDA597AC}"/>
          </ac:spMkLst>
        </pc:spChg>
        <pc:spChg chg="add mod ord">
          <ac:chgData name="Henry Jammes" userId="5f22554b-fd15-4676-8c82-dc6122af2a80" providerId="ADAL" clId="{A3A6ABF9-8563-404A-BEC3-1E0B3CC340AC}" dt="2023-09-28T15:42:08.093" v="50848" actId="207"/>
          <ac:spMkLst>
            <pc:docMk/>
            <pc:sldMk cId="1714818578" sldId="2147478670"/>
            <ac:spMk id="1059" creationId="{317D93A0-D9C5-FFA5-073C-1BCF2B1ECEB0}"/>
          </ac:spMkLst>
        </pc:spChg>
        <pc:spChg chg="add mod ord">
          <ac:chgData name="Henry Jammes" userId="5f22554b-fd15-4676-8c82-dc6122af2a80" providerId="ADAL" clId="{A3A6ABF9-8563-404A-BEC3-1E0B3CC340AC}" dt="2023-09-28T15:42:08.093" v="50848" actId="207"/>
          <ac:spMkLst>
            <pc:docMk/>
            <pc:sldMk cId="1714818578" sldId="2147478670"/>
            <ac:spMk id="1060" creationId="{19AF7F6A-6107-0EF4-D078-9B7C3EEC0F90}"/>
          </ac:spMkLst>
        </pc:spChg>
        <pc:spChg chg="add mod ord">
          <ac:chgData name="Henry Jammes" userId="5f22554b-fd15-4676-8c82-dc6122af2a80" providerId="ADAL" clId="{A3A6ABF9-8563-404A-BEC3-1E0B3CC340AC}" dt="2023-09-28T15:45:59.934" v="50955" actId="14100"/>
          <ac:spMkLst>
            <pc:docMk/>
            <pc:sldMk cId="1714818578" sldId="2147478670"/>
            <ac:spMk id="1061" creationId="{420FE5A1-9BE6-D98F-0660-BFC0723C3499}"/>
          </ac:spMkLst>
        </pc:spChg>
        <pc:spChg chg="add mod ord">
          <ac:chgData name="Henry Jammes" userId="5f22554b-fd15-4676-8c82-dc6122af2a80" providerId="ADAL" clId="{A3A6ABF9-8563-404A-BEC3-1E0B3CC340AC}" dt="2023-09-28T15:27:48.659" v="50825" actId="14100"/>
          <ac:spMkLst>
            <pc:docMk/>
            <pc:sldMk cId="1714818578" sldId="2147478670"/>
            <ac:spMk id="1066" creationId="{313C9C31-76BA-9B1F-2EAE-50C61C17DAE0}"/>
          </ac:spMkLst>
        </pc:spChg>
        <pc:spChg chg="add del mod">
          <ac:chgData name="Henry Jammes" userId="5f22554b-fd15-4676-8c82-dc6122af2a80" providerId="ADAL" clId="{A3A6ABF9-8563-404A-BEC3-1E0B3CC340AC}" dt="2023-09-28T15:04:38.935" v="49542" actId="21"/>
          <ac:spMkLst>
            <pc:docMk/>
            <pc:sldMk cId="1714818578" sldId="2147478670"/>
            <ac:spMk id="1067" creationId="{5355393B-E969-C156-9CED-8919F4E9E25A}"/>
          </ac:spMkLst>
        </pc:spChg>
        <pc:spChg chg="add mod ord">
          <ac:chgData name="Henry Jammes" userId="5f22554b-fd15-4676-8c82-dc6122af2a80" providerId="ADAL" clId="{A3A6ABF9-8563-404A-BEC3-1E0B3CC340AC}" dt="2023-09-28T15:27:52.473" v="50833" actId="1036"/>
          <ac:spMkLst>
            <pc:docMk/>
            <pc:sldMk cId="1714818578" sldId="2147478670"/>
            <ac:spMk id="1068" creationId="{C81C3780-F931-F52E-9F33-DDF4EB120F62}"/>
          </ac:spMkLst>
        </pc:spChg>
        <pc:spChg chg="add mod">
          <ac:chgData name="Henry Jammes" userId="5f22554b-fd15-4676-8c82-dc6122af2a80" providerId="ADAL" clId="{A3A6ABF9-8563-404A-BEC3-1E0B3CC340AC}" dt="2023-09-28T15:27:52.473" v="50833" actId="1036"/>
          <ac:spMkLst>
            <pc:docMk/>
            <pc:sldMk cId="1714818578" sldId="2147478670"/>
            <ac:spMk id="1069" creationId="{E90B4A29-D5FD-DC22-D36B-2EE3F9681A40}"/>
          </ac:spMkLst>
        </pc:spChg>
        <pc:spChg chg="add del mod">
          <ac:chgData name="Henry Jammes" userId="5f22554b-fd15-4676-8c82-dc6122af2a80" providerId="ADAL" clId="{A3A6ABF9-8563-404A-BEC3-1E0B3CC340AC}" dt="2023-09-28T15:12:23.090" v="49607"/>
          <ac:spMkLst>
            <pc:docMk/>
            <pc:sldMk cId="1714818578" sldId="2147478670"/>
            <ac:spMk id="1070" creationId="{A1EAAD2A-8B46-11F0-369E-3D8A91D624C5}"/>
          </ac:spMkLst>
        </pc:spChg>
        <pc:spChg chg="add mod">
          <ac:chgData name="Henry Jammes" userId="5f22554b-fd15-4676-8c82-dc6122af2a80" providerId="ADAL" clId="{A3A6ABF9-8563-404A-BEC3-1E0B3CC340AC}" dt="2023-09-28T15:27:54.914" v="50840" actId="1036"/>
          <ac:spMkLst>
            <pc:docMk/>
            <pc:sldMk cId="1714818578" sldId="2147478670"/>
            <ac:spMk id="1071" creationId="{A2F949C3-E263-6FE4-48A9-B019EE1FE0BD}"/>
          </ac:spMkLst>
        </pc:spChg>
        <pc:grpChg chg="add">
          <ac:chgData name="Henry Jammes" userId="5f22554b-fd15-4676-8c82-dc6122af2a80" providerId="ADAL" clId="{A3A6ABF9-8563-404A-BEC3-1E0B3CC340AC}" dt="2023-09-28T14:45:58.032" v="49118" actId="164"/>
          <ac:grpSpMkLst>
            <pc:docMk/>
            <pc:sldMk cId="1714818578" sldId="2147478670"/>
            <ac:grpSpMk id="37" creationId="{63607E42-F3F3-99DF-2C56-F9E39809FD20}"/>
          </ac:grpSpMkLst>
        </pc:grpChg>
        <pc:grpChg chg="add mod">
          <ac:chgData name="Henry Jammes" userId="5f22554b-fd15-4676-8c82-dc6122af2a80" providerId="ADAL" clId="{A3A6ABF9-8563-404A-BEC3-1E0B3CC340AC}" dt="2023-09-28T15:23:34.362" v="50501" actId="1035"/>
          <ac:grpSpMkLst>
            <pc:docMk/>
            <pc:sldMk cId="1714818578" sldId="2147478670"/>
            <ac:grpSpMk id="38" creationId="{0B190B13-BE48-A5BE-DA6F-C7760D152A34}"/>
          </ac:grpSpMkLst>
        </pc:grpChg>
        <pc:grpChg chg="add mod">
          <ac:chgData name="Henry Jammes" userId="5f22554b-fd15-4676-8c82-dc6122af2a80" providerId="ADAL" clId="{A3A6ABF9-8563-404A-BEC3-1E0B3CC340AC}" dt="2023-09-28T15:23:34.362" v="50501" actId="1035"/>
          <ac:grpSpMkLst>
            <pc:docMk/>
            <pc:sldMk cId="1714818578" sldId="2147478670"/>
            <ac:grpSpMk id="43" creationId="{D62B5363-A526-4B45-FCD9-9E38384BEB4D}"/>
          </ac:grpSpMkLst>
        </pc:grpChg>
        <pc:grpChg chg="add del mod">
          <ac:chgData name="Henry Jammes" userId="5f22554b-fd15-4676-8c82-dc6122af2a80" providerId="ADAL" clId="{A3A6ABF9-8563-404A-BEC3-1E0B3CC340AC}" dt="2023-09-28T14:55:09.621" v="49296" actId="165"/>
          <ac:grpSpMkLst>
            <pc:docMk/>
            <pc:sldMk cId="1714818578" sldId="2147478670"/>
            <ac:grpSpMk id="44" creationId="{2BCFCD21-B648-5EFB-92EA-8E4F16AC8458}"/>
          </ac:grpSpMkLst>
        </pc:grpChg>
        <pc:grpChg chg="add del mod">
          <ac:chgData name="Henry Jammes" userId="5f22554b-fd15-4676-8c82-dc6122af2a80" providerId="ADAL" clId="{A3A6ABF9-8563-404A-BEC3-1E0B3CC340AC}" dt="2023-09-28T14:48:43.086" v="49173" actId="478"/>
          <ac:grpSpMkLst>
            <pc:docMk/>
            <pc:sldMk cId="1714818578" sldId="2147478670"/>
            <ac:grpSpMk id="45" creationId="{320F95C2-D3FA-75A4-2DF1-05E14115203C}"/>
          </ac:grpSpMkLst>
        </pc:grpChg>
        <pc:grpChg chg="mod topLvl">
          <ac:chgData name="Henry Jammes" userId="5f22554b-fd15-4676-8c82-dc6122af2a80" providerId="ADAL" clId="{A3A6ABF9-8563-404A-BEC3-1E0B3CC340AC}" dt="2023-09-28T14:48:43.086" v="49173" actId="478"/>
          <ac:grpSpMkLst>
            <pc:docMk/>
            <pc:sldMk cId="1714818578" sldId="2147478670"/>
            <ac:grpSpMk id="46" creationId="{381B96C6-ECB0-D0E0-78C0-05E7F77212D9}"/>
          </ac:grpSpMkLst>
        </pc:grpChg>
        <pc:grpChg chg="add del mod">
          <ac:chgData name="Henry Jammes" userId="5f22554b-fd15-4676-8c82-dc6122af2a80" providerId="ADAL" clId="{A3A6ABF9-8563-404A-BEC3-1E0B3CC340AC}" dt="2023-09-28T14:48:41.872" v="49172" actId="478"/>
          <ac:grpSpMkLst>
            <pc:docMk/>
            <pc:sldMk cId="1714818578" sldId="2147478670"/>
            <ac:grpSpMk id="50" creationId="{5A3C6BE8-871E-A66B-587F-9B107683636C}"/>
          </ac:grpSpMkLst>
        </pc:grpChg>
        <pc:grpChg chg="mod">
          <ac:chgData name="Henry Jammes" userId="5f22554b-fd15-4676-8c82-dc6122af2a80" providerId="ADAL" clId="{A3A6ABF9-8563-404A-BEC3-1E0B3CC340AC}" dt="2023-09-28T14:48:40.981" v="49171" actId="571"/>
          <ac:grpSpMkLst>
            <pc:docMk/>
            <pc:sldMk cId="1714818578" sldId="2147478670"/>
            <ac:grpSpMk id="51" creationId="{29A85EAA-5873-5421-006B-FFEE2C3AAB45}"/>
          </ac:grpSpMkLst>
        </pc:grpChg>
        <pc:grpChg chg="add mod">
          <ac:chgData name="Henry Jammes" userId="5f22554b-fd15-4676-8c82-dc6122af2a80" providerId="ADAL" clId="{A3A6ABF9-8563-404A-BEC3-1E0B3CC340AC}" dt="2023-09-28T15:23:34.362" v="50501" actId="1035"/>
          <ac:grpSpMkLst>
            <pc:docMk/>
            <pc:sldMk cId="1714818578" sldId="2147478670"/>
            <ac:grpSpMk id="56" creationId="{63A5D10F-6CD6-8C87-65D8-AB3D88F4448B}"/>
          </ac:grpSpMkLst>
        </pc:grpChg>
        <pc:grpChg chg="add mod">
          <ac:chgData name="Henry Jammes" userId="5f22554b-fd15-4676-8c82-dc6122af2a80" providerId="ADAL" clId="{A3A6ABF9-8563-404A-BEC3-1E0B3CC340AC}" dt="2023-09-28T15:23:34.362" v="50501" actId="1035"/>
          <ac:grpSpMkLst>
            <pc:docMk/>
            <pc:sldMk cId="1714818578" sldId="2147478670"/>
            <ac:grpSpMk id="57" creationId="{D0A96204-85E3-E628-B8EB-68A7F565E1BE}"/>
          </ac:grpSpMkLst>
        </pc:grpChg>
        <pc:grpChg chg="mod">
          <ac:chgData name="Henry Jammes" userId="5f22554b-fd15-4676-8c82-dc6122af2a80" providerId="ADAL" clId="{A3A6ABF9-8563-404A-BEC3-1E0B3CC340AC}" dt="2023-09-28T14:48:53.828" v="49177"/>
          <ac:grpSpMkLst>
            <pc:docMk/>
            <pc:sldMk cId="1714818578" sldId="2147478670"/>
            <ac:grpSpMk id="58" creationId="{8FD4817E-7A88-AF32-622A-C9FF46361C37}"/>
          </ac:grpSpMkLst>
        </pc:grpChg>
        <pc:grpChg chg="add mod">
          <ac:chgData name="Henry Jammes" userId="5f22554b-fd15-4676-8c82-dc6122af2a80" providerId="ADAL" clId="{A3A6ABF9-8563-404A-BEC3-1E0B3CC340AC}" dt="2023-09-28T15:23:34.362" v="50501" actId="1035"/>
          <ac:grpSpMkLst>
            <pc:docMk/>
            <pc:sldMk cId="1714818578" sldId="2147478670"/>
            <ac:grpSpMk id="62" creationId="{92C7EA95-3B31-437F-81A2-7BDB3A311DE1}"/>
          </ac:grpSpMkLst>
        </pc:grpChg>
        <pc:grpChg chg="mod">
          <ac:chgData name="Henry Jammes" userId="5f22554b-fd15-4676-8c82-dc6122af2a80" providerId="ADAL" clId="{A3A6ABF9-8563-404A-BEC3-1E0B3CC340AC}" dt="2023-09-28T14:49:01.603" v="49179" actId="571"/>
          <ac:grpSpMkLst>
            <pc:docMk/>
            <pc:sldMk cId="1714818578" sldId="2147478670"/>
            <ac:grpSpMk id="63" creationId="{0AD03EE6-8B93-A7EC-0C69-4CE0CFBCD0F4}"/>
          </ac:grpSpMkLst>
        </pc:grpChg>
        <pc:grpChg chg="add mod">
          <ac:chgData name="Henry Jammes" userId="5f22554b-fd15-4676-8c82-dc6122af2a80" providerId="ADAL" clId="{A3A6ABF9-8563-404A-BEC3-1E0B3CC340AC}" dt="2023-09-28T14:49:48.125" v="49186" actId="1076"/>
          <ac:grpSpMkLst>
            <pc:docMk/>
            <pc:sldMk cId="1714818578" sldId="2147478670"/>
            <ac:grpSpMk id="1028" creationId="{E5EF7412-8DAF-01BA-99E9-123EC396FE0C}"/>
          </ac:grpSpMkLst>
        </pc:grpChg>
        <pc:grpChg chg="add mod">
          <ac:chgData name="Henry Jammes" userId="5f22554b-fd15-4676-8c82-dc6122af2a80" providerId="ADAL" clId="{A3A6ABF9-8563-404A-BEC3-1E0B3CC340AC}" dt="2023-09-28T15:23:34.362" v="50501" actId="1035"/>
          <ac:grpSpMkLst>
            <pc:docMk/>
            <pc:sldMk cId="1714818578" sldId="2147478670"/>
            <ac:grpSpMk id="1033" creationId="{EAE022E7-7C2E-64CB-DC55-9AD9F9EF9AEC}"/>
          </ac:grpSpMkLst>
        </pc:grpChg>
        <pc:grpChg chg="add mod">
          <ac:chgData name="Henry Jammes" userId="5f22554b-fd15-4676-8c82-dc6122af2a80" providerId="ADAL" clId="{A3A6ABF9-8563-404A-BEC3-1E0B3CC340AC}" dt="2023-09-28T15:23:34.362" v="50501" actId="1035"/>
          <ac:grpSpMkLst>
            <pc:docMk/>
            <pc:sldMk cId="1714818578" sldId="2147478670"/>
            <ac:grpSpMk id="1034" creationId="{021E1394-314D-F905-5C7C-02620EB2B4BE}"/>
          </ac:grpSpMkLst>
        </pc:grpChg>
        <pc:grpChg chg="mod">
          <ac:chgData name="Henry Jammes" userId="5f22554b-fd15-4676-8c82-dc6122af2a80" providerId="ADAL" clId="{A3A6ABF9-8563-404A-BEC3-1E0B3CC340AC}" dt="2023-09-28T14:50:13.953" v="49192"/>
          <ac:grpSpMkLst>
            <pc:docMk/>
            <pc:sldMk cId="1714818578" sldId="2147478670"/>
            <ac:grpSpMk id="1035" creationId="{75428C61-7DFC-E409-0A7F-AE9FFA7D9C21}"/>
          </ac:grpSpMkLst>
        </pc:grpChg>
        <pc:grpChg chg="add mod">
          <ac:chgData name="Henry Jammes" userId="5f22554b-fd15-4676-8c82-dc6122af2a80" providerId="ADAL" clId="{A3A6ABF9-8563-404A-BEC3-1E0B3CC340AC}" dt="2023-09-28T15:23:34.362" v="50501" actId="1035"/>
          <ac:grpSpMkLst>
            <pc:docMk/>
            <pc:sldMk cId="1714818578" sldId="2147478670"/>
            <ac:grpSpMk id="1039" creationId="{3CE50277-F1CD-0871-7ACC-34ECDA947C11}"/>
          </ac:grpSpMkLst>
        </pc:grpChg>
        <pc:grpChg chg="mod">
          <ac:chgData name="Henry Jammes" userId="5f22554b-fd15-4676-8c82-dc6122af2a80" providerId="ADAL" clId="{A3A6ABF9-8563-404A-BEC3-1E0B3CC340AC}" dt="2023-09-28T14:50:35.456" v="49194" actId="571"/>
          <ac:grpSpMkLst>
            <pc:docMk/>
            <pc:sldMk cId="1714818578" sldId="2147478670"/>
            <ac:grpSpMk id="1040" creationId="{2AA98A10-073C-6F70-D8C7-2B6349CFF2F0}"/>
          </ac:grpSpMkLst>
        </pc:grpChg>
        <pc:grpChg chg="add mod">
          <ac:chgData name="Henry Jammes" userId="5f22554b-fd15-4676-8c82-dc6122af2a80" providerId="ADAL" clId="{A3A6ABF9-8563-404A-BEC3-1E0B3CC340AC}" dt="2023-09-28T15:23:34.362" v="50501" actId="1035"/>
          <ac:grpSpMkLst>
            <pc:docMk/>
            <pc:sldMk cId="1714818578" sldId="2147478670"/>
            <ac:grpSpMk id="1048" creationId="{B7A3CC82-4A2F-0225-0636-58B77F2B5467}"/>
          </ac:grpSpMkLst>
        </pc:grpChg>
        <pc:grpChg chg="add mod">
          <ac:chgData name="Henry Jammes" userId="5f22554b-fd15-4676-8c82-dc6122af2a80" providerId="ADAL" clId="{A3A6ABF9-8563-404A-BEC3-1E0B3CC340AC}" dt="2023-09-28T15:23:34.362" v="50501" actId="1035"/>
          <ac:grpSpMkLst>
            <pc:docMk/>
            <pc:sldMk cId="1714818578" sldId="2147478670"/>
            <ac:grpSpMk id="1050" creationId="{93792C5C-6A37-56F5-8598-A3F8ED6AD96A}"/>
          </ac:grpSpMkLst>
        </pc:grpChg>
        <pc:grpChg chg="add mod">
          <ac:chgData name="Henry Jammes" userId="5f22554b-fd15-4676-8c82-dc6122af2a80" providerId="ADAL" clId="{A3A6ABF9-8563-404A-BEC3-1E0B3CC340AC}" dt="2023-09-28T15:23:34.362" v="50501" actId="1035"/>
          <ac:grpSpMkLst>
            <pc:docMk/>
            <pc:sldMk cId="1714818578" sldId="2147478670"/>
            <ac:grpSpMk id="1051" creationId="{8EB91501-EFCA-77F6-8767-8BBC5414BF17}"/>
          </ac:grpSpMkLst>
        </pc:grpChg>
        <pc:grpChg chg="add mod">
          <ac:chgData name="Henry Jammes" userId="5f22554b-fd15-4676-8c82-dc6122af2a80" providerId="ADAL" clId="{A3A6ABF9-8563-404A-BEC3-1E0B3CC340AC}" dt="2023-09-28T15:23:34.362" v="50501" actId="1035"/>
          <ac:grpSpMkLst>
            <pc:docMk/>
            <pc:sldMk cId="1714818578" sldId="2147478670"/>
            <ac:grpSpMk id="1055" creationId="{CF0C4F7C-F112-5D5E-9C76-4D975949012E}"/>
          </ac:grpSpMkLst>
        </pc:grpChg>
        <pc:picChg chg="del">
          <ac:chgData name="Henry Jammes" userId="5f22554b-fd15-4676-8c82-dc6122af2a80" providerId="ADAL" clId="{A3A6ABF9-8563-404A-BEC3-1E0B3CC340AC}" dt="2023-09-23T20:34:45.191" v="46773" actId="478"/>
          <ac:picMkLst>
            <pc:docMk/>
            <pc:sldMk cId="1714818578" sldId="2147478670"/>
            <ac:picMk id="5" creationId="{C060C114-DE1A-191D-DBE4-C5ED02CCC8D5}"/>
          </ac:picMkLst>
        </pc:picChg>
        <pc:picChg chg="add mod ord">
          <ac:chgData name="Henry Jammes" userId="5f22554b-fd15-4676-8c82-dc6122af2a80" providerId="ADAL" clId="{A3A6ABF9-8563-404A-BEC3-1E0B3CC340AC}" dt="2023-09-28T15:28:01.541" v="50845" actId="1036"/>
          <ac:picMkLst>
            <pc:docMk/>
            <pc:sldMk cId="1714818578" sldId="2147478670"/>
            <ac:picMk id="13" creationId="{85F895E7-2944-9EB0-4922-AB372B126DF9}"/>
          </ac:picMkLst>
        </pc:picChg>
        <pc:picChg chg="add mod ord">
          <ac:chgData name="Henry Jammes" userId="5f22554b-fd15-4676-8c82-dc6122af2a80" providerId="ADAL" clId="{A3A6ABF9-8563-404A-BEC3-1E0B3CC340AC}" dt="2023-09-28T15:28:01.541" v="50845" actId="1036"/>
          <ac:picMkLst>
            <pc:docMk/>
            <pc:sldMk cId="1714818578" sldId="2147478670"/>
            <ac:picMk id="18" creationId="{DB444DD2-1D4B-8D2B-1658-740DB94BFA00}"/>
          </ac:picMkLst>
        </pc:picChg>
        <pc:picChg chg="add mod ord">
          <ac:chgData name="Henry Jammes" userId="5f22554b-fd15-4676-8c82-dc6122af2a80" providerId="ADAL" clId="{A3A6ABF9-8563-404A-BEC3-1E0B3CC340AC}" dt="2023-09-28T15:28:01.541" v="50845" actId="1036"/>
          <ac:picMkLst>
            <pc:docMk/>
            <pc:sldMk cId="1714818578" sldId="2147478670"/>
            <ac:picMk id="20" creationId="{710094D1-43E8-6B75-AE2B-45B2A956A77C}"/>
          </ac:picMkLst>
        </pc:picChg>
        <pc:picChg chg="add mod ord">
          <ac:chgData name="Henry Jammes" userId="5f22554b-fd15-4676-8c82-dc6122af2a80" providerId="ADAL" clId="{A3A6ABF9-8563-404A-BEC3-1E0B3CC340AC}" dt="2023-09-28T15:28:01.541" v="50845" actId="1036"/>
          <ac:picMkLst>
            <pc:docMk/>
            <pc:sldMk cId="1714818578" sldId="2147478670"/>
            <ac:picMk id="21" creationId="{C4A4A527-2BDA-290D-8863-6F98922D33C9}"/>
          </ac:picMkLst>
        </pc:picChg>
        <pc:picChg chg="add del mod">
          <ac:chgData name="Henry Jammes" userId="5f22554b-fd15-4676-8c82-dc6122af2a80" providerId="ADAL" clId="{A3A6ABF9-8563-404A-BEC3-1E0B3CC340AC}" dt="2023-09-28T14:39:10.900" v="48775" actId="478"/>
          <ac:picMkLst>
            <pc:docMk/>
            <pc:sldMk cId="1714818578" sldId="2147478670"/>
            <ac:picMk id="25" creationId="{F7FD6B42-B6B0-290E-6367-1FF1C3ADDAB2}"/>
          </ac:picMkLst>
        </pc:picChg>
        <pc:picChg chg="add del mod">
          <ac:chgData name="Henry Jammes" userId="5f22554b-fd15-4676-8c82-dc6122af2a80" providerId="ADAL" clId="{A3A6ABF9-8563-404A-BEC3-1E0B3CC340AC}" dt="2023-09-28T14:56:20.197" v="49306" actId="478"/>
          <ac:picMkLst>
            <pc:docMk/>
            <pc:sldMk cId="1714818578" sldId="2147478670"/>
            <ac:picMk id="27" creationId="{EC6F4EFA-731C-32EE-E248-2C00B76CD227}"/>
          </ac:picMkLst>
        </pc:picChg>
        <pc:picChg chg="add del mod">
          <ac:chgData name="Henry Jammes" userId="5f22554b-fd15-4676-8c82-dc6122af2a80" providerId="ADAL" clId="{A3A6ABF9-8563-404A-BEC3-1E0B3CC340AC}" dt="2023-09-28T14:38:28.352" v="48763" actId="478"/>
          <ac:picMkLst>
            <pc:docMk/>
            <pc:sldMk cId="1714818578" sldId="2147478670"/>
            <ac:picMk id="29" creationId="{19E67852-06FB-F90C-AE70-D0709CFC7D73}"/>
          </ac:picMkLst>
        </pc:picChg>
        <pc:picChg chg="add mod ord">
          <ac:chgData name="Henry Jammes" userId="5f22554b-fd15-4676-8c82-dc6122af2a80" providerId="ADAL" clId="{A3A6ABF9-8563-404A-BEC3-1E0B3CC340AC}" dt="2023-09-28T14:46:18.048" v="49125" actId="1036"/>
          <ac:picMkLst>
            <pc:docMk/>
            <pc:sldMk cId="1714818578" sldId="2147478670"/>
            <ac:picMk id="31" creationId="{AEE4B07E-C58F-641F-4FE3-6BBACF8F1C5A}"/>
          </ac:picMkLst>
        </pc:picChg>
        <pc:picChg chg="add mod">
          <ac:chgData name="Henry Jammes" userId="5f22554b-fd15-4676-8c82-dc6122af2a80" providerId="ADAL" clId="{A3A6ABF9-8563-404A-BEC3-1E0B3CC340AC}" dt="2023-09-28T14:46:34.453" v="49128" actId="1076"/>
          <ac:picMkLst>
            <pc:docMk/>
            <pc:sldMk cId="1714818578" sldId="2147478670"/>
            <ac:picMk id="39" creationId="{AC70DCC5-FBB5-3938-1D52-E8D0243E0F3C}"/>
          </ac:picMkLst>
        </pc:picChg>
        <pc:picChg chg="del">
          <ac:chgData name="Henry Jammes" userId="5f22554b-fd15-4676-8c82-dc6122af2a80" providerId="ADAL" clId="{A3A6ABF9-8563-404A-BEC3-1E0B3CC340AC}" dt="2023-09-23T20:34:45.191" v="46773" actId="478"/>
          <ac:picMkLst>
            <pc:docMk/>
            <pc:sldMk cId="1714818578" sldId="2147478670"/>
            <ac:picMk id="40" creationId="{D054400A-433E-1910-7E77-62263C828619}"/>
          </ac:picMkLst>
        </pc:picChg>
        <pc:picChg chg="add mod topLvl">
          <ac:chgData name="Henry Jammes" userId="5f22554b-fd15-4676-8c82-dc6122af2a80" providerId="ADAL" clId="{A3A6ABF9-8563-404A-BEC3-1E0B3CC340AC}" dt="2023-09-28T14:55:09.621" v="49296" actId="165"/>
          <ac:picMkLst>
            <pc:docMk/>
            <pc:sldMk cId="1714818578" sldId="2147478670"/>
            <ac:picMk id="41" creationId="{AA32B487-6185-D8AE-CC24-7DE4E715F3D7}"/>
          </ac:picMkLst>
        </pc:picChg>
        <pc:picChg chg="del mod topLvl">
          <ac:chgData name="Henry Jammes" userId="5f22554b-fd15-4676-8c82-dc6122af2a80" providerId="ADAL" clId="{A3A6ABF9-8563-404A-BEC3-1E0B3CC340AC}" dt="2023-09-28T14:48:43.086" v="49173" actId="478"/>
          <ac:picMkLst>
            <pc:docMk/>
            <pc:sldMk cId="1714818578" sldId="2147478670"/>
            <ac:picMk id="47" creationId="{31A97EAD-903B-DB39-A83B-FFB5E8855C19}"/>
          </ac:picMkLst>
        </pc:picChg>
        <pc:picChg chg="mod">
          <ac:chgData name="Henry Jammes" userId="5f22554b-fd15-4676-8c82-dc6122af2a80" providerId="ADAL" clId="{A3A6ABF9-8563-404A-BEC3-1E0B3CC340AC}" dt="2023-09-28T14:48:40.981" v="49171" actId="571"/>
          <ac:picMkLst>
            <pc:docMk/>
            <pc:sldMk cId="1714818578" sldId="2147478670"/>
            <ac:picMk id="52" creationId="{DDD02660-5707-FB2F-5E25-1A44E98BBA7B}"/>
          </ac:picMkLst>
        </pc:picChg>
        <pc:picChg chg="add mod">
          <ac:chgData name="Henry Jammes" userId="5f22554b-fd15-4676-8c82-dc6122af2a80" providerId="ADAL" clId="{A3A6ABF9-8563-404A-BEC3-1E0B3CC340AC}" dt="2023-09-28T14:48:48.576" v="49175" actId="1076"/>
          <ac:picMkLst>
            <pc:docMk/>
            <pc:sldMk cId="1714818578" sldId="2147478670"/>
            <ac:picMk id="55" creationId="{6BC70379-3BC9-3F8D-C969-754FACB0A1D9}"/>
          </ac:picMkLst>
        </pc:picChg>
        <pc:picChg chg="mod">
          <ac:chgData name="Henry Jammes" userId="5f22554b-fd15-4676-8c82-dc6122af2a80" providerId="ADAL" clId="{A3A6ABF9-8563-404A-BEC3-1E0B3CC340AC}" dt="2023-09-28T14:48:53.828" v="49177"/>
          <ac:picMkLst>
            <pc:docMk/>
            <pc:sldMk cId="1714818578" sldId="2147478670"/>
            <ac:picMk id="59" creationId="{7E775FA5-39D1-4F83-F08A-40A1B587F42C}"/>
          </ac:picMkLst>
        </pc:picChg>
        <pc:picChg chg="del">
          <ac:chgData name="Henry Jammes" userId="5f22554b-fd15-4676-8c82-dc6122af2a80" providerId="ADAL" clId="{A3A6ABF9-8563-404A-BEC3-1E0B3CC340AC}" dt="2023-09-23T20:34:40.961" v="46772" actId="478"/>
          <ac:picMkLst>
            <pc:docMk/>
            <pc:sldMk cId="1714818578" sldId="2147478670"/>
            <ac:picMk id="203" creationId="{2EAF3B78-B60D-CD71-33A7-1BC2F058308E}"/>
          </ac:picMkLst>
        </pc:picChg>
        <pc:picChg chg="del">
          <ac:chgData name="Henry Jammes" userId="5f22554b-fd15-4676-8c82-dc6122af2a80" providerId="ADAL" clId="{A3A6ABF9-8563-404A-BEC3-1E0B3CC340AC}" dt="2023-09-23T20:34:40.961" v="46772" actId="478"/>
          <ac:picMkLst>
            <pc:docMk/>
            <pc:sldMk cId="1714818578" sldId="2147478670"/>
            <ac:picMk id="207" creationId="{E18003BB-5B88-85CF-3586-C3033D466C61}"/>
          </ac:picMkLst>
        </pc:picChg>
        <pc:picChg chg="add del">
          <ac:chgData name="Henry Jammes" userId="5f22554b-fd15-4676-8c82-dc6122af2a80" providerId="ADAL" clId="{A3A6ABF9-8563-404A-BEC3-1E0B3CC340AC}" dt="2023-09-23T20:36:05.257" v="46809" actId="478"/>
          <ac:picMkLst>
            <pc:docMk/>
            <pc:sldMk cId="1714818578" sldId="2147478670"/>
            <ac:picMk id="220" creationId="{585E7F98-F8E7-5E16-C488-5578EB91D0FD}"/>
          </ac:picMkLst>
        </pc:picChg>
        <pc:picChg chg="add del">
          <ac:chgData name="Henry Jammes" userId="5f22554b-fd15-4676-8c82-dc6122af2a80" providerId="ADAL" clId="{A3A6ABF9-8563-404A-BEC3-1E0B3CC340AC}" dt="2023-09-23T20:36:05.257" v="46809" actId="478"/>
          <ac:picMkLst>
            <pc:docMk/>
            <pc:sldMk cId="1714818578" sldId="2147478670"/>
            <ac:picMk id="221" creationId="{2A95F62F-C655-9AE1-1A13-A3FA2D4FB708}"/>
          </ac:picMkLst>
        </pc:picChg>
        <pc:picChg chg="add del">
          <ac:chgData name="Henry Jammes" userId="5f22554b-fd15-4676-8c82-dc6122af2a80" providerId="ADAL" clId="{A3A6ABF9-8563-404A-BEC3-1E0B3CC340AC}" dt="2023-09-23T20:36:08.194" v="46810" actId="478"/>
          <ac:picMkLst>
            <pc:docMk/>
            <pc:sldMk cId="1714818578" sldId="2147478670"/>
            <ac:picMk id="222" creationId="{68B25D9B-306F-8915-9989-B2B581E527F9}"/>
          </ac:picMkLst>
        </pc:picChg>
        <pc:picChg chg="add del">
          <ac:chgData name="Henry Jammes" userId="5f22554b-fd15-4676-8c82-dc6122af2a80" providerId="ADAL" clId="{A3A6ABF9-8563-404A-BEC3-1E0B3CC340AC}" dt="2023-09-23T20:36:11.349" v="46811" actId="478"/>
          <ac:picMkLst>
            <pc:docMk/>
            <pc:sldMk cId="1714818578" sldId="2147478670"/>
            <ac:picMk id="223" creationId="{0EF9B5A5-8CE2-715F-7734-9FAE3849D195}"/>
          </ac:picMkLst>
        </pc:picChg>
        <pc:picChg chg="del">
          <ac:chgData name="Henry Jammes" userId="5f22554b-fd15-4676-8c82-dc6122af2a80" providerId="ADAL" clId="{A3A6ABF9-8563-404A-BEC3-1E0B3CC340AC}" dt="2023-09-23T20:34:45.191" v="46773" actId="478"/>
          <ac:picMkLst>
            <pc:docMk/>
            <pc:sldMk cId="1714818578" sldId="2147478670"/>
            <ac:picMk id="278" creationId="{3F76EBCD-4AA0-330D-D922-A679CD33B57E}"/>
          </ac:picMkLst>
        </pc:picChg>
        <pc:picChg chg="del">
          <ac:chgData name="Henry Jammes" userId="5f22554b-fd15-4676-8c82-dc6122af2a80" providerId="ADAL" clId="{A3A6ABF9-8563-404A-BEC3-1E0B3CC340AC}" dt="2023-09-23T20:34:40.961" v="46772" actId="478"/>
          <ac:picMkLst>
            <pc:docMk/>
            <pc:sldMk cId="1714818578" sldId="2147478670"/>
            <ac:picMk id="283" creationId="{7704919B-7854-715C-8F2E-5A211DFBD46E}"/>
          </ac:picMkLst>
        </pc:picChg>
        <pc:picChg chg="del">
          <ac:chgData name="Henry Jammes" userId="5f22554b-fd15-4676-8c82-dc6122af2a80" providerId="ADAL" clId="{A3A6ABF9-8563-404A-BEC3-1E0B3CC340AC}" dt="2023-09-23T20:34:40.961" v="46772" actId="478"/>
          <ac:picMkLst>
            <pc:docMk/>
            <pc:sldMk cId="1714818578" sldId="2147478670"/>
            <ac:picMk id="289" creationId="{3D0704FF-0E24-0848-2E2F-CEAE44D7C440}"/>
          </ac:picMkLst>
        </pc:picChg>
        <pc:picChg chg="del">
          <ac:chgData name="Henry Jammes" userId="5f22554b-fd15-4676-8c82-dc6122af2a80" providerId="ADAL" clId="{A3A6ABF9-8563-404A-BEC3-1E0B3CC340AC}" dt="2023-09-23T20:34:40.961" v="46772" actId="478"/>
          <ac:picMkLst>
            <pc:docMk/>
            <pc:sldMk cId="1714818578" sldId="2147478670"/>
            <ac:picMk id="292" creationId="{92053CAC-6961-A65E-B98E-253723F5C86A}"/>
          </ac:picMkLst>
        </pc:picChg>
        <pc:picChg chg="del">
          <ac:chgData name="Henry Jammes" userId="5f22554b-fd15-4676-8c82-dc6122af2a80" providerId="ADAL" clId="{A3A6ABF9-8563-404A-BEC3-1E0B3CC340AC}" dt="2023-09-23T20:34:40.961" v="46772" actId="478"/>
          <ac:picMkLst>
            <pc:docMk/>
            <pc:sldMk cId="1714818578" sldId="2147478670"/>
            <ac:picMk id="294" creationId="{7F8E124A-3DD5-F64D-B171-9B48FE2B946C}"/>
          </ac:picMkLst>
        </pc:picChg>
        <pc:picChg chg="del">
          <ac:chgData name="Henry Jammes" userId="5f22554b-fd15-4676-8c82-dc6122af2a80" providerId="ADAL" clId="{A3A6ABF9-8563-404A-BEC3-1E0B3CC340AC}" dt="2023-09-23T20:34:40.961" v="46772" actId="478"/>
          <ac:picMkLst>
            <pc:docMk/>
            <pc:sldMk cId="1714818578" sldId="2147478670"/>
            <ac:picMk id="295" creationId="{3E3B9E60-AEAA-09F1-183E-A760431799C0}"/>
          </ac:picMkLst>
        </pc:picChg>
        <pc:picChg chg="del">
          <ac:chgData name="Henry Jammes" userId="5f22554b-fd15-4676-8c82-dc6122af2a80" providerId="ADAL" clId="{A3A6ABF9-8563-404A-BEC3-1E0B3CC340AC}" dt="2023-09-23T20:34:40.961" v="46772" actId="478"/>
          <ac:picMkLst>
            <pc:docMk/>
            <pc:sldMk cId="1714818578" sldId="2147478670"/>
            <ac:picMk id="298" creationId="{47E8353A-A976-60BE-B455-7D8980EF9552}"/>
          </ac:picMkLst>
        </pc:picChg>
        <pc:picChg chg="del">
          <ac:chgData name="Henry Jammes" userId="5f22554b-fd15-4676-8c82-dc6122af2a80" providerId="ADAL" clId="{A3A6ABF9-8563-404A-BEC3-1E0B3CC340AC}" dt="2023-09-23T20:34:40.961" v="46772" actId="478"/>
          <ac:picMkLst>
            <pc:docMk/>
            <pc:sldMk cId="1714818578" sldId="2147478670"/>
            <ac:picMk id="299" creationId="{FE6164FD-5A00-B696-2A95-28C6DE8FD1A2}"/>
          </ac:picMkLst>
        </pc:picChg>
        <pc:picChg chg="del">
          <ac:chgData name="Henry Jammes" userId="5f22554b-fd15-4676-8c82-dc6122af2a80" providerId="ADAL" clId="{A3A6ABF9-8563-404A-BEC3-1E0B3CC340AC}" dt="2023-09-23T20:34:40.961" v="46772" actId="478"/>
          <ac:picMkLst>
            <pc:docMk/>
            <pc:sldMk cId="1714818578" sldId="2147478670"/>
            <ac:picMk id="301" creationId="{1036D6C5-F908-8561-B11D-8DD968839162}"/>
          </ac:picMkLst>
        </pc:picChg>
        <pc:picChg chg="mod">
          <ac:chgData name="Henry Jammes" userId="5f22554b-fd15-4676-8c82-dc6122af2a80" providerId="ADAL" clId="{A3A6ABF9-8563-404A-BEC3-1E0B3CC340AC}" dt="2023-09-28T14:49:01.603" v="49179" actId="571"/>
          <ac:picMkLst>
            <pc:docMk/>
            <pc:sldMk cId="1714818578" sldId="2147478670"/>
            <ac:picMk id="1024" creationId="{F6F420A3-766C-7EE6-C11A-A8CC7D4CA3CD}"/>
          </ac:picMkLst>
        </pc:picChg>
        <pc:picChg chg="add mod ord">
          <ac:chgData name="Henry Jammes" userId="5f22554b-fd15-4676-8c82-dc6122af2a80" providerId="ADAL" clId="{A3A6ABF9-8563-404A-BEC3-1E0B3CC340AC}" dt="2023-09-28T15:28:01.541" v="50845" actId="1036"/>
          <ac:picMkLst>
            <pc:docMk/>
            <pc:sldMk cId="1714818578" sldId="2147478670"/>
            <ac:picMk id="1026" creationId="{F0FD720F-82DC-60AD-3DFA-88AAE88A33DE}"/>
          </ac:picMkLst>
        </pc:picChg>
        <pc:picChg chg="del mod">
          <ac:chgData name="Henry Jammes" userId="5f22554b-fd15-4676-8c82-dc6122af2a80" providerId="ADAL" clId="{A3A6ABF9-8563-404A-BEC3-1E0B3CC340AC}" dt="2023-09-28T14:49:55.061" v="49187" actId="478"/>
          <ac:picMkLst>
            <pc:docMk/>
            <pc:sldMk cId="1714818578" sldId="2147478670"/>
            <ac:picMk id="1030" creationId="{86BD7292-CAEF-AF6E-B132-52DB667D3284}"/>
          </ac:picMkLst>
        </pc:picChg>
        <pc:picChg chg="add mod">
          <ac:chgData name="Henry Jammes" userId="5f22554b-fd15-4676-8c82-dc6122af2a80" providerId="ADAL" clId="{A3A6ABF9-8563-404A-BEC3-1E0B3CC340AC}" dt="2023-09-28T14:50:05.135" v="49190" actId="1076"/>
          <ac:picMkLst>
            <pc:docMk/>
            <pc:sldMk cId="1714818578" sldId="2147478670"/>
            <ac:picMk id="1032" creationId="{99066DA6-EE07-F3A4-C4ED-BF020E25AFC8}"/>
          </ac:picMkLst>
        </pc:picChg>
        <pc:picChg chg="mod">
          <ac:chgData name="Henry Jammes" userId="5f22554b-fd15-4676-8c82-dc6122af2a80" providerId="ADAL" clId="{A3A6ABF9-8563-404A-BEC3-1E0B3CC340AC}" dt="2023-09-28T14:50:13.953" v="49192"/>
          <ac:picMkLst>
            <pc:docMk/>
            <pc:sldMk cId="1714818578" sldId="2147478670"/>
            <ac:picMk id="1036" creationId="{EB3BEE4A-7211-0911-9A5E-6E7347528EFB}"/>
          </ac:picMkLst>
        </pc:picChg>
        <pc:picChg chg="mod">
          <ac:chgData name="Henry Jammes" userId="5f22554b-fd15-4676-8c82-dc6122af2a80" providerId="ADAL" clId="{A3A6ABF9-8563-404A-BEC3-1E0B3CC340AC}" dt="2023-09-28T14:50:35.456" v="49194" actId="571"/>
          <ac:picMkLst>
            <pc:docMk/>
            <pc:sldMk cId="1714818578" sldId="2147478670"/>
            <ac:picMk id="1041" creationId="{3887F518-C066-D163-A5DF-2C8F44FD0BC3}"/>
          </ac:picMkLst>
        </pc:picChg>
        <pc:picChg chg="add mod">
          <ac:chgData name="Henry Jammes" userId="5f22554b-fd15-4676-8c82-dc6122af2a80" providerId="ADAL" clId="{A3A6ABF9-8563-404A-BEC3-1E0B3CC340AC}" dt="2023-09-28T14:55:00.206" v="49295" actId="1036"/>
          <ac:picMkLst>
            <pc:docMk/>
            <pc:sldMk cId="1714818578" sldId="2147478670"/>
            <ac:picMk id="1047" creationId="{B17522F3-AB35-2710-B62B-DF58E63CCD0C}"/>
          </ac:picMkLst>
        </pc:picChg>
        <pc:picChg chg="mod">
          <ac:chgData name="Henry Jammes" userId="5f22554b-fd15-4676-8c82-dc6122af2a80" providerId="ADAL" clId="{A3A6ABF9-8563-404A-BEC3-1E0B3CC340AC}" dt="2023-09-28T14:55:43.349" v="49302" actId="571"/>
          <ac:picMkLst>
            <pc:docMk/>
            <pc:sldMk cId="1714818578" sldId="2147478670"/>
            <ac:picMk id="1053" creationId="{DDC683E0-FC6B-2C92-D717-9646D75EDD35}"/>
          </ac:picMkLst>
        </pc:picChg>
        <pc:picChg chg="mod">
          <ac:chgData name="Henry Jammes" userId="5f22554b-fd15-4676-8c82-dc6122af2a80" providerId="ADAL" clId="{A3A6ABF9-8563-404A-BEC3-1E0B3CC340AC}" dt="2023-09-28T14:55:49.340" v="49303" actId="571"/>
          <ac:picMkLst>
            <pc:docMk/>
            <pc:sldMk cId="1714818578" sldId="2147478670"/>
            <ac:picMk id="1057" creationId="{6B6BF9DC-69BC-4905-88EB-5CBF5A336AA0}"/>
          </ac:picMkLst>
        </pc:picChg>
        <pc:picChg chg="add mod ord">
          <ac:chgData name="Henry Jammes" userId="5f22554b-fd15-4676-8c82-dc6122af2a80" providerId="ADAL" clId="{A3A6ABF9-8563-404A-BEC3-1E0B3CC340AC}" dt="2023-09-28T15:39:12.633" v="50846" actId="1076"/>
          <ac:picMkLst>
            <pc:docMk/>
            <pc:sldMk cId="1714818578" sldId="2147478670"/>
            <ac:picMk id="1063" creationId="{AEE84BC0-4A32-B06C-D1C9-F0C376CB44D4}"/>
          </ac:picMkLst>
        </pc:picChg>
        <pc:picChg chg="add mod ord">
          <ac:chgData name="Henry Jammes" userId="5f22554b-fd15-4676-8c82-dc6122af2a80" providerId="ADAL" clId="{A3A6ABF9-8563-404A-BEC3-1E0B3CC340AC}" dt="2023-09-28T15:27:52.473" v="50833" actId="1036"/>
          <ac:picMkLst>
            <pc:docMk/>
            <pc:sldMk cId="1714818578" sldId="2147478670"/>
            <ac:picMk id="1065" creationId="{F177E8B4-49EA-BE77-26E1-65AEC7EE22A3}"/>
          </ac:picMkLst>
        </pc:picChg>
        <pc:picChg chg="add mod">
          <ac:chgData name="Henry Jammes" userId="5f22554b-fd15-4676-8c82-dc6122af2a80" providerId="ADAL" clId="{A3A6ABF9-8563-404A-BEC3-1E0B3CC340AC}" dt="2023-09-28T15:46:29.794" v="50960" actId="207"/>
          <ac:picMkLst>
            <pc:docMk/>
            <pc:sldMk cId="1714818578" sldId="2147478670"/>
            <ac:picMk id="1073" creationId="{AAE0B7DA-6926-ED37-1F20-AF8AEDE3A120}"/>
          </ac:picMkLst>
        </pc:picChg>
        <pc:cxnChg chg="add del mod">
          <ac:chgData name="Henry Jammes" userId="5f22554b-fd15-4676-8c82-dc6122af2a80" providerId="ADAL" clId="{A3A6ABF9-8563-404A-BEC3-1E0B3CC340AC}" dt="2023-09-28T17:43:35.765" v="51118" actId="1035"/>
          <ac:cxnSpMkLst>
            <pc:docMk/>
            <pc:sldMk cId="1714818578" sldId="2147478670"/>
            <ac:cxnSpMk id="14" creationId="{E404F59B-11CC-7FB3-2CE3-DE51AFF29AC9}"/>
          </ac:cxnSpMkLst>
        </pc:cxnChg>
        <pc:cxnChg chg="add del mod">
          <ac:chgData name="Henry Jammes" userId="5f22554b-fd15-4676-8c82-dc6122af2a80" providerId="ADAL" clId="{A3A6ABF9-8563-404A-BEC3-1E0B3CC340AC}" dt="2023-09-28T17:43:35.765" v="51118" actId="1035"/>
          <ac:cxnSpMkLst>
            <pc:docMk/>
            <pc:sldMk cId="1714818578" sldId="2147478670"/>
            <ac:cxnSpMk id="15" creationId="{B3E1DEB2-E9B3-492B-07B9-7A590B7FF5C1}"/>
          </ac:cxnSpMkLst>
        </pc:cxnChg>
        <pc:cxnChg chg="add del mod">
          <ac:chgData name="Henry Jammes" userId="5f22554b-fd15-4676-8c82-dc6122af2a80" providerId="ADAL" clId="{A3A6ABF9-8563-404A-BEC3-1E0B3CC340AC}" dt="2023-09-28T17:43:35.765" v="51118" actId="1035"/>
          <ac:cxnSpMkLst>
            <pc:docMk/>
            <pc:sldMk cId="1714818578" sldId="2147478670"/>
            <ac:cxnSpMk id="16" creationId="{5CECA8A4-B129-9156-C5C4-43764D2BE6B2}"/>
          </ac:cxnSpMkLst>
        </pc:cxnChg>
        <pc:cxnChg chg="del mod">
          <ac:chgData name="Henry Jammes" userId="5f22554b-fd15-4676-8c82-dc6122af2a80" providerId="ADAL" clId="{A3A6ABF9-8563-404A-BEC3-1E0B3CC340AC}" dt="2023-09-23T20:34:45.191" v="46773" actId="478"/>
          <ac:cxnSpMkLst>
            <pc:docMk/>
            <pc:sldMk cId="1714818578" sldId="2147478670"/>
            <ac:cxnSpMk id="27" creationId="{D622198D-E3D9-EB55-2E0F-2ACA140E7DEB}"/>
          </ac:cxnSpMkLst>
        </pc:cxnChg>
        <pc:cxnChg chg="del mod">
          <ac:chgData name="Henry Jammes" userId="5f22554b-fd15-4676-8c82-dc6122af2a80" providerId="ADAL" clId="{A3A6ABF9-8563-404A-BEC3-1E0B3CC340AC}" dt="2023-09-23T20:34:45.191" v="46773" actId="478"/>
          <ac:cxnSpMkLst>
            <pc:docMk/>
            <pc:sldMk cId="1714818578" sldId="2147478670"/>
            <ac:cxnSpMk id="28" creationId="{1C04D4F1-C037-03CC-DA61-E5C6959E064F}"/>
          </ac:cxnSpMkLst>
        </pc:cxnChg>
        <pc:cxnChg chg="del mod">
          <ac:chgData name="Henry Jammes" userId="5f22554b-fd15-4676-8c82-dc6122af2a80" providerId="ADAL" clId="{A3A6ABF9-8563-404A-BEC3-1E0B3CC340AC}" dt="2023-09-23T20:34:45.191" v="46773" actId="478"/>
          <ac:cxnSpMkLst>
            <pc:docMk/>
            <pc:sldMk cId="1714818578" sldId="2147478670"/>
            <ac:cxnSpMk id="30" creationId="{84F31A9C-29EB-DBC8-10CD-ACE0CE7FC1D9}"/>
          </ac:cxnSpMkLst>
        </pc:cxnChg>
        <pc:cxnChg chg="del">
          <ac:chgData name="Henry Jammes" userId="5f22554b-fd15-4676-8c82-dc6122af2a80" providerId="ADAL" clId="{A3A6ABF9-8563-404A-BEC3-1E0B3CC340AC}" dt="2023-09-23T20:34:33.380" v="46771" actId="478"/>
          <ac:cxnSpMkLst>
            <pc:docMk/>
            <pc:sldMk cId="1714818578" sldId="2147478670"/>
            <ac:cxnSpMk id="31" creationId="{F7779541-DCC2-A80A-5F44-C9C5B9D7504C}"/>
          </ac:cxnSpMkLst>
        </pc:cxnChg>
        <pc:cxnChg chg="del">
          <ac:chgData name="Henry Jammes" userId="5f22554b-fd15-4676-8c82-dc6122af2a80" providerId="ADAL" clId="{A3A6ABF9-8563-404A-BEC3-1E0B3CC340AC}" dt="2023-09-23T20:34:33.380" v="46771" actId="478"/>
          <ac:cxnSpMkLst>
            <pc:docMk/>
            <pc:sldMk cId="1714818578" sldId="2147478670"/>
            <ac:cxnSpMk id="32" creationId="{A3BFB05A-193D-2065-1A94-EB8A1C12CA17}"/>
          </ac:cxnSpMkLst>
        </pc:cxnChg>
        <pc:cxnChg chg="del mod">
          <ac:chgData name="Henry Jammes" userId="5f22554b-fd15-4676-8c82-dc6122af2a80" providerId="ADAL" clId="{A3A6ABF9-8563-404A-BEC3-1E0B3CC340AC}" dt="2023-09-23T20:34:40.961" v="46772" actId="478"/>
          <ac:cxnSpMkLst>
            <pc:docMk/>
            <pc:sldMk cId="1714818578" sldId="2147478670"/>
            <ac:cxnSpMk id="200" creationId="{13B1D1C7-6764-AB24-840F-DF0BE53C7BEC}"/>
          </ac:cxnSpMkLst>
        </pc:cxnChg>
        <pc:cxnChg chg="del mod">
          <ac:chgData name="Henry Jammes" userId="5f22554b-fd15-4676-8c82-dc6122af2a80" providerId="ADAL" clId="{A3A6ABF9-8563-404A-BEC3-1E0B3CC340AC}" dt="2023-09-23T20:34:40.961" v="46772" actId="478"/>
          <ac:cxnSpMkLst>
            <pc:docMk/>
            <pc:sldMk cId="1714818578" sldId="2147478670"/>
            <ac:cxnSpMk id="213" creationId="{809158EE-813B-62D3-2AE4-8E0826B49EAB}"/>
          </ac:cxnSpMkLst>
        </pc:cxnChg>
        <pc:cxnChg chg="del mod">
          <ac:chgData name="Henry Jammes" userId="5f22554b-fd15-4676-8c82-dc6122af2a80" providerId="ADAL" clId="{A3A6ABF9-8563-404A-BEC3-1E0B3CC340AC}" dt="2023-09-23T20:34:45.191" v="46773" actId="478"/>
          <ac:cxnSpMkLst>
            <pc:docMk/>
            <pc:sldMk cId="1714818578" sldId="2147478670"/>
            <ac:cxnSpMk id="214" creationId="{09107A79-3137-C161-CE93-7A4D8CE5359F}"/>
          </ac:cxnSpMkLst>
        </pc:cxnChg>
        <pc:cxnChg chg="del mod">
          <ac:chgData name="Henry Jammes" userId="5f22554b-fd15-4676-8c82-dc6122af2a80" providerId="ADAL" clId="{A3A6ABF9-8563-404A-BEC3-1E0B3CC340AC}" dt="2023-09-23T20:34:40.961" v="46772" actId="478"/>
          <ac:cxnSpMkLst>
            <pc:docMk/>
            <pc:sldMk cId="1714818578" sldId="2147478670"/>
            <ac:cxnSpMk id="215" creationId="{DB0C0ECB-3223-A32D-3D4C-4A4D4866EDD1}"/>
          </ac:cxnSpMkLst>
        </pc:cxnChg>
        <pc:cxnChg chg="del mod">
          <ac:chgData name="Henry Jammes" userId="5f22554b-fd15-4676-8c82-dc6122af2a80" providerId="ADAL" clId="{A3A6ABF9-8563-404A-BEC3-1E0B3CC340AC}" dt="2023-09-23T20:34:45.191" v="46773" actId="478"/>
          <ac:cxnSpMkLst>
            <pc:docMk/>
            <pc:sldMk cId="1714818578" sldId="2147478670"/>
            <ac:cxnSpMk id="216" creationId="{C1A83BE3-755C-64DB-8E1F-7DE0D386A1E0}"/>
          </ac:cxnSpMkLst>
        </pc:cxnChg>
        <pc:cxnChg chg="del mod">
          <ac:chgData name="Henry Jammes" userId="5f22554b-fd15-4676-8c82-dc6122af2a80" providerId="ADAL" clId="{A3A6ABF9-8563-404A-BEC3-1E0B3CC340AC}" dt="2023-09-23T20:34:33.380" v="46771" actId="478"/>
          <ac:cxnSpMkLst>
            <pc:docMk/>
            <pc:sldMk cId="1714818578" sldId="2147478670"/>
            <ac:cxnSpMk id="219" creationId="{07A7C814-BC4B-48DD-51F6-BF6CFAED9FCE}"/>
          </ac:cxnSpMkLst>
        </pc:cxnChg>
        <pc:cxnChg chg="del mod">
          <ac:chgData name="Henry Jammes" userId="5f22554b-fd15-4676-8c82-dc6122af2a80" providerId="ADAL" clId="{A3A6ABF9-8563-404A-BEC3-1E0B3CC340AC}" dt="2023-09-23T20:34:45.191" v="46773" actId="478"/>
          <ac:cxnSpMkLst>
            <pc:docMk/>
            <pc:sldMk cId="1714818578" sldId="2147478670"/>
            <ac:cxnSpMk id="229" creationId="{1270A8A9-DB01-5605-552E-62098FB81275}"/>
          </ac:cxnSpMkLst>
        </pc:cxnChg>
        <pc:cxnChg chg="del mod">
          <ac:chgData name="Henry Jammes" userId="5f22554b-fd15-4676-8c82-dc6122af2a80" providerId="ADAL" clId="{A3A6ABF9-8563-404A-BEC3-1E0B3CC340AC}" dt="2023-09-23T20:34:45.191" v="46773" actId="478"/>
          <ac:cxnSpMkLst>
            <pc:docMk/>
            <pc:sldMk cId="1714818578" sldId="2147478670"/>
            <ac:cxnSpMk id="230" creationId="{D0A831C1-B583-C4D8-595B-67DDA7443E9D}"/>
          </ac:cxnSpMkLst>
        </pc:cxnChg>
        <pc:cxnChg chg="del mod">
          <ac:chgData name="Henry Jammes" userId="5f22554b-fd15-4676-8c82-dc6122af2a80" providerId="ADAL" clId="{A3A6ABF9-8563-404A-BEC3-1E0B3CC340AC}" dt="2023-09-23T20:34:45.191" v="46773" actId="478"/>
          <ac:cxnSpMkLst>
            <pc:docMk/>
            <pc:sldMk cId="1714818578" sldId="2147478670"/>
            <ac:cxnSpMk id="231" creationId="{E7C5D42F-56FC-AAF1-0CD7-7936EC1D9A76}"/>
          </ac:cxnSpMkLst>
        </pc:cxnChg>
        <pc:cxnChg chg="del mod">
          <ac:chgData name="Henry Jammes" userId="5f22554b-fd15-4676-8c82-dc6122af2a80" providerId="ADAL" clId="{A3A6ABF9-8563-404A-BEC3-1E0B3CC340AC}" dt="2023-09-23T20:34:40.961" v="46772" actId="478"/>
          <ac:cxnSpMkLst>
            <pc:docMk/>
            <pc:sldMk cId="1714818578" sldId="2147478670"/>
            <ac:cxnSpMk id="232" creationId="{3D48B171-A55A-A1BF-0096-4701BAF51A4F}"/>
          </ac:cxnSpMkLst>
        </pc:cxnChg>
        <pc:cxnChg chg="del mod">
          <ac:chgData name="Henry Jammes" userId="5f22554b-fd15-4676-8c82-dc6122af2a80" providerId="ADAL" clId="{A3A6ABF9-8563-404A-BEC3-1E0B3CC340AC}" dt="2023-09-23T20:34:40.961" v="46772" actId="478"/>
          <ac:cxnSpMkLst>
            <pc:docMk/>
            <pc:sldMk cId="1714818578" sldId="2147478670"/>
            <ac:cxnSpMk id="233" creationId="{66D8B021-5854-30BF-7260-A8AE2791A41C}"/>
          </ac:cxnSpMkLst>
        </pc:cxnChg>
        <pc:cxnChg chg="del mod">
          <ac:chgData name="Henry Jammes" userId="5f22554b-fd15-4676-8c82-dc6122af2a80" providerId="ADAL" clId="{A3A6ABF9-8563-404A-BEC3-1E0B3CC340AC}" dt="2023-09-23T20:34:40.961" v="46772" actId="478"/>
          <ac:cxnSpMkLst>
            <pc:docMk/>
            <pc:sldMk cId="1714818578" sldId="2147478670"/>
            <ac:cxnSpMk id="234" creationId="{FA6C473C-9F06-181E-3646-B7DE9248D9F0}"/>
          </ac:cxnSpMkLst>
        </pc:cxnChg>
        <pc:cxnChg chg="del mod">
          <ac:chgData name="Henry Jammes" userId="5f22554b-fd15-4676-8c82-dc6122af2a80" providerId="ADAL" clId="{A3A6ABF9-8563-404A-BEC3-1E0B3CC340AC}" dt="2023-09-23T20:34:40.961" v="46772" actId="478"/>
          <ac:cxnSpMkLst>
            <pc:docMk/>
            <pc:sldMk cId="1714818578" sldId="2147478670"/>
            <ac:cxnSpMk id="235" creationId="{FC15F51D-D738-D96D-6803-0109D94B65B8}"/>
          </ac:cxnSpMkLst>
        </pc:cxnChg>
        <pc:cxnChg chg="del mod">
          <ac:chgData name="Henry Jammes" userId="5f22554b-fd15-4676-8c82-dc6122af2a80" providerId="ADAL" clId="{A3A6ABF9-8563-404A-BEC3-1E0B3CC340AC}" dt="2023-09-23T20:34:40.961" v="46772" actId="478"/>
          <ac:cxnSpMkLst>
            <pc:docMk/>
            <pc:sldMk cId="1714818578" sldId="2147478670"/>
            <ac:cxnSpMk id="236" creationId="{6F6950AF-75CE-079E-D885-84E41D4333EC}"/>
          </ac:cxnSpMkLst>
        </pc:cxnChg>
        <pc:cxnChg chg="del mod">
          <ac:chgData name="Henry Jammes" userId="5f22554b-fd15-4676-8c82-dc6122af2a80" providerId="ADAL" clId="{A3A6ABF9-8563-404A-BEC3-1E0B3CC340AC}" dt="2023-09-23T20:34:45.191" v="46773" actId="478"/>
          <ac:cxnSpMkLst>
            <pc:docMk/>
            <pc:sldMk cId="1714818578" sldId="2147478670"/>
            <ac:cxnSpMk id="275" creationId="{4C1A3D6E-373A-C21B-CE40-5758C4C4304C}"/>
          </ac:cxnSpMkLst>
        </pc:cxnChg>
        <pc:extLst>
          <p:ext xmlns:p="http://schemas.openxmlformats.org/presentationml/2006/main" uri="{D6D511B9-2390-475A-947B-AFAB55BFBCF1}">
            <pc226:cmChg xmlns:pc226="http://schemas.microsoft.com/office/powerpoint/2022/06/main/command" chg="add">
              <pc226:chgData name="Henry Jammes" userId="5f22554b-fd15-4676-8c82-dc6122af2a80" providerId="ADAL" clId="{A3A6ABF9-8563-404A-BEC3-1E0B3CC340AC}" dt="2023-09-26T14:14:51.173" v="48525"/>
              <pc2:cmMkLst xmlns:pc2="http://schemas.microsoft.com/office/powerpoint/2019/9/main/command">
                <pc:docMk/>
                <pc:sldMk cId="1714818578" sldId="2147478670"/>
                <pc2:cmMk id="{33D9D3EE-1251-4FCB-A10D-7B367AAA8BD5}"/>
              </pc2:cmMkLst>
            </pc226:cmChg>
          </p:ext>
        </pc:extLst>
      </pc:sldChg>
      <pc:sldMasterChg chg="delSp mod modSldLayout">
        <pc:chgData name="Henry Jammes" userId="5f22554b-fd15-4676-8c82-dc6122af2a80" providerId="ADAL" clId="{A3A6ABF9-8563-404A-BEC3-1E0B3CC340AC}" dt="2023-09-05T00:12:41.111" v="35628" actId="33475"/>
        <pc:sldMasterMkLst>
          <pc:docMk/>
          <pc:sldMasterMk cId="816294142" sldId="2147484980"/>
        </pc:sldMasterMkLst>
        <pc:spChg chg="del">
          <ac:chgData name="Henry Jammes" userId="5f22554b-fd15-4676-8c82-dc6122af2a80" providerId="ADAL" clId="{A3A6ABF9-8563-404A-BEC3-1E0B3CC340AC}" dt="2023-09-05T00:12:41.111" v="35628" actId="33475"/>
          <ac:spMkLst>
            <pc:docMk/>
            <pc:sldMasterMk cId="816294142" sldId="2147484980"/>
            <ac:spMk id="6" creationId="{B209BF83-A129-29FC-4D6D-873CA8A5A8FF}"/>
          </ac:spMkLst>
        </pc:spChg>
        <pc:sldLayoutChg chg="modSp">
          <pc:chgData name="Henry Jammes" userId="5f22554b-fd15-4676-8c82-dc6122af2a80" providerId="ADAL" clId="{A3A6ABF9-8563-404A-BEC3-1E0B3CC340AC}" dt="2023-08-10T12:56:57.714" v="233" actId="2711"/>
          <pc:sldLayoutMkLst>
            <pc:docMk/>
            <pc:sldMasterMk cId="816294142" sldId="2147484980"/>
            <pc:sldLayoutMk cId="306819273" sldId="2147484981"/>
          </pc:sldLayoutMkLst>
          <pc:spChg chg="mod">
            <ac:chgData name="Henry Jammes" userId="5f22554b-fd15-4676-8c82-dc6122af2a80" providerId="ADAL" clId="{A3A6ABF9-8563-404A-BEC3-1E0B3CC340AC}" dt="2023-08-10T12:56:54.057" v="232" actId="2711"/>
            <ac:spMkLst>
              <pc:docMk/>
              <pc:sldMasterMk cId="816294142" sldId="2147484980"/>
              <pc:sldLayoutMk cId="306819273" sldId="2147484981"/>
              <ac:spMk id="2" creationId="{25D0408F-4A76-4E13-B20C-89E0FD40DC32}"/>
            </ac:spMkLst>
          </pc:spChg>
          <pc:spChg chg="mod">
            <ac:chgData name="Henry Jammes" userId="5f22554b-fd15-4676-8c82-dc6122af2a80" providerId="ADAL" clId="{A3A6ABF9-8563-404A-BEC3-1E0B3CC340AC}" dt="2023-08-10T12:56:57.714" v="233" actId="2711"/>
            <ac:spMkLst>
              <pc:docMk/>
              <pc:sldMasterMk cId="816294142" sldId="2147484980"/>
              <pc:sldLayoutMk cId="306819273" sldId="2147484981"/>
              <ac:spMk id="5" creationId="{00000000-0000-0000-0000-000000000000}"/>
            </ac:spMkLst>
          </pc:spChg>
        </pc:sldLayoutChg>
        <pc:sldLayoutChg chg="modSp">
          <pc:chgData name="Henry Jammes" userId="5f22554b-fd15-4676-8c82-dc6122af2a80" providerId="ADAL" clId="{A3A6ABF9-8563-404A-BEC3-1E0B3CC340AC}" dt="2023-08-10T12:57:11.368" v="235" actId="2711"/>
          <pc:sldLayoutMkLst>
            <pc:docMk/>
            <pc:sldMasterMk cId="816294142" sldId="2147484980"/>
            <pc:sldLayoutMk cId="3992514227" sldId="2147484983"/>
          </pc:sldLayoutMkLst>
          <pc:spChg chg="mod">
            <ac:chgData name="Henry Jammes" userId="5f22554b-fd15-4676-8c82-dc6122af2a80" providerId="ADAL" clId="{A3A6ABF9-8563-404A-BEC3-1E0B3CC340AC}" dt="2023-08-10T12:57:11.368" v="235" actId="2711"/>
            <ac:spMkLst>
              <pc:docMk/>
              <pc:sldMasterMk cId="816294142" sldId="2147484980"/>
              <pc:sldLayoutMk cId="3992514227" sldId="2147484983"/>
              <ac:spMk id="4" creationId="{58A212C2-8B30-4835-8711-AA981B6CFBE1}"/>
            </ac:spMkLst>
          </pc:spChg>
          <pc:spChg chg="mod">
            <ac:chgData name="Henry Jammes" userId="5f22554b-fd15-4676-8c82-dc6122af2a80" providerId="ADAL" clId="{A3A6ABF9-8563-404A-BEC3-1E0B3CC340AC}" dt="2023-08-10T12:55:27.165" v="224" actId="2711"/>
            <ac:spMkLst>
              <pc:docMk/>
              <pc:sldMasterMk cId="816294142" sldId="2147484980"/>
              <pc:sldLayoutMk cId="3992514227" sldId="2147484983"/>
              <ac:spMk id="7" creationId="{198BAE06-4375-54CD-3E97-A333AE7F1580}"/>
            </ac:spMkLst>
          </pc:spChg>
          <pc:spChg chg="mod">
            <ac:chgData name="Henry Jammes" userId="5f22554b-fd15-4676-8c82-dc6122af2a80" providerId="ADAL" clId="{A3A6ABF9-8563-404A-BEC3-1E0B3CC340AC}" dt="2023-08-10T12:55:32.327" v="225" actId="2711"/>
            <ac:spMkLst>
              <pc:docMk/>
              <pc:sldMasterMk cId="816294142" sldId="2147484980"/>
              <pc:sldLayoutMk cId="3992514227" sldId="2147484983"/>
              <ac:spMk id="8" creationId="{F23ED6E3-DD75-2D06-803C-7FC05290432A}"/>
            </ac:spMkLst>
          </pc:spChg>
        </pc:sldLayoutChg>
        <pc:sldLayoutChg chg="modSp">
          <pc:chgData name="Henry Jammes" userId="5f22554b-fd15-4676-8c82-dc6122af2a80" providerId="ADAL" clId="{A3A6ABF9-8563-404A-BEC3-1E0B3CC340AC}" dt="2023-08-10T12:57:45.773" v="244" actId="2711"/>
          <pc:sldLayoutMkLst>
            <pc:docMk/>
            <pc:sldMasterMk cId="816294142" sldId="2147484980"/>
            <pc:sldLayoutMk cId="2622507503" sldId="2147484984"/>
          </pc:sldLayoutMkLst>
          <pc:spChg chg="mod">
            <ac:chgData name="Henry Jammes" userId="5f22554b-fd15-4676-8c82-dc6122af2a80" providerId="ADAL" clId="{A3A6ABF9-8563-404A-BEC3-1E0B3CC340AC}" dt="2023-08-10T12:57:45.773" v="244" actId="2711"/>
            <ac:spMkLst>
              <pc:docMk/>
              <pc:sldMasterMk cId="816294142" sldId="2147484980"/>
              <pc:sldLayoutMk cId="2622507503" sldId="2147484984"/>
              <ac:spMk id="4" creationId="{00000000-0000-0000-0000-000000000000}"/>
            </ac:spMkLst>
          </pc:spChg>
          <pc:spChg chg="mod">
            <ac:chgData name="Henry Jammes" userId="5f22554b-fd15-4676-8c82-dc6122af2a80" providerId="ADAL" clId="{A3A6ABF9-8563-404A-BEC3-1E0B3CC340AC}" dt="2023-08-10T12:57:41.833" v="243" actId="2711"/>
            <ac:spMkLst>
              <pc:docMk/>
              <pc:sldMasterMk cId="816294142" sldId="2147484980"/>
              <pc:sldLayoutMk cId="2622507503" sldId="2147484984"/>
              <ac:spMk id="7" creationId="{34B655BA-10A4-4A57-89DB-CFFBE1CA1E33}"/>
            </ac:spMkLst>
          </pc:spChg>
        </pc:sldLayoutChg>
        <pc:sldLayoutChg chg="modSp">
          <pc:chgData name="Henry Jammes" userId="5f22554b-fd15-4676-8c82-dc6122af2a80" providerId="ADAL" clId="{A3A6ABF9-8563-404A-BEC3-1E0B3CC340AC}" dt="2023-08-10T12:57:52.031" v="245" actId="2711"/>
          <pc:sldLayoutMkLst>
            <pc:docMk/>
            <pc:sldMasterMk cId="816294142" sldId="2147484980"/>
            <pc:sldLayoutMk cId="2630922686" sldId="2147484986"/>
          </pc:sldLayoutMkLst>
          <pc:spChg chg="mod">
            <ac:chgData name="Henry Jammes" userId="5f22554b-fd15-4676-8c82-dc6122af2a80" providerId="ADAL" clId="{A3A6ABF9-8563-404A-BEC3-1E0B3CC340AC}" dt="2023-08-10T12:57:52.031" v="245" actId="2711"/>
            <ac:spMkLst>
              <pc:docMk/>
              <pc:sldMasterMk cId="816294142" sldId="2147484980"/>
              <pc:sldLayoutMk cId="2630922686" sldId="2147484986"/>
              <ac:spMk id="2" creationId="{D0AAD849-7CFE-4AF7-A7C5-6BBD50C88C1A}"/>
            </ac:spMkLst>
          </pc:spChg>
        </pc:sldLayoutChg>
        <pc:sldLayoutChg chg="modSp">
          <pc:chgData name="Henry Jammes" userId="5f22554b-fd15-4676-8c82-dc6122af2a80" providerId="ADAL" clId="{A3A6ABF9-8563-404A-BEC3-1E0B3CC340AC}" dt="2023-08-10T12:58:02.288" v="247" actId="2711"/>
          <pc:sldLayoutMkLst>
            <pc:docMk/>
            <pc:sldMasterMk cId="816294142" sldId="2147484980"/>
            <pc:sldLayoutMk cId="1711802989" sldId="2147484988"/>
          </pc:sldLayoutMkLst>
          <pc:spChg chg="mod">
            <ac:chgData name="Henry Jammes" userId="5f22554b-fd15-4676-8c82-dc6122af2a80" providerId="ADAL" clId="{A3A6ABF9-8563-404A-BEC3-1E0B3CC340AC}" dt="2023-08-10T12:57:56.885" v="246" actId="2711"/>
            <ac:spMkLst>
              <pc:docMk/>
              <pc:sldMasterMk cId="816294142" sldId="2147484980"/>
              <pc:sldLayoutMk cId="1711802989" sldId="2147484988"/>
              <ac:spMk id="2" creationId="{39E5C076-3B78-4451-8068-576892A08E9C}"/>
            </ac:spMkLst>
          </pc:spChg>
          <pc:spChg chg="mod">
            <ac:chgData name="Henry Jammes" userId="5f22554b-fd15-4676-8c82-dc6122af2a80" providerId="ADAL" clId="{A3A6ABF9-8563-404A-BEC3-1E0B3CC340AC}" dt="2023-08-10T12:58:02.288" v="247" actId="2711"/>
            <ac:spMkLst>
              <pc:docMk/>
              <pc:sldMasterMk cId="816294142" sldId="2147484980"/>
              <pc:sldLayoutMk cId="1711802989" sldId="2147484988"/>
              <ac:spMk id="7" creationId="{7E9DBFD9-3E1E-4F19-AF15-56780F9C7927}"/>
            </ac:spMkLst>
          </pc:spChg>
        </pc:sldLayoutChg>
        <pc:sldLayoutChg chg="modSp mod">
          <pc:chgData name="Henry Jammes" userId="5f22554b-fd15-4676-8c82-dc6122af2a80" providerId="ADAL" clId="{A3A6ABF9-8563-404A-BEC3-1E0B3CC340AC}" dt="2023-08-10T12:58:07.349" v="248" actId="2711"/>
          <pc:sldLayoutMkLst>
            <pc:docMk/>
            <pc:sldMasterMk cId="816294142" sldId="2147484980"/>
            <pc:sldLayoutMk cId="3308968918" sldId="2147484995"/>
          </pc:sldLayoutMkLst>
          <pc:spChg chg="mod">
            <ac:chgData name="Henry Jammes" userId="5f22554b-fd15-4676-8c82-dc6122af2a80" providerId="ADAL" clId="{A3A6ABF9-8563-404A-BEC3-1E0B3CC340AC}" dt="2023-08-10T12:58:07.349" v="248" actId="2711"/>
            <ac:spMkLst>
              <pc:docMk/>
              <pc:sldMasterMk cId="816294142" sldId="2147484980"/>
              <pc:sldLayoutMk cId="3308968918" sldId="2147484995"/>
              <ac:spMk id="15" creationId="{AEF25277-FCB6-45B2-AF99-633B4E974E94}"/>
            </ac:spMkLst>
          </pc:spChg>
        </pc:sldLayoutChg>
        <pc:sldLayoutChg chg="modSp mod">
          <pc:chgData name="Henry Jammes" userId="5f22554b-fd15-4676-8c82-dc6122af2a80" providerId="ADAL" clId="{A3A6ABF9-8563-404A-BEC3-1E0B3CC340AC}" dt="2023-08-10T14:19:29.006" v="310" actId="20577"/>
          <pc:sldLayoutMkLst>
            <pc:docMk/>
            <pc:sldMasterMk cId="816294142" sldId="2147484980"/>
            <pc:sldLayoutMk cId="616762653" sldId="2147484996"/>
          </pc:sldLayoutMkLst>
          <pc:spChg chg="mod">
            <ac:chgData name="Henry Jammes" userId="5f22554b-fd15-4676-8c82-dc6122af2a80" providerId="ADAL" clId="{A3A6ABF9-8563-404A-BEC3-1E0B3CC340AC}" dt="2023-08-10T12:57:16.614" v="236" actId="2711"/>
            <ac:spMkLst>
              <pc:docMk/>
              <pc:sldMasterMk cId="816294142" sldId="2147484980"/>
              <pc:sldLayoutMk cId="616762653" sldId="2147484996"/>
              <ac:spMk id="22" creationId="{09F8BB6E-DC72-6DA8-EB5D-BA789783697B}"/>
            </ac:spMkLst>
          </pc:spChg>
          <pc:spChg chg="mod">
            <ac:chgData name="Henry Jammes" userId="5f22554b-fd15-4676-8c82-dc6122af2a80" providerId="ADAL" clId="{A3A6ABF9-8563-404A-BEC3-1E0B3CC340AC}" dt="2023-08-10T12:57:23.138" v="239" actId="2711"/>
            <ac:spMkLst>
              <pc:docMk/>
              <pc:sldMasterMk cId="816294142" sldId="2147484980"/>
              <pc:sldLayoutMk cId="616762653" sldId="2147484996"/>
              <ac:spMk id="25" creationId="{F8B2F5D7-0C75-16BD-76A6-72360A7C33D1}"/>
            </ac:spMkLst>
          </pc:spChg>
          <pc:spChg chg="mod">
            <ac:chgData name="Henry Jammes" userId="5f22554b-fd15-4676-8c82-dc6122af2a80" providerId="ADAL" clId="{A3A6ABF9-8563-404A-BEC3-1E0B3CC340AC}" dt="2023-08-10T14:19:29.006" v="310" actId="20577"/>
            <ac:spMkLst>
              <pc:docMk/>
              <pc:sldMasterMk cId="816294142" sldId="2147484980"/>
              <pc:sldLayoutMk cId="616762653" sldId="2147484996"/>
              <ac:spMk id="27" creationId="{F6E96339-781D-1A4A-921B-770E1724FEAA}"/>
            </ac:spMkLst>
          </pc:spChg>
          <pc:spChg chg="mod">
            <ac:chgData name="Henry Jammes" userId="5f22554b-fd15-4676-8c82-dc6122af2a80" providerId="ADAL" clId="{A3A6ABF9-8563-404A-BEC3-1E0B3CC340AC}" dt="2023-08-10T12:57:34.322" v="241" actId="2711"/>
            <ac:spMkLst>
              <pc:docMk/>
              <pc:sldMasterMk cId="816294142" sldId="2147484980"/>
              <pc:sldLayoutMk cId="616762653" sldId="2147484996"/>
              <ac:spMk id="33" creationId="{A890115D-0E90-0D83-5DE6-0A5D5B33E9DC}"/>
            </ac:spMkLst>
          </pc:spChg>
        </pc:sldLayoutChg>
      </pc:sldMasterChg>
      <pc:sldMasterChg chg="delSp modSp mod modSldLayout">
        <pc:chgData name="Henry Jammes" userId="5f22554b-fd15-4676-8c82-dc6122af2a80" providerId="ADAL" clId="{A3A6ABF9-8563-404A-BEC3-1E0B3CC340AC}" dt="2023-09-05T00:12:41.111" v="35628" actId="33475"/>
        <pc:sldMasterMkLst>
          <pc:docMk/>
          <pc:sldMasterMk cId="1486454638" sldId="2147484997"/>
        </pc:sldMasterMkLst>
        <pc:spChg chg="mod">
          <ac:chgData name="Henry Jammes" userId="5f22554b-fd15-4676-8c82-dc6122af2a80" providerId="ADAL" clId="{A3A6ABF9-8563-404A-BEC3-1E0B3CC340AC}" dt="2023-08-10T12:58:11.037" v="249" actId="2711"/>
          <ac:spMkLst>
            <pc:docMk/>
            <pc:sldMasterMk cId="1486454638" sldId="2147484997"/>
            <ac:spMk id="2" creationId="{00000000-0000-0000-0000-000000000000}"/>
          </ac:spMkLst>
        </pc:spChg>
        <pc:spChg chg="mod">
          <ac:chgData name="Henry Jammes" userId="5f22554b-fd15-4676-8c82-dc6122af2a80" providerId="ADAL" clId="{A3A6ABF9-8563-404A-BEC3-1E0B3CC340AC}" dt="2023-08-10T12:58:14.373" v="250" actId="2711"/>
          <ac:spMkLst>
            <pc:docMk/>
            <pc:sldMasterMk cId="1486454638" sldId="2147484997"/>
            <ac:spMk id="4" creationId="{00000000-0000-0000-0000-000000000000}"/>
          </ac:spMkLst>
        </pc:spChg>
        <pc:spChg chg="del">
          <ac:chgData name="Henry Jammes" userId="5f22554b-fd15-4676-8c82-dc6122af2a80" providerId="ADAL" clId="{A3A6ABF9-8563-404A-BEC3-1E0B3CC340AC}" dt="2023-09-05T00:12:41.111" v="35628" actId="33475"/>
          <ac:spMkLst>
            <pc:docMk/>
            <pc:sldMasterMk cId="1486454638" sldId="2147484997"/>
            <ac:spMk id="6" creationId="{8EC89DF9-9A8F-5AF9-7E3C-4A0D5BDB281A}"/>
          </ac:spMkLst>
        </pc:spChg>
        <pc:sldLayoutChg chg="modSp">
          <pc:chgData name="Henry Jammes" userId="5f22554b-fd15-4676-8c82-dc6122af2a80" providerId="ADAL" clId="{A3A6ABF9-8563-404A-BEC3-1E0B3CC340AC}" dt="2023-08-10T12:58:28.767" v="251" actId="2711"/>
          <pc:sldLayoutMkLst>
            <pc:docMk/>
            <pc:sldMasterMk cId="1486454638" sldId="2147484997"/>
            <pc:sldLayoutMk cId="4175830534" sldId="2147485001"/>
          </pc:sldLayoutMkLst>
          <pc:spChg chg="mod">
            <ac:chgData name="Henry Jammes" userId="5f22554b-fd15-4676-8c82-dc6122af2a80" providerId="ADAL" clId="{A3A6ABF9-8563-404A-BEC3-1E0B3CC340AC}" dt="2023-08-10T12:58:28.767" v="251" actId="2711"/>
            <ac:spMkLst>
              <pc:docMk/>
              <pc:sldMasterMk cId="1486454638" sldId="2147484997"/>
              <pc:sldLayoutMk cId="4175830534" sldId="2147485001"/>
              <ac:spMk id="2" creationId="{00000000-0000-0000-0000-000000000000}"/>
            </ac:spMkLst>
          </pc:spChg>
        </pc:sldLayoutChg>
        <pc:sldLayoutChg chg="modSp">
          <pc:chgData name="Henry Jammes" userId="5f22554b-fd15-4676-8c82-dc6122af2a80" providerId="ADAL" clId="{A3A6ABF9-8563-404A-BEC3-1E0B3CC340AC}" dt="2023-08-10T12:56:47.949" v="231" actId="2711"/>
          <pc:sldLayoutMkLst>
            <pc:docMk/>
            <pc:sldMasterMk cId="1486454638" sldId="2147484997"/>
            <pc:sldLayoutMk cId="306332340" sldId="2147485002"/>
          </pc:sldLayoutMkLst>
          <pc:spChg chg="mod">
            <ac:chgData name="Henry Jammes" userId="5f22554b-fd15-4676-8c82-dc6122af2a80" providerId="ADAL" clId="{A3A6ABF9-8563-404A-BEC3-1E0B3CC340AC}" dt="2023-08-10T12:56:47.949" v="231" actId="2711"/>
            <ac:spMkLst>
              <pc:docMk/>
              <pc:sldMasterMk cId="1486454638" sldId="2147484997"/>
              <pc:sldLayoutMk cId="306332340" sldId="2147485002"/>
              <ac:spMk id="2" creationId="{D0AAD849-7CFE-4AF7-A7C5-6BBD50C88C1A}"/>
            </ac:spMkLst>
          </pc:spChg>
        </pc:sldLayoutChg>
      </pc:sldMasterChg>
    </pc:docChg>
  </pc:docChgLst>
  <pc:docChgLst>
    <pc:chgData name="Henry Jammes" userId="5f22554b-fd15-4676-8c82-dc6122af2a80" providerId="ADAL" clId="{CA56AFD3-52A3-4749-AD05-CB9FECFA6BF0}"/>
    <pc:docChg chg="delSld delMainMaster modSection">
      <pc:chgData name="Henry Jammes" userId="5f22554b-fd15-4676-8c82-dc6122af2a80" providerId="ADAL" clId="{CA56AFD3-52A3-4749-AD05-CB9FECFA6BF0}" dt="2022-11-30T11:42:06.938" v="0" actId="47"/>
      <pc:docMkLst>
        <pc:docMk/>
      </pc:docMkLst>
      <pc:sldChg chg="del">
        <pc:chgData name="Henry Jammes" userId="5f22554b-fd15-4676-8c82-dc6122af2a80" providerId="ADAL" clId="{CA56AFD3-52A3-4749-AD05-CB9FECFA6BF0}" dt="2022-11-30T11:42:06.938" v="0" actId="47"/>
        <pc:sldMkLst>
          <pc:docMk/>
          <pc:sldMk cId="1738103016" sldId="2076138197"/>
        </pc:sldMkLst>
      </pc:sldChg>
      <pc:sldMasterChg chg="del delSldLayout">
        <pc:chgData name="Henry Jammes" userId="5f22554b-fd15-4676-8c82-dc6122af2a80" providerId="ADAL" clId="{CA56AFD3-52A3-4749-AD05-CB9FECFA6BF0}" dt="2022-11-30T11:42:06.938" v="0" actId="47"/>
        <pc:sldMasterMkLst>
          <pc:docMk/>
          <pc:sldMasterMk cId="2339194656" sldId="2147483773"/>
        </pc:sldMasterMkLst>
        <pc:sldLayoutChg chg="del">
          <pc:chgData name="Henry Jammes" userId="5f22554b-fd15-4676-8c82-dc6122af2a80" providerId="ADAL" clId="{CA56AFD3-52A3-4749-AD05-CB9FECFA6BF0}" dt="2022-11-30T11:42:06.938" v="0" actId="47"/>
          <pc:sldLayoutMkLst>
            <pc:docMk/>
            <pc:sldMasterMk cId="2339194656" sldId="2147483773"/>
            <pc:sldLayoutMk cId="1052982429" sldId="2147483784"/>
          </pc:sldLayoutMkLst>
        </pc:sldLayoutChg>
      </pc:sldMasterChg>
    </pc:docChg>
  </pc:docChgLst>
  <pc:docChgLst>
    <pc:chgData clId="Web-{AC8EEFB2-CA82-4B0B-837D-2F42E92048BD}"/>
    <pc:docChg chg="">
      <pc:chgData name="" userId="" providerId="" clId="Web-{AC8EEFB2-CA82-4B0B-837D-2F42E92048BD}" dt="2023-10-05T18:36:22.623" v="0"/>
      <pc:docMkLst>
        <pc:docMk/>
      </pc:docMkLst>
      <pc:sldChg chg="modCm">
        <pc:chgData name="" userId="" providerId="" clId="Web-{AC8EEFB2-CA82-4B0B-837D-2F42E92048BD}" dt="2023-10-05T18:36:22.623" v="0"/>
        <pc:sldMkLst>
          <pc:docMk/>
          <pc:sldMk cId="4193858857" sldId="2147478684"/>
        </pc:sldMkLst>
        <pc:extLst>
          <p:ext xmlns:p="http://schemas.openxmlformats.org/presentationml/2006/main" uri="{D6D511B9-2390-475A-947B-AFAB55BFBCF1}">
            <pc226:cmChg xmlns:pc226="http://schemas.microsoft.com/office/powerpoint/2022/06/main/command" chg="">
              <pc226:chgData name="" userId="" providerId="" clId="Web-{AC8EEFB2-CA82-4B0B-837D-2F42E92048BD}" dt="2023-10-05T18:36:22.623" v="0"/>
              <pc2:cmMkLst xmlns:pc2="http://schemas.microsoft.com/office/powerpoint/2019/9/main/command">
                <pc:docMk/>
                <pc:sldMk cId="4193858857" sldId="2147478684"/>
                <pc2:cmMk id="{43D0D2E5-1776-490E-83D3-9EF8D695490D}"/>
              </pc2:cmMkLst>
              <pc226:cmRplyChg chg="add">
                <pc226:chgData name="" userId="" providerId="" clId="Web-{AC8EEFB2-CA82-4B0B-837D-2F42E92048BD}" dt="2023-10-05T18:36:22.623" v="0"/>
                <pc2:cmRplyMkLst xmlns:pc2="http://schemas.microsoft.com/office/powerpoint/2019/9/main/command">
                  <pc:docMk/>
                  <pc:sldMk cId="4193858857" sldId="2147478684"/>
                  <pc2:cmMk id="{43D0D2E5-1776-490E-83D3-9EF8D695490D}"/>
                  <pc2:cmRplyMk id="{6A035A81-3D22-4FB4-B74F-CAACF96E899A}"/>
                </pc2:cmRplyMkLst>
              </pc226:cmRplyChg>
            </pc226:cmChg>
          </p:ext>
        </pc:extLst>
      </pc:sldChg>
    </pc:docChg>
  </pc:docChgLst>
  <pc:docChgLst>
    <pc:chgData name="Ramanujam Raghunathan" userId="S::ramara@microsoft.com::166913e9-60d1-4850-b9be-8b0be705d107" providerId="AD" clId="Web-{3AFC40E9-BAA8-345A-3FE6-EDE6D44C7087}"/>
    <pc:docChg chg="mod">
      <pc:chgData name="Ramanujam Raghunathan" userId="S::ramara@microsoft.com::166913e9-60d1-4850-b9be-8b0be705d107" providerId="AD" clId="Web-{3AFC40E9-BAA8-345A-3FE6-EDE6D44C7087}" dt="2023-09-08T22:23:24.262" v="1"/>
      <pc:docMkLst>
        <pc:docMk/>
      </pc:docMkLst>
      <pc:sldChg chg="addCm">
        <pc:chgData name="Ramanujam Raghunathan" userId="S::ramara@microsoft.com::166913e9-60d1-4850-b9be-8b0be705d107" providerId="AD" clId="Web-{3AFC40E9-BAA8-345A-3FE6-EDE6D44C7087}" dt="2023-09-08T22:23:24.262" v="1"/>
        <pc:sldMkLst>
          <pc:docMk/>
          <pc:sldMk cId="3668578731" sldId="2147478621"/>
        </pc:sldMkLst>
        <pc:extLst>
          <p:ext xmlns:p="http://schemas.openxmlformats.org/presentationml/2006/main" uri="{D6D511B9-2390-475A-947B-AFAB55BFBCF1}">
            <pc226:cmChg xmlns:pc226="http://schemas.microsoft.com/office/powerpoint/2022/06/main/command" chg="add">
              <pc226:chgData name="Ramanujam Raghunathan" userId="S::ramara@microsoft.com::166913e9-60d1-4850-b9be-8b0be705d107" providerId="AD" clId="Web-{3AFC40E9-BAA8-345A-3FE6-EDE6D44C7087}" dt="2023-09-08T22:23:24.262" v="1"/>
              <pc2:cmMkLst xmlns:pc2="http://schemas.microsoft.com/office/powerpoint/2019/9/main/command">
                <pc:docMk/>
                <pc:sldMk cId="3668578731" sldId="2147478621"/>
                <pc2:cmMk id="{3864AA55-3B60-45A5-A747-4FBBE9ABBEFF}"/>
              </pc2:cmMkLst>
            </pc226:cmChg>
          </p:ext>
        </pc:extLst>
      </pc:sldChg>
    </pc:docChg>
  </pc:docChgLst>
  <pc:docChgLst>
    <pc:chgData name="Henry Jammes" userId="5f22554b-fd15-4676-8c82-dc6122af2a80" providerId="ADAL" clId="{53CE91EE-E1F8-4CF6-8AAC-10A3BE600A7C}"/>
    <pc:docChg chg="undo redo custSel addSld delSld modSld sldOrd delMainMaster modMainMaster addSection delSection modSection">
      <pc:chgData name="Henry Jammes" userId="5f22554b-fd15-4676-8c82-dc6122af2a80" providerId="ADAL" clId="{53CE91EE-E1F8-4CF6-8AAC-10A3BE600A7C}" dt="2023-05-01T16:06:54.608" v="10584" actId="20577"/>
      <pc:docMkLst>
        <pc:docMk/>
      </pc:docMkLst>
      <pc:sldChg chg="addSp delSp modSp mod modClrScheme chgLayout">
        <pc:chgData name="Henry Jammes" userId="5f22554b-fd15-4676-8c82-dc6122af2a80" providerId="ADAL" clId="{53CE91EE-E1F8-4CF6-8AAC-10A3BE600A7C}" dt="2023-04-07T14:57:20.853" v="9927" actId="167"/>
        <pc:sldMkLst>
          <pc:docMk/>
          <pc:sldMk cId="2567493441" sldId="3087"/>
        </pc:sldMkLst>
        <pc:spChg chg="del mod ord">
          <ac:chgData name="Henry Jammes" userId="5f22554b-fd15-4676-8c82-dc6122af2a80" providerId="ADAL" clId="{53CE91EE-E1F8-4CF6-8AAC-10A3BE600A7C}" dt="2023-04-05T23:41:14.967" v="2861" actId="478"/>
          <ac:spMkLst>
            <pc:docMk/>
            <pc:sldMk cId="2567493441" sldId="3087"/>
            <ac:spMk id="2" creationId="{00000000-0000-0000-0000-000000000000}"/>
          </ac:spMkLst>
        </pc:spChg>
        <pc:spChg chg="mod">
          <ac:chgData name="Henry Jammes" userId="5f22554b-fd15-4676-8c82-dc6122af2a80" providerId="ADAL" clId="{53CE91EE-E1F8-4CF6-8AAC-10A3BE600A7C}" dt="2023-04-05T23:48:07.486" v="2954" actId="207"/>
          <ac:spMkLst>
            <pc:docMk/>
            <pc:sldMk cId="2567493441" sldId="3087"/>
            <ac:spMk id="4" creationId="{8A2898D3-D143-45BC-8911-CFCA84F2749B}"/>
          </ac:spMkLst>
        </pc:spChg>
        <pc:spChg chg="add del mod ord">
          <ac:chgData name="Henry Jammes" userId="5f22554b-fd15-4676-8c82-dc6122af2a80" providerId="ADAL" clId="{53CE91EE-E1F8-4CF6-8AAC-10A3BE600A7C}" dt="2023-04-05T22:34:48.311" v="1896" actId="478"/>
          <ac:spMkLst>
            <pc:docMk/>
            <pc:sldMk cId="2567493441" sldId="3087"/>
            <ac:spMk id="7" creationId="{B150EE4E-28D4-4855-9548-E4822A24983F}"/>
          </ac:spMkLst>
        </pc:spChg>
        <pc:spChg chg="add del mod">
          <ac:chgData name="Henry Jammes" userId="5f22554b-fd15-4676-8c82-dc6122af2a80" providerId="ADAL" clId="{53CE91EE-E1F8-4CF6-8AAC-10A3BE600A7C}" dt="2023-04-05T23:41:18.544" v="2862" actId="478"/>
          <ac:spMkLst>
            <pc:docMk/>
            <pc:sldMk cId="2567493441" sldId="3087"/>
            <ac:spMk id="8" creationId="{FC45BCE4-D3B8-C976-EC1C-D862E281C716}"/>
          </ac:spMkLst>
        </pc:spChg>
        <pc:spChg chg="add mod">
          <ac:chgData name="Henry Jammes" userId="5f22554b-fd15-4676-8c82-dc6122af2a80" providerId="ADAL" clId="{53CE91EE-E1F8-4CF6-8AAC-10A3BE600A7C}" dt="2023-04-05T23:48:28.535" v="2958" actId="14100"/>
          <ac:spMkLst>
            <pc:docMk/>
            <pc:sldMk cId="2567493441" sldId="3087"/>
            <ac:spMk id="9" creationId="{5AA1AB7C-815E-E5F6-F077-3C39CC891632}"/>
          </ac:spMkLst>
        </pc:spChg>
        <pc:spChg chg="mod">
          <ac:chgData name="Henry Jammes" userId="5f22554b-fd15-4676-8c82-dc6122af2a80" providerId="ADAL" clId="{53CE91EE-E1F8-4CF6-8AAC-10A3BE600A7C}" dt="2023-04-05T23:43:51.231" v="2901" actId="207"/>
          <ac:spMkLst>
            <pc:docMk/>
            <pc:sldMk cId="2567493441" sldId="3087"/>
            <ac:spMk id="12" creationId="{0C040E89-E4CA-4171-90DC-ACB6421550B6}"/>
          </ac:spMkLst>
        </pc:spChg>
        <pc:spChg chg="mod">
          <ac:chgData name="Henry Jammes" userId="5f22554b-fd15-4676-8c82-dc6122af2a80" providerId="ADAL" clId="{53CE91EE-E1F8-4CF6-8AAC-10A3BE600A7C}" dt="2023-04-05T23:47:33.803" v="2949" actId="20577"/>
          <ac:spMkLst>
            <pc:docMk/>
            <pc:sldMk cId="2567493441" sldId="3087"/>
            <ac:spMk id="13" creationId="{DF55EDC2-5401-438D-A6F5-08071D2628F2}"/>
          </ac:spMkLst>
        </pc:spChg>
        <pc:spChg chg="mod">
          <ac:chgData name="Henry Jammes" userId="5f22554b-fd15-4676-8c82-dc6122af2a80" providerId="ADAL" clId="{53CE91EE-E1F8-4CF6-8AAC-10A3BE600A7C}" dt="2023-04-06T00:05:11.349" v="3418" actId="14100"/>
          <ac:spMkLst>
            <pc:docMk/>
            <pc:sldMk cId="2567493441" sldId="3087"/>
            <ac:spMk id="14" creationId="{37575196-25AE-42C2-A5B1-7F6C4F348016}"/>
          </ac:spMkLst>
        </pc:spChg>
        <pc:spChg chg="mod">
          <ac:chgData name="Henry Jammes" userId="5f22554b-fd15-4676-8c82-dc6122af2a80" providerId="ADAL" clId="{53CE91EE-E1F8-4CF6-8AAC-10A3BE600A7C}" dt="2023-04-05T23:47:28.188" v="2948" actId="108"/>
          <ac:spMkLst>
            <pc:docMk/>
            <pc:sldMk cId="2567493441" sldId="3087"/>
            <ac:spMk id="15" creationId="{8B788170-FA75-4EF9-B4A8-4BC93CC9CDEA}"/>
          </ac:spMkLst>
        </pc:spChg>
        <pc:spChg chg="mod">
          <ac:chgData name="Henry Jammes" userId="5f22554b-fd15-4676-8c82-dc6122af2a80" providerId="ADAL" clId="{53CE91EE-E1F8-4CF6-8AAC-10A3BE600A7C}" dt="2023-04-05T23:47:50.556" v="2950" actId="207"/>
          <ac:spMkLst>
            <pc:docMk/>
            <pc:sldMk cId="2567493441" sldId="3087"/>
            <ac:spMk id="19" creationId="{86EEF643-7D0B-4E1A-B09B-36E89847D64E}"/>
          </ac:spMkLst>
        </pc:spChg>
        <pc:spChg chg="add del mod">
          <ac:chgData name="Henry Jammes" userId="5f22554b-fd15-4676-8c82-dc6122af2a80" providerId="ADAL" clId="{53CE91EE-E1F8-4CF6-8AAC-10A3BE600A7C}" dt="2023-04-05T23:41:19.311" v="2863" actId="478"/>
          <ac:spMkLst>
            <pc:docMk/>
            <pc:sldMk cId="2567493441" sldId="3087"/>
            <ac:spMk id="20" creationId="{5509DCD1-3120-F97E-88AC-C8954D64EA0E}"/>
          </ac:spMkLst>
        </pc:spChg>
        <pc:spChg chg="add mod">
          <ac:chgData name="Henry Jammes" userId="5f22554b-fd15-4676-8c82-dc6122af2a80" providerId="ADAL" clId="{53CE91EE-E1F8-4CF6-8AAC-10A3BE600A7C}" dt="2023-04-06T00:04:33.121" v="3395" actId="1076"/>
          <ac:spMkLst>
            <pc:docMk/>
            <pc:sldMk cId="2567493441" sldId="3087"/>
            <ac:spMk id="21" creationId="{5A90C1C5-4FBC-C176-EB40-4B90116C378E}"/>
          </ac:spMkLst>
        </pc:spChg>
        <pc:spChg chg="add mod">
          <ac:chgData name="Henry Jammes" userId="5f22554b-fd15-4676-8c82-dc6122af2a80" providerId="ADAL" clId="{53CE91EE-E1F8-4CF6-8AAC-10A3BE600A7C}" dt="2023-04-06T00:04:33.121" v="3395" actId="1076"/>
          <ac:spMkLst>
            <pc:docMk/>
            <pc:sldMk cId="2567493441" sldId="3087"/>
            <ac:spMk id="22" creationId="{0464504F-F5EB-31D0-33BF-5D7B7C9E5BB4}"/>
          </ac:spMkLst>
        </pc:spChg>
        <pc:spChg chg="mod">
          <ac:chgData name="Henry Jammes" userId="5f22554b-fd15-4676-8c82-dc6122af2a80" providerId="ADAL" clId="{53CE91EE-E1F8-4CF6-8AAC-10A3BE600A7C}" dt="2023-04-06T00:04:57.197" v="3407" actId="571"/>
          <ac:spMkLst>
            <pc:docMk/>
            <pc:sldMk cId="2567493441" sldId="3087"/>
            <ac:spMk id="25" creationId="{3AD6F3FB-5BCF-C51C-34C8-E57B70FF8671}"/>
          </ac:spMkLst>
        </pc:spChg>
        <pc:spChg chg="mod">
          <ac:chgData name="Henry Jammes" userId="5f22554b-fd15-4676-8c82-dc6122af2a80" providerId="ADAL" clId="{53CE91EE-E1F8-4CF6-8AAC-10A3BE600A7C}" dt="2023-04-06T00:04:57.197" v="3407" actId="571"/>
          <ac:spMkLst>
            <pc:docMk/>
            <pc:sldMk cId="2567493441" sldId="3087"/>
            <ac:spMk id="26" creationId="{4FA14E01-80FA-3C78-B1BB-6CCF4DACAC93}"/>
          </ac:spMkLst>
        </pc:spChg>
        <pc:spChg chg="mod">
          <ac:chgData name="Henry Jammes" userId="5f22554b-fd15-4676-8c82-dc6122af2a80" providerId="ADAL" clId="{53CE91EE-E1F8-4CF6-8AAC-10A3BE600A7C}" dt="2023-04-06T00:05:01.944" v="3408" actId="571"/>
          <ac:spMkLst>
            <pc:docMk/>
            <pc:sldMk cId="2567493441" sldId="3087"/>
            <ac:spMk id="28" creationId="{C85F014E-BE6A-1BC6-E054-C4796125848C}"/>
          </ac:spMkLst>
        </pc:spChg>
        <pc:spChg chg="mod">
          <ac:chgData name="Henry Jammes" userId="5f22554b-fd15-4676-8c82-dc6122af2a80" providerId="ADAL" clId="{53CE91EE-E1F8-4CF6-8AAC-10A3BE600A7C}" dt="2023-04-06T00:05:01.944" v="3408" actId="571"/>
          <ac:spMkLst>
            <pc:docMk/>
            <pc:sldMk cId="2567493441" sldId="3087"/>
            <ac:spMk id="29" creationId="{1DC09BD2-E865-0904-4C3E-7675E1F2D300}"/>
          </ac:spMkLst>
        </pc:spChg>
        <pc:spChg chg="mod">
          <ac:chgData name="Henry Jammes" userId="5f22554b-fd15-4676-8c82-dc6122af2a80" providerId="ADAL" clId="{53CE91EE-E1F8-4CF6-8AAC-10A3BE600A7C}" dt="2023-04-05T23:48:01.275" v="2951" actId="207"/>
          <ac:spMkLst>
            <pc:docMk/>
            <pc:sldMk cId="2567493441" sldId="3087"/>
            <ac:spMk id="52" creationId="{66D22106-37EB-4F14-A05E-8100125726E7}"/>
          </ac:spMkLst>
        </pc:spChg>
        <pc:spChg chg="mod">
          <ac:chgData name="Henry Jammes" userId="5f22554b-fd15-4676-8c82-dc6122af2a80" providerId="ADAL" clId="{53CE91EE-E1F8-4CF6-8AAC-10A3BE600A7C}" dt="2023-04-05T23:48:02.674" v="2952" actId="207"/>
          <ac:spMkLst>
            <pc:docMk/>
            <pc:sldMk cId="2567493441" sldId="3087"/>
            <ac:spMk id="53" creationId="{319C0DD1-70F5-4A9E-8D10-39FA7EC07DAF}"/>
          </ac:spMkLst>
        </pc:spChg>
        <pc:spChg chg="mod">
          <ac:chgData name="Henry Jammes" userId="5f22554b-fd15-4676-8c82-dc6122af2a80" providerId="ADAL" clId="{53CE91EE-E1F8-4CF6-8AAC-10A3BE600A7C}" dt="2023-04-05T23:44:59.183" v="2918" actId="207"/>
          <ac:spMkLst>
            <pc:docMk/>
            <pc:sldMk cId="2567493441" sldId="3087"/>
            <ac:spMk id="61" creationId="{8958E916-F0A4-476B-BF89-FFAACBECE388}"/>
          </ac:spMkLst>
        </pc:spChg>
        <pc:spChg chg="mod">
          <ac:chgData name="Henry Jammes" userId="5f22554b-fd15-4676-8c82-dc6122af2a80" providerId="ADAL" clId="{53CE91EE-E1F8-4CF6-8AAC-10A3BE600A7C}" dt="2023-04-05T23:44:59.183" v="2918" actId="207"/>
          <ac:spMkLst>
            <pc:docMk/>
            <pc:sldMk cId="2567493441" sldId="3087"/>
            <ac:spMk id="63" creationId="{3FA3E279-7720-455A-81CE-B4F00DB1DE49}"/>
          </ac:spMkLst>
        </pc:spChg>
        <pc:spChg chg="mod">
          <ac:chgData name="Henry Jammes" userId="5f22554b-fd15-4676-8c82-dc6122af2a80" providerId="ADAL" clId="{53CE91EE-E1F8-4CF6-8AAC-10A3BE600A7C}" dt="2023-04-05T23:44:59.183" v="2918" actId="207"/>
          <ac:spMkLst>
            <pc:docMk/>
            <pc:sldMk cId="2567493441" sldId="3087"/>
            <ac:spMk id="64" creationId="{4A8373E1-7AF6-41AA-A8EB-CC0E25A87A26}"/>
          </ac:spMkLst>
        </pc:spChg>
        <pc:spChg chg="mod">
          <ac:chgData name="Henry Jammes" userId="5f22554b-fd15-4676-8c82-dc6122af2a80" providerId="ADAL" clId="{53CE91EE-E1F8-4CF6-8AAC-10A3BE600A7C}" dt="2023-04-05T23:48:09.101" v="2955" actId="207"/>
          <ac:spMkLst>
            <pc:docMk/>
            <pc:sldMk cId="2567493441" sldId="3087"/>
            <ac:spMk id="68" creationId="{FDF78BC7-6AF6-4C1A-B07C-3D7A13CE3BE1}"/>
          </ac:spMkLst>
        </pc:spChg>
        <pc:spChg chg="mod">
          <ac:chgData name="Henry Jammes" userId="5f22554b-fd15-4676-8c82-dc6122af2a80" providerId="ADAL" clId="{53CE91EE-E1F8-4CF6-8AAC-10A3BE600A7C}" dt="2023-04-05T23:48:05.575" v="2953" actId="207"/>
          <ac:spMkLst>
            <pc:docMk/>
            <pc:sldMk cId="2567493441" sldId="3087"/>
            <ac:spMk id="71" creationId="{F4BFE7F4-B69B-4AE7-860E-CA9120103C3A}"/>
          </ac:spMkLst>
        </pc:spChg>
        <pc:spChg chg="mod">
          <ac:chgData name="Henry Jammes" userId="5f22554b-fd15-4676-8c82-dc6122af2a80" providerId="ADAL" clId="{53CE91EE-E1F8-4CF6-8AAC-10A3BE600A7C}" dt="2023-04-05T23:46:02.319" v="2929" actId="207"/>
          <ac:spMkLst>
            <pc:docMk/>
            <pc:sldMk cId="2567493441" sldId="3087"/>
            <ac:spMk id="72" creationId="{C37AE835-8F65-404B-BD7F-FEAB6D178740}"/>
          </ac:spMkLst>
        </pc:spChg>
        <pc:spChg chg="mod">
          <ac:chgData name="Henry Jammes" userId="5f22554b-fd15-4676-8c82-dc6122af2a80" providerId="ADAL" clId="{53CE91EE-E1F8-4CF6-8AAC-10A3BE600A7C}" dt="2023-04-05T23:45:37.564" v="2922" actId="208"/>
          <ac:spMkLst>
            <pc:docMk/>
            <pc:sldMk cId="2567493441" sldId="3087"/>
            <ac:spMk id="75" creationId="{E1AC9BB9-EEDE-4DA1-B1AE-61F87D31B4BF}"/>
          </ac:spMkLst>
        </pc:spChg>
        <pc:spChg chg="mod">
          <ac:chgData name="Henry Jammes" userId="5f22554b-fd15-4676-8c82-dc6122af2a80" providerId="ADAL" clId="{53CE91EE-E1F8-4CF6-8AAC-10A3BE600A7C}" dt="2023-04-05T23:45:34.946" v="2921" actId="208"/>
          <ac:spMkLst>
            <pc:docMk/>
            <pc:sldMk cId="2567493441" sldId="3087"/>
            <ac:spMk id="85" creationId="{D33E0761-F102-47D8-8E08-F5D0927A9A56}"/>
          </ac:spMkLst>
        </pc:spChg>
        <pc:spChg chg="mod">
          <ac:chgData name="Henry Jammes" userId="5f22554b-fd15-4676-8c82-dc6122af2a80" providerId="ADAL" clId="{53CE91EE-E1F8-4CF6-8AAC-10A3BE600A7C}" dt="2023-04-05T23:45:37.564" v="2922" actId="208"/>
          <ac:spMkLst>
            <pc:docMk/>
            <pc:sldMk cId="2567493441" sldId="3087"/>
            <ac:spMk id="87" creationId="{AD2CB0F0-7CB4-44A3-9CD8-37CFF6BFE636}"/>
          </ac:spMkLst>
        </pc:spChg>
        <pc:spChg chg="mod">
          <ac:chgData name="Henry Jammes" userId="5f22554b-fd15-4676-8c82-dc6122af2a80" providerId="ADAL" clId="{53CE91EE-E1F8-4CF6-8AAC-10A3BE600A7C}" dt="2023-04-05T23:45:34.946" v="2921" actId="208"/>
          <ac:spMkLst>
            <pc:docMk/>
            <pc:sldMk cId="2567493441" sldId="3087"/>
            <ac:spMk id="106" creationId="{AC7B08C0-309B-4E31-9522-AAE3B57E7109}"/>
          </ac:spMkLst>
        </pc:spChg>
        <pc:spChg chg="ord">
          <ac:chgData name="Henry Jammes" userId="5f22554b-fd15-4676-8c82-dc6122af2a80" providerId="ADAL" clId="{53CE91EE-E1F8-4CF6-8AAC-10A3BE600A7C}" dt="2023-04-07T14:57:20.853" v="9927" actId="167"/>
          <ac:spMkLst>
            <pc:docMk/>
            <pc:sldMk cId="2567493441" sldId="3087"/>
            <ac:spMk id="113" creationId="{889D21FB-8BCC-4741-9AFF-52D79A343816}"/>
          </ac:spMkLst>
        </pc:spChg>
        <pc:spChg chg="mod">
          <ac:chgData name="Henry Jammes" userId="5f22554b-fd15-4676-8c82-dc6122af2a80" providerId="ADAL" clId="{53CE91EE-E1F8-4CF6-8AAC-10A3BE600A7C}" dt="2023-04-05T23:45:27.807" v="2920" actId="208"/>
          <ac:spMkLst>
            <pc:docMk/>
            <pc:sldMk cId="2567493441" sldId="3087"/>
            <ac:spMk id="114" creationId="{D185724B-90BE-4AEA-8B66-35F1D501CF07}"/>
          </ac:spMkLst>
        </pc:spChg>
        <pc:grpChg chg="mod">
          <ac:chgData name="Henry Jammes" userId="5f22554b-fd15-4676-8c82-dc6122af2a80" providerId="ADAL" clId="{53CE91EE-E1F8-4CF6-8AAC-10A3BE600A7C}" dt="2023-04-05T23:44:59.183" v="2918" actId="207"/>
          <ac:grpSpMkLst>
            <pc:docMk/>
            <pc:sldMk cId="2567493441" sldId="3087"/>
            <ac:grpSpMk id="3" creationId="{65A60699-AF40-4C95-89AA-365867D09A84}"/>
          </ac:grpSpMkLst>
        </pc:grpChg>
        <pc:grpChg chg="mod">
          <ac:chgData name="Henry Jammes" userId="5f22554b-fd15-4676-8c82-dc6122af2a80" providerId="ADAL" clId="{53CE91EE-E1F8-4CF6-8AAC-10A3BE600A7C}" dt="2023-04-05T23:45:41.128" v="2923" actId="208"/>
          <ac:grpSpMkLst>
            <pc:docMk/>
            <pc:sldMk cId="2567493441" sldId="3087"/>
            <ac:grpSpMk id="6" creationId="{911A84D5-D13C-4E37-8C45-0A2C78B54FF8}"/>
          </ac:grpSpMkLst>
        </pc:grpChg>
        <pc:grpChg chg="add mod">
          <ac:chgData name="Henry Jammes" userId="5f22554b-fd15-4676-8c82-dc6122af2a80" providerId="ADAL" clId="{53CE91EE-E1F8-4CF6-8AAC-10A3BE600A7C}" dt="2023-04-06T00:05:08.366" v="3417" actId="1038"/>
          <ac:grpSpMkLst>
            <pc:docMk/>
            <pc:sldMk cId="2567493441" sldId="3087"/>
            <ac:grpSpMk id="23" creationId="{4CADA0A7-6243-DC23-83F0-C198FAAD8F48}"/>
          </ac:grpSpMkLst>
        </pc:grpChg>
        <pc:grpChg chg="add mod">
          <ac:chgData name="Henry Jammes" userId="5f22554b-fd15-4676-8c82-dc6122af2a80" providerId="ADAL" clId="{53CE91EE-E1F8-4CF6-8AAC-10A3BE600A7C}" dt="2023-04-06T00:05:08.366" v="3417" actId="1038"/>
          <ac:grpSpMkLst>
            <pc:docMk/>
            <pc:sldMk cId="2567493441" sldId="3087"/>
            <ac:grpSpMk id="24" creationId="{83513EBD-DD64-0878-640D-14B272043F6B}"/>
          </ac:grpSpMkLst>
        </pc:grpChg>
        <pc:grpChg chg="add mod">
          <ac:chgData name="Henry Jammes" userId="5f22554b-fd15-4676-8c82-dc6122af2a80" providerId="ADAL" clId="{53CE91EE-E1F8-4CF6-8AAC-10A3BE600A7C}" dt="2023-04-06T00:05:08.366" v="3417" actId="1038"/>
          <ac:grpSpMkLst>
            <pc:docMk/>
            <pc:sldMk cId="2567493441" sldId="3087"/>
            <ac:grpSpMk id="27" creationId="{B10BC6CC-3830-1D16-F1F8-9C3DE53F59F1}"/>
          </ac:grpSpMkLst>
        </pc:grpChg>
        <pc:grpChg chg="mod">
          <ac:chgData name="Henry Jammes" userId="5f22554b-fd15-4676-8c82-dc6122af2a80" providerId="ADAL" clId="{53CE91EE-E1F8-4CF6-8AAC-10A3BE600A7C}" dt="2023-04-05T23:46:02.319" v="2929" actId="207"/>
          <ac:grpSpMkLst>
            <pc:docMk/>
            <pc:sldMk cId="2567493441" sldId="3087"/>
            <ac:grpSpMk id="70" creationId="{9E331BFB-6D6B-4A72-8340-B9B745B6DEE9}"/>
          </ac:grpSpMkLst>
        </pc:grpChg>
      </pc:sldChg>
      <pc:sldChg chg="addSp delSp modSp del mod ord modClrScheme chgLayout">
        <pc:chgData name="Henry Jammes" userId="5f22554b-fd15-4676-8c82-dc6122af2a80" providerId="ADAL" clId="{53CE91EE-E1F8-4CF6-8AAC-10A3BE600A7C}" dt="2023-04-06T00:21:41.360" v="3980" actId="47"/>
        <pc:sldMkLst>
          <pc:docMk/>
          <pc:sldMk cId="217996950" sldId="3092"/>
        </pc:sldMkLst>
        <pc:spChg chg="add del mod ord">
          <ac:chgData name="Henry Jammes" userId="5f22554b-fd15-4676-8c82-dc6122af2a80" providerId="ADAL" clId="{53CE91EE-E1F8-4CF6-8AAC-10A3BE600A7C}" dt="2023-04-05T23:39:44.217" v="2825" actId="700"/>
          <ac:spMkLst>
            <pc:docMk/>
            <pc:sldMk cId="217996950" sldId="3092"/>
            <ac:spMk id="2" creationId="{E32CD14D-672E-9D76-B23C-3BBE263DC665}"/>
          </ac:spMkLst>
        </pc:spChg>
        <pc:spChg chg="add del mod">
          <ac:chgData name="Henry Jammes" userId="5f22554b-fd15-4676-8c82-dc6122af2a80" providerId="ADAL" clId="{53CE91EE-E1F8-4CF6-8AAC-10A3BE600A7C}" dt="2023-04-05T23:39:43.569" v="2824"/>
          <ac:spMkLst>
            <pc:docMk/>
            <pc:sldMk cId="217996950" sldId="3092"/>
            <ac:spMk id="3" creationId="{94BEA503-283D-2AA4-1809-5294A652E5DB}"/>
          </ac:spMkLst>
        </pc:spChg>
        <pc:spChg chg="add del mod">
          <ac:chgData name="Henry Jammes" userId="5f22554b-fd15-4676-8c82-dc6122af2a80" providerId="ADAL" clId="{53CE91EE-E1F8-4CF6-8AAC-10A3BE600A7C}" dt="2023-04-05T23:39:43.569" v="2824"/>
          <ac:spMkLst>
            <pc:docMk/>
            <pc:sldMk cId="217996950" sldId="3092"/>
            <ac:spMk id="4" creationId="{AEF8787D-E745-1036-7BA2-4BE7F9653007}"/>
          </ac:spMkLst>
        </pc:spChg>
        <pc:spChg chg="mod ord">
          <ac:chgData name="Henry Jammes" userId="5f22554b-fd15-4676-8c82-dc6122af2a80" providerId="ADAL" clId="{53CE91EE-E1F8-4CF6-8AAC-10A3BE600A7C}" dt="2023-04-05T23:41:26.875" v="2865" actId="700"/>
          <ac:spMkLst>
            <pc:docMk/>
            <pc:sldMk cId="217996950" sldId="3092"/>
            <ac:spMk id="5" creationId="{4B7DD339-5C08-46FC-8731-430C31DC143F}"/>
          </ac:spMkLst>
        </pc:spChg>
        <pc:spChg chg="mod ord">
          <ac:chgData name="Henry Jammes" userId="5f22554b-fd15-4676-8c82-dc6122af2a80" providerId="ADAL" clId="{53CE91EE-E1F8-4CF6-8AAC-10A3BE600A7C}" dt="2023-04-05T23:41:26.875" v="2865" actId="700"/>
          <ac:spMkLst>
            <pc:docMk/>
            <pc:sldMk cId="217996950" sldId="3092"/>
            <ac:spMk id="6" creationId="{3858C028-4AE4-4BBE-94FB-B9D03D7ED23F}"/>
          </ac:spMkLst>
        </pc:spChg>
        <pc:spChg chg="mod ord">
          <ac:chgData name="Henry Jammes" userId="5f22554b-fd15-4676-8c82-dc6122af2a80" providerId="ADAL" clId="{53CE91EE-E1F8-4CF6-8AAC-10A3BE600A7C}" dt="2023-04-05T23:41:26.875" v="2865" actId="700"/>
          <ac:spMkLst>
            <pc:docMk/>
            <pc:sldMk cId="217996950" sldId="3092"/>
            <ac:spMk id="7" creationId="{11EF1AD8-8B3A-4133-A284-5E7968D490BC}"/>
          </ac:spMkLst>
        </pc:spChg>
        <pc:spChg chg="add del mod">
          <ac:chgData name="Henry Jammes" userId="5f22554b-fd15-4676-8c82-dc6122af2a80" providerId="ADAL" clId="{53CE91EE-E1F8-4CF6-8AAC-10A3BE600A7C}" dt="2023-04-05T23:39:43.569" v="2824"/>
          <ac:spMkLst>
            <pc:docMk/>
            <pc:sldMk cId="217996950" sldId="3092"/>
            <ac:spMk id="8" creationId="{EB4EEE9E-7718-168F-F69D-FB0BACFC3A5A}"/>
          </ac:spMkLst>
        </pc:spChg>
        <pc:spChg chg="add del mod ord">
          <ac:chgData name="Henry Jammes" userId="5f22554b-fd15-4676-8c82-dc6122af2a80" providerId="ADAL" clId="{53CE91EE-E1F8-4CF6-8AAC-10A3BE600A7C}" dt="2023-04-05T23:41:26.875" v="2865" actId="700"/>
          <ac:spMkLst>
            <pc:docMk/>
            <pc:sldMk cId="217996950" sldId="3092"/>
            <ac:spMk id="9" creationId="{BB061513-E05F-B0F4-B0FB-1994DB8B795C}"/>
          </ac:spMkLst>
        </pc:spChg>
      </pc:sldChg>
      <pc:sldChg chg="addSp delSp modSp mod ord modClrScheme modShow chgLayout">
        <pc:chgData name="Henry Jammes" userId="5f22554b-fd15-4676-8c82-dc6122af2a80" providerId="ADAL" clId="{53CE91EE-E1F8-4CF6-8AAC-10A3BE600A7C}" dt="2023-04-06T00:28:00.842" v="4233" actId="6549"/>
        <pc:sldMkLst>
          <pc:docMk/>
          <pc:sldMk cId="1304563117" sldId="3093"/>
        </pc:sldMkLst>
        <pc:spChg chg="del mod ord">
          <ac:chgData name="Henry Jammes" userId="5f22554b-fd15-4676-8c82-dc6122af2a80" providerId="ADAL" clId="{53CE91EE-E1F8-4CF6-8AAC-10A3BE600A7C}" dt="2023-04-05T23:35:09.026" v="2747" actId="478"/>
          <ac:spMkLst>
            <pc:docMk/>
            <pc:sldMk cId="1304563117" sldId="3093"/>
            <ac:spMk id="2" creationId="{98ED09A5-A38C-4A4E-B308-A11A4BF5F4B8}"/>
          </ac:spMkLst>
        </pc:spChg>
        <pc:spChg chg="del mod ord">
          <ac:chgData name="Henry Jammes" userId="5f22554b-fd15-4676-8c82-dc6122af2a80" providerId="ADAL" clId="{53CE91EE-E1F8-4CF6-8AAC-10A3BE600A7C}" dt="2023-04-05T23:37:21.282" v="2764" actId="478"/>
          <ac:spMkLst>
            <pc:docMk/>
            <pc:sldMk cId="1304563117" sldId="3093"/>
            <ac:spMk id="3" creationId="{3B610B21-2ECC-44E0-86AF-D74811AF72AC}"/>
          </ac:spMkLst>
        </pc:spChg>
        <pc:spChg chg="mod ord">
          <ac:chgData name="Henry Jammes" userId="5f22554b-fd15-4676-8c82-dc6122af2a80" providerId="ADAL" clId="{53CE91EE-E1F8-4CF6-8AAC-10A3BE600A7C}" dt="2023-04-06T00:07:25.551" v="3478" actId="1036"/>
          <ac:spMkLst>
            <pc:docMk/>
            <pc:sldMk cId="1304563117" sldId="3093"/>
            <ac:spMk id="4" creationId="{7CE4786D-C856-4ED1-AD42-4D6D5704E74E}"/>
          </ac:spMkLst>
        </pc:spChg>
        <pc:spChg chg="add del mod">
          <ac:chgData name="Henry Jammes" userId="5f22554b-fd15-4676-8c82-dc6122af2a80" providerId="ADAL" clId="{53CE91EE-E1F8-4CF6-8AAC-10A3BE600A7C}" dt="2023-04-05T23:37:12.847" v="2761"/>
          <ac:spMkLst>
            <pc:docMk/>
            <pc:sldMk cId="1304563117" sldId="3093"/>
            <ac:spMk id="5" creationId="{5C2792DE-F230-E277-5F43-58760CF2C0D2}"/>
          </ac:spMkLst>
        </pc:spChg>
        <pc:spChg chg="add mod">
          <ac:chgData name="Henry Jammes" userId="5f22554b-fd15-4676-8c82-dc6122af2a80" providerId="ADAL" clId="{53CE91EE-E1F8-4CF6-8AAC-10A3BE600A7C}" dt="2023-04-06T00:07:18.532" v="3466" actId="1076"/>
          <ac:spMkLst>
            <pc:docMk/>
            <pc:sldMk cId="1304563117" sldId="3093"/>
            <ac:spMk id="6" creationId="{79A93AA3-8765-4AB0-34D1-FE8C91FFE50F}"/>
          </ac:spMkLst>
        </pc:spChg>
        <pc:spChg chg="add mod">
          <ac:chgData name="Henry Jammes" userId="5f22554b-fd15-4676-8c82-dc6122af2a80" providerId="ADAL" clId="{53CE91EE-E1F8-4CF6-8AAC-10A3BE600A7C}" dt="2023-04-06T00:28:00.842" v="4233" actId="6549"/>
          <ac:spMkLst>
            <pc:docMk/>
            <pc:sldMk cId="1304563117" sldId="3093"/>
            <ac:spMk id="7" creationId="{65493B6B-3844-60CE-A3C3-4D8D23519862}"/>
          </ac:spMkLst>
        </pc:spChg>
        <pc:spChg chg="add del mod">
          <ac:chgData name="Henry Jammes" userId="5f22554b-fd15-4676-8c82-dc6122af2a80" providerId="ADAL" clId="{53CE91EE-E1F8-4CF6-8AAC-10A3BE600A7C}" dt="2023-04-05T23:41:28.510" v="2866"/>
          <ac:spMkLst>
            <pc:docMk/>
            <pc:sldMk cId="1304563117" sldId="3093"/>
            <ac:spMk id="8" creationId="{27204821-90BA-2AD4-4F3D-61B15D002E08}"/>
          </ac:spMkLst>
        </pc:spChg>
        <pc:spChg chg="add del mod">
          <ac:chgData name="Henry Jammes" userId="5f22554b-fd15-4676-8c82-dc6122af2a80" providerId="ADAL" clId="{53CE91EE-E1F8-4CF6-8AAC-10A3BE600A7C}" dt="2023-04-05T23:41:28.510" v="2866"/>
          <ac:spMkLst>
            <pc:docMk/>
            <pc:sldMk cId="1304563117" sldId="3093"/>
            <ac:spMk id="9" creationId="{59A92FEC-7A5F-0148-CBFE-3984E67B6359}"/>
          </ac:spMkLst>
        </pc:spChg>
        <pc:spChg chg="add del mod">
          <ac:chgData name="Henry Jammes" userId="5f22554b-fd15-4676-8c82-dc6122af2a80" providerId="ADAL" clId="{53CE91EE-E1F8-4CF6-8AAC-10A3BE600A7C}" dt="2023-04-05T23:41:28.510" v="2866"/>
          <ac:spMkLst>
            <pc:docMk/>
            <pc:sldMk cId="1304563117" sldId="3093"/>
            <ac:spMk id="10" creationId="{716A204D-6BE5-9554-9530-D9BAB19BA716}"/>
          </ac:spMkLst>
        </pc:spChg>
        <pc:spChg chg="add mod">
          <ac:chgData name="Henry Jammes" userId="5f22554b-fd15-4676-8c82-dc6122af2a80" providerId="ADAL" clId="{53CE91EE-E1F8-4CF6-8AAC-10A3BE600A7C}" dt="2023-04-06T00:05:35.460" v="3430" actId="14100"/>
          <ac:spMkLst>
            <pc:docMk/>
            <pc:sldMk cId="1304563117" sldId="3093"/>
            <ac:spMk id="11" creationId="{6F9A1E89-7105-9EC4-F8AC-9F0BFB1B6B72}"/>
          </ac:spMkLst>
        </pc:spChg>
        <pc:spChg chg="add mod">
          <ac:chgData name="Henry Jammes" userId="5f22554b-fd15-4676-8c82-dc6122af2a80" providerId="ADAL" clId="{53CE91EE-E1F8-4CF6-8AAC-10A3BE600A7C}" dt="2023-04-06T00:05:15.691" v="3419"/>
          <ac:spMkLst>
            <pc:docMk/>
            <pc:sldMk cId="1304563117" sldId="3093"/>
            <ac:spMk id="12" creationId="{86B94A9E-E296-21B2-0482-345844E9AA50}"/>
          </ac:spMkLst>
        </pc:spChg>
        <pc:spChg chg="mod">
          <ac:chgData name="Henry Jammes" userId="5f22554b-fd15-4676-8c82-dc6122af2a80" providerId="ADAL" clId="{53CE91EE-E1F8-4CF6-8AAC-10A3BE600A7C}" dt="2023-04-06T00:05:52.703" v="3433" actId="571"/>
          <ac:spMkLst>
            <pc:docMk/>
            <pc:sldMk cId="1304563117" sldId="3093"/>
            <ac:spMk id="15" creationId="{BB53601C-5DEB-6DBB-B62C-C56B8063C742}"/>
          </ac:spMkLst>
        </pc:spChg>
        <pc:spChg chg="mod">
          <ac:chgData name="Henry Jammes" userId="5f22554b-fd15-4676-8c82-dc6122af2a80" providerId="ADAL" clId="{53CE91EE-E1F8-4CF6-8AAC-10A3BE600A7C}" dt="2023-04-06T00:05:52.703" v="3433" actId="571"/>
          <ac:spMkLst>
            <pc:docMk/>
            <pc:sldMk cId="1304563117" sldId="3093"/>
            <ac:spMk id="16" creationId="{7AD5D9AE-764F-1F43-E385-07A25F31DAE7}"/>
          </ac:spMkLst>
        </pc:spChg>
        <pc:spChg chg="mod">
          <ac:chgData name="Henry Jammes" userId="5f22554b-fd15-4676-8c82-dc6122af2a80" providerId="ADAL" clId="{53CE91EE-E1F8-4CF6-8AAC-10A3BE600A7C}" dt="2023-04-06T00:06:00.174" v="3434" actId="571"/>
          <ac:spMkLst>
            <pc:docMk/>
            <pc:sldMk cId="1304563117" sldId="3093"/>
            <ac:spMk id="18" creationId="{99338E58-42CE-3CFF-CE81-853563C459DB}"/>
          </ac:spMkLst>
        </pc:spChg>
        <pc:spChg chg="mod">
          <ac:chgData name="Henry Jammes" userId="5f22554b-fd15-4676-8c82-dc6122af2a80" providerId="ADAL" clId="{53CE91EE-E1F8-4CF6-8AAC-10A3BE600A7C}" dt="2023-04-06T00:06:00.174" v="3434" actId="571"/>
          <ac:spMkLst>
            <pc:docMk/>
            <pc:sldMk cId="1304563117" sldId="3093"/>
            <ac:spMk id="19" creationId="{93A55541-EB0C-3222-9E1A-D99BF2309E9E}"/>
          </ac:spMkLst>
        </pc:spChg>
        <pc:spChg chg="mod">
          <ac:chgData name="Henry Jammes" userId="5f22554b-fd15-4676-8c82-dc6122af2a80" providerId="ADAL" clId="{53CE91EE-E1F8-4CF6-8AAC-10A3BE600A7C}" dt="2023-04-06T00:06:07.727" v="3440" actId="571"/>
          <ac:spMkLst>
            <pc:docMk/>
            <pc:sldMk cId="1304563117" sldId="3093"/>
            <ac:spMk id="21" creationId="{207B21F0-54F8-48CC-84D8-FDC7C3D2F01A}"/>
          </ac:spMkLst>
        </pc:spChg>
        <pc:spChg chg="mod">
          <ac:chgData name="Henry Jammes" userId="5f22554b-fd15-4676-8c82-dc6122af2a80" providerId="ADAL" clId="{53CE91EE-E1F8-4CF6-8AAC-10A3BE600A7C}" dt="2023-04-06T00:06:07.727" v="3440" actId="571"/>
          <ac:spMkLst>
            <pc:docMk/>
            <pc:sldMk cId="1304563117" sldId="3093"/>
            <ac:spMk id="22" creationId="{18B39FF8-072B-6F11-CB94-015DEDD19593}"/>
          </ac:spMkLst>
        </pc:spChg>
        <pc:spChg chg="mod">
          <ac:chgData name="Henry Jammes" userId="5f22554b-fd15-4676-8c82-dc6122af2a80" providerId="ADAL" clId="{53CE91EE-E1F8-4CF6-8AAC-10A3BE600A7C}" dt="2023-04-06T00:06:09.976" v="3441" actId="571"/>
          <ac:spMkLst>
            <pc:docMk/>
            <pc:sldMk cId="1304563117" sldId="3093"/>
            <ac:spMk id="24" creationId="{085AEC17-CCF4-BB74-0146-95F637F54BB5}"/>
          </ac:spMkLst>
        </pc:spChg>
        <pc:spChg chg="mod">
          <ac:chgData name="Henry Jammes" userId="5f22554b-fd15-4676-8c82-dc6122af2a80" providerId="ADAL" clId="{53CE91EE-E1F8-4CF6-8AAC-10A3BE600A7C}" dt="2023-04-06T00:06:09.976" v="3441" actId="571"/>
          <ac:spMkLst>
            <pc:docMk/>
            <pc:sldMk cId="1304563117" sldId="3093"/>
            <ac:spMk id="25" creationId="{E4C98BA5-3DCB-864F-1925-BC364A58F784}"/>
          </ac:spMkLst>
        </pc:spChg>
        <pc:spChg chg="mod">
          <ac:chgData name="Henry Jammes" userId="5f22554b-fd15-4676-8c82-dc6122af2a80" providerId="ADAL" clId="{53CE91EE-E1F8-4CF6-8AAC-10A3BE600A7C}" dt="2023-04-06T00:06:11.748" v="3442" actId="571"/>
          <ac:spMkLst>
            <pc:docMk/>
            <pc:sldMk cId="1304563117" sldId="3093"/>
            <ac:spMk id="27" creationId="{C3EAA456-EA39-DDC0-AE21-4E5292054088}"/>
          </ac:spMkLst>
        </pc:spChg>
        <pc:spChg chg="mod">
          <ac:chgData name="Henry Jammes" userId="5f22554b-fd15-4676-8c82-dc6122af2a80" providerId="ADAL" clId="{53CE91EE-E1F8-4CF6-8AAC-10A3BE600A7C}" dt="2023-04-06T00:06:11.748" v="3442" actId="571"/>
          <ac:spMkLst>
            <pc:docMk/>
            <pc:sldMk cId="1304563117" sldId="3093"/>
            <ac:spMk id="28" creationId="{F09AE6BD-F818-34A1-F2A1-6532F607E15B}"/>
          </ac:spMkLst>
        </pc:spChg>
        <pc:spChg chg="add del mod">
          <ac:chgData name="Henry Jammes" userId="5f22554b-fd15-4676-8c82-dc6122af2a80" providerId="ADAL" clId="{53CE91EE-E1F8-4CF6-8AAC-10A3BE600A7C}" dt="2023-04-06T00:07:05.820" v="3461"/>
          <ac:spMkLst>
            <pc:docMk/>
            <pc:sldMk cId="1304563117" sldId="3093"/>
            <ac:spMk id="29" creationId="{65B1DC65-549E-DA47-548C-4D2B70C20DDE}"/>
          </ac:spMkLst>
        </pc:spChg>
        <pc:spChg chg="add del mod">
          <ac:chgData name="Henry Jammes" userId="5f22554b-fd15-4676-8c82-dc6122af2a80" providerId="ADAL" clId="{53CE91EE-E1F8-4CF6-8AAC-10A3BE600A7C}" dt="2023-04-06T00:07:05.820" v="3461"/>
          <ac:spMkLst>
            <pc:docMk/>
            <pc:sldMk cId="1304563117" sldId="3093"/>
            <ac:spMk id="30" creationId="{B68896FE-9006-3B1C-56D5-8E7A5FC625DB}"/>
          </ac:spMkLst>
        </pc:spChg>
        <pc:spChg chg="add del mod">
          <ac:chgData name="Henry Jammes" userId="5f22554b-fd15-4676-8c82-dc6122af2a80" providerId="ADAL" clId="{53CE91EE-E1F8-4CF6-8AAC-10A3BE600A7C}" dt="2023-04-06T00:07:05.820" v="3461"/>
          <ac:spMkLst>
            <pc:docMk/>
            <pc:sldMk cId="1304563117" sldId="3093"/>
            <ac:spMk id="31" creationId="{B53411A8-EA44-8C9F-CD63-D66DF8A79BC4}"/>
          </ac:spMkLst>
        </pc:spChg>
        <pc:spChg chg="add del mod">
          <ac:chgData name="Henry Jammes" userId="5f22554b-fd15-4676-8c82-dc6122af2a80" providerId="ADAL" clId="{53CE91EE-E1F8-4CF6-8AAC-10A3BE600A7C}" dt="2023-04-06T00:07:04.786" v="3460"/>
          <ac:spMkLst>
            <pc:docMk/>
            <pc:sldMk cId="1304563117" sldId="3093"/>
            <ac:spMk id="32" creationId="{C5E68929-AB1D-1B0E-40F2-31600243CDDE}"/>
          </ac:spMkLst>
        </pc:spChg>
        <pc:spChg chg="add del mod">
          <ac:chgData name="Henry Jammes" userId="5f22554b-fd15-4676-8c82-dc6122af2a80" providerId="ADAL" clId="{53CE91EE-E1F8-4CF6-8AAC-10A3BE600A7C}" dt="2023-04-06T00:07:04.786" v="3460"/>
          <ac:spMkLst>
            <pc:docMk/>
            <pc:sldMk cId="1304563117" sldId="3093"/>
            <ac:spMk id="33" creationId="{E866E39A-19C3-3AEE-3CB3-D38F3C741F5A}"/>
          </ac:spMkLst>
        </pc:spChg>
        <pc:spChg chg="add del mod">
          <ac:chgData name="Henry Jammes" userId="5f22554b-fd15-4676-8c82-dc6122af2a80" providerId="ADAL" clId="{53CE91EE-E1F8-4CF6-8AAC-10A3BE600A7C}" dt="2023-04-06T00:07:04.786" v="3460"/>
          <ac:spMkLst>
            <pc:docMk/>
            <pc:sldMk cId="1304563117" sldId="3093"/>
            <ac:spMk id="34" creationId="{34317834-5A26-ADF6-660C-91C1ECF5886E}"/>
          </ac:spMkLst>
        </pc:spChg>
        <pc:grpChg chg="add mod">
          <ac:chgData name="Henry Jammes" userId="5f22554b-fd15-4676-8c82-dc6122af2a80" providerId="ADAL" clId="{53CE91EE-E1F8-4CF6-8AAC-10A3BE600A7C}" dt="2023-04-06T00:07:25.551" v="3478" actId="1036"/>
          <ac:grpSpMkLst>
            <pc:docMk/>
            <pc:sldMk cId="1304563117" sldId="3093"/>
            <ac:grpSpMk id="13" creationId="{0FA2A180-238B-594C-F873-BF7DFBFEB895}"/>
          </ac:grpSpMkLst>
        </pc:grpChg>
        <pc:grpChg chg="add mod">
          <ac:chgData name="Henry Jammes" userId="5f22554b-fd15-4676-8c82-dc6122af2a80" providerId="ADAL" clId="{53CE91EE-E1F8-4CF6-8AAC-10A3BE600A7C}" dt="2023-04-06T00:07:25.551" v="3478" actId="1036"/>
          <ac:grpSpMkLst>
            <pc:docMk/>
            <pc:sldMk cId="1304563117" sldId="3093"/>
            <ac:grpSpMk id="14" creationId="{DB744389-FD3E-FD70-EA1B-A7AF1D79939C}"/>
          </ac:grpSpMkLst>
        </pc:grpChg>
        <pc:grpChg chg="add mod">
          <ac:chgData name="Henry Jammes" userId="5f22554b-fd15-4676-8c82-dc6122af2a80" providerId="ADAL" clId="{53CE91EE-E1F8-4CF6-8AAC-10A3BE600A7C}" dt="2023-04-06T00:07:25.551" v="3478" actId="1036"/>
          <ac:grpSpMkLst>
            <pc:docMk/>
            <pc:sldMk cId="1304563117" sldId="3093"/>
            <ac:grpSpMk id="17" creationId="{9220FFB5-B88C-7ACB-DBD3-F5D813E7ADE1}"/>
          </ac:grpSpMkLst>
        </pc:grpChg>
        <pc:grpChg chg="add mod">
          <ac:chgData name="Henry Jammes" userId="5f22554b-fd15-4676-8c82-dc6122af2a80" providerId="ADAL" clId="{53CE91EE-E1F8-4CF6-8AAC-10A3BE600A7C}" dt="2023-04-06T00:07:25.551" v="3478" actId="1036"/>
          <ac:grpSpMkLst>
            <pc:docMk/>
            <pc:sldMk cId="1304563117" sldId="3093"/>
            <ac:grpSpMk id="20" creationId="{4FE57C88-5276-26FE-E77F-210E01D1FC07}"/>
          </ac:grpSpMkLst>
        </pc:grpChg>
        <pc:grpChg chg="add mod">
          <ac:chgData name="Henry Jammes" userId="5f22554b-fd15-4676-8c82-dc6122af2a80" providerId="ADAL" clId="{53CE91EE-E1F8-4CF6-8AAC-10A3BE600A7C}" dt="2023-04-06T00:07:25.551" v="3478" actId="1036"/>
          <ac:grpSpMkLst>
            <pc:docMk/>
            <pc:sldMk cId="1304563117" sldId="3093"/>
            <ac:grpSpMk id="23" creationId="{6841671A-F678-D662-27B5-3A1E17EF4952}"/>
          </ac:grpSpMkLst>
        </pc:grpChg>
        <pc:grpChg chg="add mod">
          <ac:chgData name="Henry Jammes" userId="5f22554b-fd15-4676-8c82-dc6122af2a80" providerId="ADAL" clId="{53CE91EE-E1F8-4CF6-8AAC-10A3BE600A7C}" dt="2023-04-06T00:07:25.551" v="3478" actId="1036"/>
          <ac:grpSpMkLst>
            <pc:docMk/>
            <pc:sldMk cId="1304563117" sldId="3093"/>
            <ac:grpSpMk id="26" creationId="{C6733B8A-94C0-04C2-E76D-D4561BD25079}"/>
          </ac:grpSpMkLst>
        </pc:grpChg>
      </pc:sldChg>
      <pc:sldChg chg="del">
        <pc:chgData name="Henry Jammes" userId="5f22554b-fd15-4676-8c82-dc6122af2a80" providerId="ADAL" clId="{53CE91EE-E1F8-4CF6-8AAC-10A3BE600A7C}" dt="2023-04-05T22:33:11.040" v="1861" actId="47"/>
        <pc:sldMkLst>
          <pc:docMk/>
          <pc:sldMk cId="3188214157" sldId="3139"/>
        </pc:sldMkLst>
      </pc:sldChg>
      <pc:sldChg chg="addSp delSp modSp mod modClrScheme addCm chgLayout">
        <pc:chgData name="Henry Jammes" userId="5f22554b-fd15-4676-8c82-dc6122af2a80" providerId="ADAL" clId="{53CE91EE-E1F8-4CF6-8AAC-10A3BE600A7C}" dt="2023-04-20T17:33:05.053" v="9972"/>
        <pc:sldMkLst>
          <pc:docMk/>
          <pc:sldMk cId="1094870920" sldId="10219"/>
        </pc:sldMkLst>
        <pc:spChg chg="mod ord">
          <ac:chgData name="Henry Jammes" userId="5f22554b-fd15-4676-8c82-dc6122af2a80" providerId="ADAL" clId="{53CE91EE-E1F8-4CF6-8AAC-10A3BE600A7C}" dt="2023-04-06T00:13:25.353" v="3908" actId="1035"/>
          <ac:spMkLst>
            <pc:docMk/>
            <pc:sldMk cId="1094870920" sldId="10219"/>
            <ac:spMk id="2" creationId="{45010FE8-BF09-4146-B084-66CB05B66FD9}"/>
          </ac:spMkLst>
        </pc:spChg>
        <pc:spChg chg="add del mod ord">
          <ac:chgData name="Henry Jammes" userId="5f22554b-fd15-4676-8c82-dc6122af2a80" providerId="ADAL" clId="{53CE91EE-E1F8-4CF6-8AAC-10A3BE600A7C}" dt="2023-04-05T22:34:33.165" v="1893" actId="700"/>
          <ac:spMkLst>
            <pc:docMk/>
            <pc:sldMk cId="1094870920" sldId="10219"/>
            <ac:spMk id="3" creationId="{4F330910-1491-B193-CDC7-6286AE17F370}"/>
          </ac:spMkLst>
        </pc:spChg>
        <pc:spChg chg="mod">
          <ac:chgData name="Henry Jammes" userId="5f22554b-fd15-4676-8c82-dc6122af2a80" providerId="ADAL" clId="{53CE91EE-E1F8-4CF6-8AAC-10A3BE600A7C}" dt="2023-04-07T13:41:08.468" v="9698" actId="21"/>
          <ac:spMkLst>
            <pc:docMk/>
            <pc:sldMk cId="1094870920" sldId="10219"/>
            <ac:spMk id="4" creationId="{84122C7B-6137-C702-DDCD-BC5EECEAFE2C}"/>
          </ac:spMkLst>
        </pc:spChg>
        <pc:spChg chg="add del mod ord">
          <ac:chgData name="Henry Jammes" userId="5f22554b-fd15-4676-8c82-dc6122af2a80" providerId="ADAL" clId="{53CE91EE-E1F8-4CF6-8AAC-10A3BE600A7C}" dt="2023-04-05T22:34:32.690" v="1892" actId="700"/>
          <ac:spMkLst>
            <pc:docMk/>
            <pc:sldMk cId="1094870920" sldId="10219"/>
            <ac:spMk id="4" creationId="{B5E10C2B-7F84-9874-ABC9-E8FC25395A32}"/>
          </ac:spMkLst>
        </pc:spChg>
        <pc:spChg chg="add del mod ord">
          <ac:chgData name="Henry Jammes" userId="5f22554b-fd15-4676-8c82-dc6122af2a80" providerId="ADAL" clId="{53CE91EE-E1F8-4CF6-8AAC-10A3BE600A7C}" dt="2023-04-05T22:34:56.374" v="1897" actId="478"/>
          <ac:spMkLst>
            <pc:docMk/>
            <pc:sldMk cId="1094870920" sldId="10219"/>
            <ac:spMk id="5" creationId="{7FFED9B4-9FC2-54D4-AC00-69A1768E07B0}"/>
          </ac:spMkLst>
        </pc:spChg>
        <pc:spChg chg="add del mod ord">
          <ac:chgData name="Henry Jammes" userId="5f22554b-fd15-4676-8c82-dc6122af2a80" providerId="ADAL" clId="{53CE91EE-E1F8-4CF6-8AAC-10A3BE600A7C}" dt="2023-04-05T23:40:18.175" v="2847" actId="478"/>
          <ac:spMkLst>
            <pc:docMk/>
            <pc:sldMk cId="1094870920" sldId="10219"/>
            <ac:spMk id="6" creationId="{46F23125-2C62-E476-EDF4-CE5637C89FDF}"/>
          </ac:spMkLst>
        </pc:spChg>
        <pc:spChg chg="mod">
          <ac:chgData name="Henry Jammes" userId="5f22554b-fd15-4676-8c82-dc6122af2a80" providerId="ADAL" clId="{53CE91EE-E1F8-4CF6-8AAC-10A3BE600A7C}" dt="2023-04-07T13:38:54.776" v="9638" actId="571"/>
          <ac:spMkLst>
            <pc:docMk/>
            <pc:sldMk cId="1094870920" sldId="10219"/>
            <ac:spMk id="7" creationId="{01B3791F-8F7A-A477-3724-71EE4290F51B}"/>
          </ac:spMkLst>
        </pc:spChg>
        <pc:spChg chg="add del mod">
          <ac:chgData name="Henry Jammes" userId="5f22554b-fd15-4676-8c82-dc6122af2a80" providerId="ADAL" clId="{53CE91EE-E1F8-4CF6-8AAC-10A3BE600A7C}" dt="2023-04-06T00:02:35.006" v="3359" actId="478"/>
          <ac:spMkLst>
            <pc:docMk/>
            <pc:sldMk cId="1094870920" sldId="10219"/>
            <ac:spMk id="7" creationId="{C57169D8-0811-26BA-8BC4-099BEBCCB4D7}"/>
          </ac:spMkLst>
        </pc:spChg>
        <pc:spChg chg="mod">
          <ac:chgData name="Henry Jammes" userId="5f22554b-fd15-4676-8c82-dc6122af2a80" providerId="ADAL" clId="{53CE91EE-E1F8-4CF6-8AAC-10A3BE600A7C}" dt="2023-04-07T13:38:54.776" v="9638" actId="571"/>
          <ac:spMkLst>
            <pc:docMk/>
            <pc:sldMk cId="1094870920" sldId="10219"/>
            <ac:spMk id="8" creationId="{A6923C92-7A2A-D6FD-59E3-A874EAF52227}"/>
          </ac:spMkLst>
        </pc:spChg>
        <pc:spChg chg="mod">
          <ac:chgData name="Henry Jammes" userId="5f22554b-fd15-4676-8c82-dc6122af2a80" providerId="ADAL" clId="{53CE91EE-E1F8-4CF6-8AAC-10A3BE600A7C}" dt="2023-04-07T13:41:03.470" v="9696"/>
          <ac:spMkLst>
            <pc:docMk/>
            <pc:sldMk cId="1094870920" sldId="10219"/>
            <ac:spMk id="11" creationId="{A7F4C2C9-9C2C-542E-5479-3DCD97BBBC78}"/>
          </ac:spMkLst>
        </pc:spChg>
        <pc:spChg chg="mod">
          <ac:chgData name="Henry Jammes" userId="5f22554b-fd15-4676-8c82-dc6122af2a80" providerId="ADAL" clId="{53CE91EE-E1F8-4CF6-8AAC-10A3BE600A7C}" dt="2023-04-07T13:41:00.665" v="9695" actId="571"/>
          <ac:spMkLst>
            <pc:docMk/>
            <pc:sldMk cId="1094870920" sldId="10219"/>
            <ac:spMk id="13" creationId="{BAC38765-02F8-A990-01ED-1D474DC62012}"/>
          </ac:spMkLst>
        </pc:spChg>
        <pc:spChg chg="mod">
          <ac:chgData name="Henry Jammes" userId="5f22554b-fd15-4676-8c82-dc6122af2a80" providerId="ADAL" clId="{53CE91EE-E1F8-4CF6-8AAC-10A3BE600A7C}" dt="2023-04-07T13:41:00.665" v="9695" actId="571"/>
          <ac:spMkLst>
            <pc:docMk/>
            <pc:sldMk cId="1094870920" sldId="10219"/>
            <ac:spMk id="14" creationId="{9B3A5BA8-5A5A-56C1-501C-051575F596EF}"/>
          </ac:spMkLst>
        </pc:spChg>
        <pc:spChg chg="mod">
          <ac:chgData name="Henry Jammes" userId="5f22554b-fd15-4676-8c82-dc6122af2a80" providerId="ADAL" clId="{53CE91EE-E1F8-4CF6-8AAC-10A3BE600A7C}" dt="2023-04-07T13:42:57.384" v="9801" actId="20577"/>
          <ac:spMkLst>
            <pc:docMk/>
            <pc:sldMk cId="1094870920" sldId="10219"/>
            <ac:spMk id="16" creationId="{BD313791-C381-A7D0-9C4D-B6FF6A7CF41E}"/>
          </ac:spMkLst>
        </pc:spChg>
        <pc:spChg chg="mod">
          <ac:chgData name="Henry Jammes" userId="5f22554b-fd15-4676-8c82-dc6122af2a80" providerId="ADAL" clId="{53CE91EE-E1F8-4CF6-8AAC-10A3BE600A7C}" dt="2023-04-07T13:41:06.754" v="9697" actId="571"/>
          <ac:spMkLst>
            <pc:docMk/>
            <pc:sldMk cId="1094870920" sldId="10219"/>
            <ac:spMk id="18" creationId="{736DADEC-0D93-B31A-EBE7-CB76D2ADED68}"/>
          </ac:spMkLst>
        </pc:spChg>
        <pc:spChg chg="mod">
          <ac:chgData name="Henry Jammes" userId="5f22554b-fd15-4676-8c82-dc6122af2a80" providerId="ADAL" clId="{53CE91EE-E1F8-4CF6-8AAC-10A3BE600A7C}" dt="2023-04-07T13:41:06.754" v="9697" actId="571"/>
          <ac:spMkLst>
            <pc:docMk/>
            <pc:sldMk cId="1094870920" sldId="10219"/>
            <ac:spMk id="19" creationId="{7BEC9D33-8841-21C4-5D2F-38EB5A15C0AE}"/>
          </ac:spMkLst>
        </pc:spChg>
        <pc:spChg chg="mod">
          <ac:chgData name="Henry Jammes" userId="5f22554b-fd15-4676-8c82-dc6122af2a80" providerId="ADAL" clId="{53CE91EE-E1F8-4CF6-8AAC-10A3BE600A7C}" dt="2023-04-07T13:41:13.666" v="9701"/>
          <ac:spMkLst>
            <pc:docMk/>
            <pc:sldMk cId="1094870920" sldId="10219"/>
            <ac:spMk id="21" creationId="{2AE3467A-22D3-5FE0-16E3-21B798C67CD9}"/>
          </ac:spMkLst>
        </pc:spChg>
        <pc:spChg chg="mod">
          <ac:chgData name="Henry Jammes" userId="5f22554b-fd15-4676-8c82-dc6122af2a80" providerId="ADAL" clId="{53CE91EE-E1F8-4CF6-8AAC-10A3BE600A7C}" dt="2023-04-07T13:41:11.539" v="9700" actId="571"/>
          <ac:spMkLst>
            <pc:docMk/>
            <pc:sldMk cId="1094870920" sldId="10219"/>
            <ac:spMk id="24" creationId="{96D6AF6F-41F0-6455-24B8-C2C2FF20B7E0}"/>
          </ac:spMkLst>
        </pc:spChg>
        <pc:spChg chg="mod">
          <ac:chgData name="Henry Jammes" userId="5f22554b-fd15-4676-8c82-dc6122af2a80" providerId="ADAL" clId="{53CE91EE-E1F8-4CF6-8AAC-10A3BE600A7C}" dt="2023-04-07T13:41:11.539" v="9700" actId="571"/>
          <ac:spMkLst>
            <pc:docMk/>
            <pc:sldMk cId="1094870920" sldId="10219"/>
            <ac:spMk id="25" creationId="{A87F66A3-09D2-217F-FF30-38B5AD4A42B9}"/>
          </ac:spMkLst>
        </pc:spChg>
        <pc:spChg chg="mod">
          <ac:chgData name="Henry Jammes" userId="5f22554b-fd15-4676-8c82-dc6122af2a80" providerId="ADAL" clId="{53CE91EE-E1F8-4CF6-8AAC-10A3BE600A7C}" dt="2023-04-07T13:41:17.811" v="9703"/>
          <ac:spMkLst>
            <pc:docMk/>
            <pc:sldMk cId="1094870920" sldId="10219"/>
            <ac:spMk id="27" creationId="{B4BDBE74-EF03-0CE6-2310-13345B703F57}"/>
          </ac:spMkLst>
        </pc:spChg>
        <pc:spChg chg="mod">
          <ac:chgData name="Henry Jammes" userId="5f22554b-fd15-4676-8c82-dc6122af2a80" providerId="ADAL" clId="{53CE91EE-E1F8-4CF6-8AAC-10A3BE600A7C}" dt="2023-04-07T13:41:15.178" v="9702" actId="571"/>
          <ac:spMkLst>
            <pc:docMk/>
            <pc:sldMk cId="1094870920" sldId="10219"/>
            <ac:spMk id="29" creationId="{2C68ACA1-50C7-D486-78B8-0EBFE43EF46C}"/>
          </ac:spMkLst>
        </pc:spChg>
        <pc:spChg chg="mod">
          <ac:chgData name="Henry Jammes" userId="5f22554b-fd15-4676-8c82-dc6122af2a80" providerId="ADAL" clId="{53CE91EE-E1F8-4CF6-8AAC-10A3BE600A7C}" dt="2023-04-07T13:41:15.178" v="9702" actId="571"/>
          <ac:spMkLst>
            <pc:docMk/>
            <pc:sldMk cId="1094870920" sldId="10219"/>
            <ac:spMk id="30" creationId="{A857AA44-8D06-D1E4-D591-B86F8FC361E8}"/>
          </ac:spMkLst>
        </pc:spChg>
        <pc:spChg chg="mod">
          <ac:chgData name="Henry Jammes" userId="5f22554b-fd15-4676-8c82-dc6122af2a80" providerId="ADAL" clId="{53CE91EE-E1F8-4CF6-8AAC-10A3BE600A7C}" dt="2023-04-07T13:41:24.436" v="9706" actId="20577"/>
          <ac:spMkLst>
            <pc:docMk/>
            <pc:sldMk cId="1094870920" sldId="10219"/>
            <ac:spMk id="32" creationId="{12E415D6-ADC7-DC40-5371-578ED167F553}"/>
          </ac:spMkLst>
        </pc:spChg>
        <pc:spChg chg="mod">
          <ac:chgData name="Henry Jammes" userId="5f22554b-fd15-4676-8c82-dc6122af2a80" providerId="ADAL" clId="{53CE91EE-E1F8-4CF6-8AAC-10A3BE600A7C}" dt="2023-04-07T13:41:20.674" v="9704" actId="571"/>
          <ac:spMkLst>
            <pc:docMk/>
            <pc:sldMk cId="1094870920" sldId="10219"/>
            <ac:spMk id="34" creationId="{F5E86C35-FF3B-9DA4-F10C-EF7EED79A001}"/>
          </ac:spMkLst>
        </pc:spChg>
        <pc:spChg chg="mod">
          <ac:chgData name="Henry Jammes" userId="5f22554b-fd15-4676-8c82-dc6122af2a80" providerId="ADAL" clId="{53CE91EE-E1F8-4CF6-8AAC-10A3BE600A7C}" dt="2023-04-07T13:41:20.674" v="9704" actId="571"/>
          <ac:spMkLst>
            <pc:docMk/>
            <pc:sldMk cId="1094870920" sldId="10219"/>
            <ac:spMk id="35" creationId="{5A414540-7D0D-9638-018D-7B5F31620F35}"/>
          </ac:spMkLst>
        </pc:spChg>
        <pc:spChg chg="mod">
          <ac:chgData name="Henry Jammes" userId="5f22554b-fd15-4676-8c82-dc6122af2a80" providerId="ADAL" clId="{53CE91EE-E1F8-4CF6-8AAC-10A3BE600A7C}" dt="2023-04-07T13:41:29.188" v="9708"/>
          <ac:spMkLst>
            <pc:docMk/>
            <pc:sldMk cId="1094870920" sldId="10219"/>
            <ac:spMk id="37" creationId="{8B351E31-66D6-15A7-BE54-1AEADCFD0155}"/>
          </ac:spMkLst>
        </pc:spChg>
        <pc:spChg chg="mod">
          <ac:chgData name="Henry Jammes" userId="5f22554b-fd15-4676-8c82-dc6122af2a80" providerId="ADAL" clId="{53CE91EE-E1F8-4CF6-8AAC-10A3BE600A7C}" dt="2023-04-07T13:41:26.037" v="9707" actId="571"/>
          <ac:spMkLst>
            <pc:docMk/>
            <pc:sldMk cId="1094870920" sldId="10219"/>
            <ac:spMk id="39" creationId="{3F72A3DA-F463-FC01-A46F-45950938D0D7}"/>
          </ac:spMkLst>
        </pc:spChg>
        <pc:spChg chg="mod">
          <ac:chgData name="Henry Jammes" userId="5f22554b-fd15-4676-8c82-dc6122af2a80" providerId="ADAL" clId="{53CE91EE-E1F8-4CF6-8AAC-10A3BE600A7C}" dt="2023-04-06T00:30:18.934" v="4326" actId="1076"/>
          <ac:spMkLst>
            <pc:docMk/>
            <pc:sldMk cId="1094870920" sldId="10219"/>
            <ac:spMk id="40" creationId="{8550DF09-0D7B-4F8E-8ACF-13567A221AF3}"/>
          </ac:spMkLst>
        </pc:spChg>
        <pc:spChg chg="mod">
          <ac:chgData name="Henry Jammes" userId="5f22554b-fd15-4676-8c82-dc6122af2a80" providerId="ADAL" clId="{53CE91EE-E1F8-4CF6-8AAC-10A3BE600A7C}" dt="2023-04-06T00:26:40.441" v="4198" actId="20577"/>
          <ac:spMkLst>
            <pc:docMk/>
            <pc:sldMk cId="1094870920" sldId="10219"/>
            <ac:spMk id="41" creationId="{177907F9-2172-46A3-AEA0-8DD4122F217B}"/>
          </ac:spMkLst>
        </pc:spChg>
        <pc:spChg chg="mod">
          <ac:chgData name="Henry Jammes" userId="5f22554b-fd15-4676-8c82-dc6122af2a80" providerId="ADAL" clId="{53CE91EE-E1F8-4CF6-8AAC-10A3BE600A7C}" dt="2023-04-07T13:41:26.037" v="9707" actId="571"/>
          <ac:spMkLst>
            <pc:docMk/>
            <pc:sldMk cId="1094870920" sldId="10219"/>
            <ac:spMk id="43" creationId="{E251AC00-3DBC-8D8A-27CA-C844C1E1959D}"/>
          </ac:spMkLst>
        </pc:spChg>
        <pc:spChg chg="mod">
          <ac:chgData name="Henry Jammes" userId="5f22554b-fd15-4676-8c82-dc6122af2a80" providerId="ADAL" clId="{53CE91EE-E1F8-4CF6-8AAC-10A3BE600A7C}" dt="2023-04-07T13:41:36.634" v="9710"/>
          <ac:spMkLst>
            <pc:docMk/>
            <pc:sldMk cId="1094870920" sldId="10219"/>
            <ac:spMk id="47" creationId="{9D005DFF-F7DB-9962-1D4E-730DEE8E13CD}"/>
          </ac:spMkLst>
        </pc:spChg>
        <pc:spChg chg="mod">
          <ac:chgData name="Henry Jammes" userId="5f22554b-fd15-4676-8c82-dc6122af2a80" providerId="ADAL" clId="{53CE91EE-E1F8-4CF6-8AAC-10A3BE600A7C}" dt="2023-04-07T13:41:34.612" v="9709" actId="571"/>
          <ac:spMkLst>
            <pc:docMk/>
            <pc:sldMk cId="1094870920" sldId="10219"/>
            <ac:spMk id="49" creationId="{45D36832-A33D-7CEF-CA24-3435C58ECF02}"/>
          </ac:spMkLst>
        </pc:spChg>
        <pc:spChg chg="mod">
          <ac:chgData name="Henry Jammes" userId="5f22554b-fd15-4676-8c82-dc6122af2a80" providerId="ADAL" clId="{53CE91EE-E1F8-4CF6-8AAC-10A3BE600A7C}" dt="2023-04-07T13:41:34.612" v="9709" actId="571"/>
          <ac:spMkLst>
            <pc:docMk/>
            <pc:sldMk cId="1094870920" sldId="10219"/>
            <ac:spMk id="50" creationId="{786FF5C9-6511-1126-DA33-C66D82B8CAD6}"/>
          </ac:spMkLst>
        </pc:spChg>
        <pc:spChg chg="mod">
          <ac:chgData name="Henry Jammes" userId="5f22554b-fd15-4676-8c82-dc6122af2a80" providerId="ADAL" clId="{53CE91EE-E1F8-4CF6-8AAC-10A3BE600A7C}" dt="2023-04-07T14:49:52.894" v="9899" actId="207"/>
          <ac:spMkLst>
            <pc:docMk/>
            <pc:sldMk cId="1094870920" sldId="10219"/>
            <ac:spMk id="52" creationId="{F07DEF84-6155-B4FC-9780-0EBAB5A20E80}"/>
          </ac:spMkLst>
        </pc:spChg>
        <pc:spChg chg="mod">
          <ac:chgData name="Henry Jammes" userId="5f22554b-fd15-4676-8c82-dc6122af2a80" providerId="ADAL" clId="{53CE91EE-E1F8-4CF6-8AAC-10A3BE600A7C}" dt="2023-04-07T13:41:51.890" v="9740" actId="571"/>
          <ac:spMkLst>
            <pc:docMk/>
            <pc:sldMk cId="1094870920" sldId="10219"/>
            <ac:spMk id="54" creationId="{813C052E-F1F3-3463-1D72-CDAB02A6DAC7}"/>
          </ac:spMkLst>
        </pc:spChg>
        <pc:spChg chg="mod topLvl">
          <ac:chgData name="Henry Jammes" userId="5f22554b-fd15-4676-8c82-dc6122af2a80" providerId="ADAL" clId="{53CE91EE-E1F8-4CF6-8AAC-10A3BE600A7C}" dt="2023-04-07T13:40:48.810" v="9692" actId="165"/>
          <ac:spMkLst>
            <pc:docMk/>
            <pc:sldMk cId="1094870920" sldId="10219"/>
            <ac:spMk id="55" creationId="{D909AFD3-772D-428E-8735-D3CC0F3F9928}"/>
          </ac:spMkLst>
        </pc:spChg>
        <pc:spChg chg="mod">
          <ac:chgData name="Henry Jammes" userId="5f22554b-fd15-4676-8c82-dc6122af2a80" providerId="ADAL" clId="{53CE91EE-E1F8-4CF6-8AAC-10A3BE600A7C}" dt="2023-04-06T00:08:30.075" v="3485" actId="2085"/>
          <ac:spMkLst>
            <pc:docMk/>
            <pc:sldMk cId="1094870920" sldId="10219"/>
            <ac:spMk id="57" creationId="{9A72F8EA-291F-4570-84D1-25DC141B48F8}"/>
          </ac:spMkLst>
        </pc:spChg>
        <pc:spChg chg="mod">
          <ac:chgData name="Henry Jammes" userId="5f22554b-fd15-4676-8c82-dc6122af2a80" providerId="ADAL" clId="{53CE91EE-E1F8-4CF6-8AAC-10A3BE600A7C}" dt="2023-04-06T00:08:30.075" v="3485" actId="2085"/>
          <ac:spMkLst>
            <pc:docMk/>
            <pc:sldMk cId="1094870920" sldId="10219"/>
            <ac:spMk id="58" creationId="{9A88097F-834B-41ED-84A6-F60654AB22D0}"/>
          </ac:spMkLst>
        </pc:spChg>
        <pc:spChg chg="mod">
          <ac:chgData name="Henry Jammes" userId="5f22554b-fd15-4676-8c82-dc6122af2a80" providerId="ADAL" clId="{53CE91EE-E1F8-4CF6-8AAC-10A3BE600A7C}" dt="2023-04-07T13:41:51.890" v="9740" actId="571"/>
          <ac:spMkLst>
            <pc:docMk/>
            <pc:sldMk cId="1094870920" sldId="10219"/>
            <ac:spMk id="59" creationId="{8DD3CF62-5B93-ED0C-9E41-7AC8F8D226BE}"/>
          </ac:spMkLst>
        </pc:spChg>
        <pc:spChg chg="mod">
          <ac:chgData name="Henry Jammes" userId="5f22554b-fd15-4676-8c82-dc6122af2a80" providerId="ADAL" clId="{53CE91EE-E1F8-4CF6-8AAC-10A3BE600A7C}" dt="2023-04-06T00:08:49.607" v="3490" actId="207"/>
          <ac:spMkLst>
            <pc:docMk/>
            <pc:sldMk cId="1094870920" sldId="10219"/>
            <ac:spMk id="91" creationId="{F71E6BB8-F6B2-4A70-9C26-62A830F5F11B}"/>
          </ac:spMkLst>
        </pc:spChg>
        <pc:spChg chg="mod">
          <ac:chgData name="Henry Jammes" userId="5f22554b-fd15-4676-8c82-dc6122af2a80" providerId="ADAL" clId="{53CE91EE-E1F8-4CF6-8AAC-10A3BE600A7C}" dt="2023-04-06T00:08:49.607" v="3490" actId="207"/>
          <ac:spMkLst>
            <pc:docMk/>
            <pc:sldMk cId="1094870920" sldId="10219"/>
            <ac:spMk id="92" creationId="{6BDC5852-9503-4CDA-B807-61D5949A5EBC}"/>
          </ac:spMkLst>
        </pc:spChg>
        <pc:spChg chg="mod">
          <ac:chgData name="Henry Jammes" userId="5f22554b-fd15-4676-8c82-dc6122af2a80" providerId="ADAL" clId="{53CE91EE-E1F8-4CF6-8AAC-10A3BE600A7C}" dt="2023-04-05T23:48:16.476" v="2956" actId="207"/>
          <ac:spMkLst>
            <pc:docMk/>
            <pc:sldMk cId="1094870920" sldId="10219"/>
            <ac:spMk id="102" creationId="{2DAF00A7-42CB-487A-A46E-4043059D2A8C}"/>
          </ac:spMkLst>
        </pc:spChg>
        <pc:spChg chg="mod">
          <ac:chgData name="Henry Jammes" userId="5f22554b-fd15-4676-8c82-dc6122af2a80" providerId="ADAL" clId="{53CE91EE-E1F8-4CF6-8AAC-10A3BE600A7C}" dt="2023-04-06T00:29:01.472" v="4298" actId="20577"/>
          <ac:spMkLst>
            <pc:docMk/>
            <pc:sldMk cId="1094870920" sldId="10219"/>
            <ac:spMk id="103" creationId="{58D773B7-673F-419E-B0B9-B5B66FF34DCD}"/>
          </ac:spMkLst>
        </pc:spChg>
        <pc:spChg chg="mod">
          <ac:chgData name="Henry Jammes" userId="5f22554b-fd15-4676-8c82-dc6122af2a80" providerId="ADAL" clId="{53CE91EE-E1F8-4CF6-8AAC-10A3BE600A7C}" dt="2023-04-07T15:40:40.291" v="9957" actId="1035"/>
          <ac:spMkLst>
            <pc:docMk/>
            <pc:sldMk cId="1094870920" sldId="10219"/>
            <ac:spMk id="104" creationId="{1F9281E3-1F1D-4B02-A80D-710A4BB90B72}"/>
          </ac:spMkLst>
        </pc:spChg>
        <pc:spChg chg="mod">
          <ac:chgData name="Henry Jammes" userId="5f22554b-fd15-4676-8c82-dc6122af2a80" providerId="ADAL" clId="{53CE91EE-E1F8-4CF6-8AAC-10A3BE600A7C}" dt="2023-04-06T00:08:30.075" v="3485" actId="2085"/>
          <ac:spMkLst>
            <pc:docMk/>
            <pc:sldMk cId="1094870920" sldId="10219"/>
            <ac:spMk id="120" creationId="{3556F945-B58E-4666-923E-2AF6AF189B84}"/>
          </ac:spMkLst>
        </pc:spChg>
        <pc:spChg chg="mod">
          <ac:chgData name="Henry Jammes" userId="5f22554b-fd15-4676-8c82-dc6122af2a80" providerId="ADAL" clId="{53CE91EE-E1F8-4CF6-8AAC-10A3BE600A7C}" dt="2023-04-06T00:08:30.075" v="3485" actId="2085"/>
          <ac:spMkLst>
            <pc:docMk/>
            <pc:sldMk cId="1094870920" sldId="10219"/>
            <ac:spMk id="123" creationId="{F45B6AB7-66A4-4089-9C7C-6092A78AFB64}"/>
          </ac:spMkLst>
        </pc:spChg>
        <pc:spChg chg="mod">
          <ac:chgData name="Henry Jammes" userId="5f22554b-fd15-4676-8c82-dc6122af2a80" providerId="ADAL" clId="{53CE91EE-E1F8-4CF6-8AAC-10A3BE600A7C}" dt="2023-04-06T00:08:30.075" v="3485" actId="2085"/>
          <ac:spMkLst>
            <pc:docMk/>
            <pc:sldMk cId="1094870920" sldId="10219"/>
            <ac:spMk id="124" creationId="{1093EB0D-4C6B-4CF4-A525-FD876E23562D}"/>
          </ac:spMkLst>
        </pc:spChg>
        <pc:spChg chg="mod">
          <ac:chgData name="Henry Jammes" userId="5f22554b-fd15-4676-8c82-dc6122af2a80" providerId="ADAL" clId="{53CE91EE-E1F8-4CF6-8AAC-10A3BE600A7C}" dt="2023-04-07T13:42:04.648" v="9743" actId="6549"/>
          <ac:spMkLst>
            <pc:docMk/>
            <pc:sldMk cId="1094870920" sldId="10219"/>
            <ac:spMk id="126" creationId="{C616902F-1E3C-4232-8256-380FA38B661B}"/>
          </ac:spMkLst>
        </pc:spChg>
        <pc:spChg chg="mod">
          <ac:chgData name="Henry Jammes" userId="5f22554b-fd15-4676-8c82-dc6122af2a80" providerId="ADAL" clId="{53CE91EE-E1F8-4CF6-8AAC-10A3BE600A7C}" dt="2023-04-06T00:08:30.075" v="3485" actId="2085"/>
          <ac:spMkLst>
            <pc:docMk/>
            <pc:sldMk cId="1094870920" sldId="10219"/>
            <ac:spMk id="129" creationId="{3B44F203-611B-4677-8764-A25C9D11644C}"/>
          </ac:spMkLst>
        </pc:spChg>
        <pc:spChg chg="mod">
          <ac:chgData name="Henry Jammes" userId="5f22554b-fd15-4676-8c82-dc6122af2a80" providerId="ADAL" clId="{53CE91EE-E1F8-4CF6-8AAC-10A3BE600A7C}" dt="2023-04-06T00:08:30.075" v="3485" actId="2085"/>
          <ac:spMkLst>
            <pc:docMk/>
            <pc:sldMk cId="1094870920" sldId="10219"/>
            <ac:spMk id="130" creationId="{764D6047-00B9-483F-A8CB-CE1FC1AD1B3F}"/>
          </ac:spMkLst>
        </pc:spChg>
        <pc:spChg chg="mod">
          <ac:chgData name="Henry Jammes" userId="5f22554b-fd15-4676-8c82-dc6122af2a80" providerId="ADAL" clId="{53CE91EE-E1F8-4CF6-8AAC-10A3BE600A7C}" dt="2023-04-06T00:08:30.075" v="3485" actId="2085"/>
          <ac:spMkLst>
            <pc:docMk/>
            <pc:sldMk cId="1094870920" sldId="10219"/>
            <ac:spMk id="132" creationId="{38D32D9F-467E-4A2D-9AED-406892245354}"/>
          </ac:spMkLst>
        </pc:spChg>
        <pc:spChg chg="mod">
          <ac:chgData name="Henry Jammes" userId="5f22554b-fd15-4676-8c82-dc6122af2a80" providerId="ADAL" clId="{53CE91EE-E1F8-4CF6-8AAC-10A3BE600A7C}" dt="2023-04-06T00:08:30.075" v="3485" actId="2085"/>
          <ac:spMkLst>
            <pc:docMk/>
            <pc:sldMk cId="1094870920" sldId="10219"/>
            <ac:spMk id="135" creationId="{ECB44B1D-ADD2-4329-8F32-FF7FB04E04B1}"/>
          </ac:spMkLst>
        </pc:spChg>
        <pc:spChg chg="mod">
          <ac:chgData name="Henry Jammes" userId="5f22554b-fd15-4676-8c82-dc6122af2a80" providerId="ADAL" clId="{53CE91EE-E1F8-4CF6-8AAC-10A3BE600A7C}" dt="2023-04-06T00:08:30.075" v="3485" actId="2085"/>
          <ac:spMkLst>
            <pc:docMk/>
            <pc:sldMk cId="1094870920" sldId="10219"/>
            <ac:spMk id="136" creationId="{CEDD8CCB-5B36-453E-AA8B-A506C694FCE1}"/>
          </ac:spMkLst>
        </pc:spChg>
        <pc:spChg chg="mod">
          <ac:chgData name="Henry Jammes" userId="5f22554b-fd15-4676-8c82-dc6122af2a80" providerId="ADAL" clId="{53CE91EE-E1F8-4CF6-8AAC-10A3BE600A7C}" dt="2023-04-06T00:13:41.493" v="3909" actId="207"/>
          <ac:spMkLst>
            <pc:docMk/>
            <pc:sldMk cId="1094870920" sldId="10219"/>
            <ac:spMk id="138" creationId="{B9150FE0-C79E-4135-B294-9D5412167289}"/>
          </ac:spMkLst>
        </pc:spChg>
        <pc:spChg chg="mod">
          <ac:chgData name="Henry Jammes" userId="5f22554b-fd15-4676-8c82-dc6122af2a80" providerId="ADAL" clId="{53CE91EE-E1F8-4CF6-8AAC-10A3BE600A7C}" dt="2023-04-06T00:08:30.075" v="3485" actId="2085"/>
          <ac:spMkLst>
            <pc:docMk/>
            <pc:sldMk cId="1094870920" sldId="10219"/>
            <ac:spMk id="141" creationId="{CC86E62A-2402-4055-ADC3-A3BB45D04D98}"/>
          </ac:spMkLst>
        </pc:spChg>
        <pc:spChg chg="mod">
          <ac:chgData name="Henry Jammes" userId="5f22554b-fd15-4676-8c82-dc6122af2a80" providerId="ADAL" clId="{53CE91EE-E1F8-4CF6-8AAC-10A3BE600A7C}" dt="2023-04-06T00:08:30.075" v="3485" actId="2085"/>
          <ac:spMkLst>
            <pc:docMk/>
            <pc:sldMk cId="1094870920" sldId="10219"/>
            <ac:spMk id="142" creationId="{26A48982-7488-4711-9BA4-764C3B0EDFE8}"/>
          </ac:spMkLst>
        </pc:spChg>
        <pc:spChg chg="mod">
          <ac:chgData name="Henry Jammes" userId="5f22554b-fd15-4676-8c82-dc6122af2a80" providerId="ADAL" clId="{53CE91EE-E1F8-4CF6-8AAC-10A3BE600A7C}" dt="2023-04-06T00:08:30.075" v="3485" actId="2085"/>
          <ac:spMkLst>
            <pc:docMk/>
            <pc:sldMk cId="1094870920" sldId="10219"/>
            <ac:spMk id="144" creationId="{10FA7E56-3E02-432E-A32D-54021729AE90}"/>
          </ac:spMkLst>
        </pc:spChg>
        <pc:spChg chg="mod">
          <ac:chgData name="Henry Jammes" userId="5f22554b-fd15-4676-8c82-dc6122af2a80" providerId="ADAL" clId="{53CE91EE-E1F8-4CF6-8AAC-10A3BE600A7C}" dt="2023-04-06T00:08:30.075" v="3485" actId="2085"/>
          <ac:spMkLst>
            <pc:docMk/>
            <pc:sldMk cId="1094870920" sldId="10219"/>
            <ac:spMk id="147" creationId="{B76DC8B5-D475-42D3-B5B8-132F44947E7B}"/>
          </ac:spMkLst>
        </pc:spChg>
        <pc:spChg chg="mod">
          <ac:chgData name="Henry Jammes" userId="5f22554b-fd15-4676-8c82-dc6122af2a80" providerId="ADAL" clId="{53CE91EE-E1F8-4CF6-8AAC-10A3BE600A7C}" dt="2023-04-06T00:08:30.075" v="3485" actId="2085"/>
          <ac:spMkLst>
            <pc:docMk/>
            <pc:sldMk cId="1094870920" sldId="10219"/>
            <ac:spMk id="148" creationId="{B74ADE6A-6497-4143-81C2-6F15D19CB680}"/>
          </ac:spMkLst>
        </pc:spChg>
        <pc:spChg chg="mod">
          <ac:chgData name="Henry Jammes" userId="5f22554b-fd15-4676-8c82-dc6122af2a80" providerId="ADAL" clId="{53CE91EE-E1F8-4CF6-8AAC-10A3BE600A7C}" dt="2023-04-06T00:08:30.075" v="3485" actId="2085"/>
          <ac:spMkLst>
            <pc:docMk/>
            <pc:sldMk cId="1094870920" sldId="10219"/>
            <ac:spMk id="150" creationId="{FA69D159-9E4E-4C2B-B95C-8409BA2D22DB}"/>
          </ac:spMkLst>
        </pc:spChg>
        <pc:spChg chg="mod">
          <ac:chgData name="Henry Jammes" userId="5f22554b-fd15-4676-8c82-dc6122af2a80" providerId="ADAL" clId="{53CE91EE-E1F8-4CF6-8AAC-10A3BE600A7C}" dt="2023-04-06T00:08:30.075" v="3485" actId="2085"/>
          <ac:spMkLst>
            <pc:docMk/>
            <pc:sldMk cId="1094870920" sldId="10219"/>
            <ac:spMk id="153" creationId="{8F736F36-025A-4B34-AA2C-7FE2BFE0F51F}"/>
          </ac:spMkLst>
        </pc:spChg>
        <pc:spChg chg="mod">
          <ac:chgData name="Henry Jammes" userId="5f22554b-fd15-4676-8c82-dc6122af2a80" providerId="ADAL" clId="{53CE91EE-E1F8-4CF6-8AAC-10A3BE600A7C}" dt="2023-04-06T00:08:30.075" v="3485" actId="2085"/>
          <ac:spMkLst>
            <pc:docMk/>
            <pc:sldMk cId="1094870920" sldId="10219"/>
            <ac:spMk id="154" creationId="{6C3A1DFF-0054-4207-ADB6-0ADC3AC98C19}"/>
          </ac:spMkLst>
        </pc:spChg>
        <pc:spChg chg="mod">
          <ac:chgData name="Henry Jammes" userId="5f22554b-fd15-4676-8c82-dc6122af2a80" providerId="ADAL" clId="{53CE91EE-E1F8-4CF6-8AAC-10A3BE600A7C}" dt="2023-04-07T12:04:56.745" v="6888" actId="20577"/>
          <ac:spMkLst>
            <pc:docMk/>
            <pc:sldMk cId="1094870920" sldId="10219"/>
            <ac:spMk id="156" creationId="{EFD663BF-EFCB-4A9E-BB5B-1D007524E576}"/>
          </ac:spMkLst>
        </pc:spChg>
        <pc:spChg chg="mod">
          <ac:chgData name="Henry Jammes" userId="5f22554b-fd15-4676-8c82-dc6122af2a80" providerId="ADAL" clId="{53CE91EE-E1F8-4CF6-8AAC-10A3BE600A7C}" dt="2023-04-06T00:08:30.075" v="3485" actId="2085"/>
          <ac:spMkLst>
            <pc:docMk/>
            <pc:sldMk cId="1094870920" sldId="10219"/>
            <ac:spMk id="159" creationId="{945829E9-086C-4DC3-9FF7-1683478A34B5}"/>
          </ac:spMkLst>
        </pc:spChg>
        <pc:spChg chg="mod">
          <ac:chgData name="Henry Jammes" userId="5f22554b-fd15-4676-8c82-dc6122af2a80" providerId="ADAL" clId="{53CE91EE-E1F8-4CF6-8AAC-10A3BE600A7C}" dt="2023-04-06T00:08:30.075" v="3485" actId="2085"/>
          <ac:spMkLst>
            <pc:docMk/>
            <pc:sldMk cId="1094870920" sldId="10219"/>
            <ac:spMk id="160" creationId="{CAA2E00E-25FE-4A57-8C87-528FADF9FCFB}"/>
          </ac:spMkLst>
        </pc:spChg>
        <pc:grpChg chg="add del mod">
          <ac:chgData name="Henry Jammes" userId="5f22554b-fd15-4676-8c82-dc6122af2a80" providerId="ADAL" clId="{53CE91EE-E1F8-4CF6-8AAC-10A3BE600A7C}" dt="2023-04-07T13:42:11.732" v="9749" actId="478"/>
          <ac:grpSpMkLst>
            <pc:docMk/>
            <pc:sldMk cId="1094870920" sldId="10219"/>
            <ac:grpSpMk id="3" creationId="{4B724AFF-DD01-644B-C40B-21885612C305}"/>
          </ac:grpSpMkLst>
        </pc:grpChg>
        <pc:grpChg chg="mod">
          <ac:chgData name="Henry Jammes" userId="5f22554b-fd15-4676-8c82-dc6122af2a80" providerId="ADAL" clId="{53CE91EE-E1F8-4CF6-8AAC-10A3BE600A7C}" dt="2023-04-07T13:38:54.776" v="9638" actId="571"/>
          <ac:grpSpMkLst>
            <pc:docMk/>
            <pc:sldMk cId="1094870920" sldId="10219"/>
            <ac:grpSpMk id="5" creationId="{936393F1-F59B-5B47-4D16-EECBB055DEE9}"/>
          </ac:grpSpMkLst>
        </pc:grpChg>
        <pc:grpChg chg="add mod">
          <ac:chgData name="Henry Jammes" userId="5f22554b-fd15-4676-8c82-dc6122af2a80" providerId="ADAL" clId="{53CE91EE-E1F8-4CF6-8AAC-10A3BE600A7C}" dt="2023-04-07T13:42:26.901" v="9781" actId="552"/>
          <ac:grpSpMkLst>
            <pc:docMk/>
            <pc:sldMk cId="1094870920" sldId="10219"/>
            <ac:grpSpMk id="9" creationId="{DD59AE0A-666C-60CD-D011-646AF715CECC}"/>
          </ac:grpSpMkLst>
        </pc:grpChg>
        <pc:grpChg chg="add mod">
          <ac:chgData name="Henry Jammes" userId="5f22554b-fd15-4676-8c82-dc6122af2a80" providerId="ADAL" clId="{53CE91EE-E1F8-4CF6-8AAC-10A3BE600A7C}" dt="2023-04-07T13:42:30.741" v="9782" actId="465"/>
          <ac:grpSpMkLst>
            <pc:docMk/>
            <pc:sldMk cId="1094870920" sldId="10219"/>
            <ac:grpSpMk id="10" creationId="{2FFE75AF-6F83-62B3-B731-F2204319DA6A}"/>
          </ac:grpSpMkLst>
        </pc:grpChg>
        <pc:grpChg chg="mod">
          <ac:chgData name="Henry Jammes" userId="5f22554b-fd15-4676-8c82-dc6122af2a80" providerId="ADAL" clId="{53CE91EE-E1F8-4CF6-8AAC-10A3BE600A7C}" dt="2023-04-07T13:41:00.665" v="9695" actId="571"/>
          <ac:grpSpMkLst>
            <pc:docMk/>
            <pc:sldMk cId="1094870920" sldId="10219"/>
            <ac:grpSpMk id="12" creationId="{28BC7C0B-34EB-2411-8DFD-C755CC576536}"/>
          </ac:grpSpMkLst>
        </pc:grpChg>
        <pc:grpChg chg="add mod">
          <ac:chgData name="Henry Jammes" userId="5f22554b-fd15-4676-8c82-dc6122af2a80" providerId="ADAL" clId="{53CE91EE-E1F8-4CF6-8AAC-10A3BE600A7C}" dt="2023-04-07T13:42:30.741" v="9782" actId="465"/>
          <ac:grpSpMkLst>
            <pc:docMk/>
            <pc:sldMk cId="1094870920" sldId="10219"/>
            <ac:grpSpMk id="15" creationId="{CCE9E9B7-D2DB-928A-4E37-BD2892CE9734}"/>
          </ac:grpSpMkLst>
        </pc:grpChg>
        <pc:grpChg chg="mod">
          <ac:chgData name="Henry Jammes" userId="5f22554b-fd15-4676-8c82-dc6122af2a80" providerId="ADAL" clId="{53CE91EE-E1F8-4CF6-8AAC-10A3BE600A7C}" dt="2023-04-07T13:41:06.754" v="9697" actId="571"/>
          <ac:grpSpMkLst>
            <pc:docMk/>
            <pc:sldMk cId="1094870920" sldId="10219"/>
            <ac:grpSpMk id="17" creationId="{A3FFEEC1-D844-9570-8937-4AF0207A804C}"/>
          </ac:grpSpMkLst>
        </pc:grpChg>
        <pc:grpChg chg="add mod">
          <ac:chgData name="Henry Jammes" userId="5f22554b-fd15-4676-8c82-dc6122af2a80" providerId="ADAL" clId="{53CE91EE-E1F8-4CF6-8AAC-10A3BE600A7C}" dt="2023-04-07T13:42:30.741" v="9782" actId="465"/>
          <ac:grpSpMkLst>
            <pc:docMk/>
            <pc:sldMk cId="1094870920" sldId="10219"/>
            <ac:grpSpMk id="20" creationId="{D6732438-EDD2-0678-BB0F-11E22F9C04EF}"/>
          </ac:grpSpMkLst>
        </pc:grpChg>
        <pc:grpChg chg="add del mod">
          <ac:chgData name="Henry Jammes" userId="5f22554b-fd15-4676-8c82-dc6122af2a80" providerId="ADAL" clId="{53CE91EE-E1F8-4CF6-8AAC-10A3BE600A7C}" dt="2023-04-07T13:40:48.810" v="9692" actId="165"/>
          <ac:grpSpMkLst>
            <pc:docMk/>
            <pc:sldMk cId="1094870920" sldId="10219"/>
            <ac:grpSpMk id="22" creationId="{BC22A46F-A65F-44FE-A7B6-BD3B2FAE9507}"/>
          </ac:grpSpMkLst>
        </pc:grpChg>
        <pc:grpChg chg="mod">
          <ac:chgData name="Henry Jammes" userId="5f22554b-fd15-4676-8c82-dc6122af2a80" providerId="ADAL" clId="{53CE91EE-E1F8-4CF6-8AAC-10A3BE600A7C}" dt="2023-04-07T13:41:11.539" v="9700" actId="571"/>
          <ac:grpSpMkLst>
            <pc:docMk/>
            <pc:sldMk cId="1094870920" sldId="10219"/>
            <ac:grpSpMk id="23" creationId="{998A5AE9-D4F8-61A7-8C91-E4BB7BCC9971}"/>
          </ac:grpSpMkLst>
        </pc:grpChg>
        <pc:grpChg chg="add mod">
          <ac:chgData name="Henry Jammes" userId="5f22554b-fd15-4676-8c82-dc6122af2a80" providerId="ADAL" clId="{53CE91EE-E1F8-4CF6-8AAC-10A3BE600A7C}" dt="2023-04-07T13:42:30.741" v="9782" actId="465"/>
          <ac:grpSpMkLst>
            <pc:docMk/>
            <pc:sldMk cId="1094870920" sldId="10219"/>
            <ac:grpSpMk id="26" creationId="{3050DA67-B41F-0953-D084-4C314A8884CB}"/>
          </ac:grpSpMkLst>
        </pc:grpChg>
        <pc:grpChg chg="mod">
          <ac:chgData name="Henry Jammes" userId="5f22554b-fd15-4676-8c82-dc6122af2a80" providerId="ADAL" clId="{53CE91EE-E1F8-4CF6-8AAC-10A3BE600A7C}" dt="2023-04-07T13:41:15.178" v="9702" actId="571"/>
          <ac:grpSpMkLst>
            <pc:docMk/>
            <pc:sldMk cId="1094870920" sldId="10219"/>
            <ac:grpSpMk id="28" creationId="{91225CB6-5517-F45D-46C5-3B7F63C5C709}"/>
          </ac:grpSpMkLst>
        </pc:grpChg>
        <pc:grpChg chg="add mod">
          <ac:chgData name="Henry Jammes" userId="5f22554b-fd15-4676-8c82-dc6122af2a80" providerId="ADAL" clId="{53CE91EE-E1F8-4CF6-8AAC-10A3BE600A7C}" dt="2023-04-07T13:42:30.741" v="9782" actId="465"/>
          <ac:grpSpMkLst>
            <pc:docMk/>
            <pc:sldMk cId="1094870920" sldId="10219"/>
            <ac:grpSpMk id="31" creationId="{BB8A7496-C3E2-CCA1-0A2F-35EB9A781894}"/>
          </ac:grpSpMkLst>
        </pc:grpChg>
        <pc:grpChg chg="mod">
          <ac:chgData name="Henry Jammes" userId="5f22554b-fd15-4676-8c82-dc6122af2a80" providerId="ADAL" clId="{53CE91EE-E1F8-4CF6-8AAC-10A3BE600A7C}" dt="2023-04-07T13:41:20.674" v="9704" actId="571"/>
          <ac:grpSpMkLst>
            <pc:docMk/>
            <pc:sldMk cId="1094870920" sldId="10219"/>
            <ac:grpSpMk id="33" creationId="{3F891098-E989-0D98-5A61-881C22829E65}"/>
          </ac:grpSpMkLst>
        </pc:grpChg>
        <pc:grpChg chg="add mod">
          <ac:chgData name="Henry Jammes" userId="5f22554b-fd15-4676-8c82-dc6122af2a80" providerId="ADAL" clId="{53CE91EE-E1F8-4CF6-8AAC-10A3BE600A7C}" dt="2023-04-07T13:42:30.741" v="9782" actId="465"/>
          <ac:grpSpMkLst>
            <pc:docMk/>
            <pc:sldMk cId="1094870920" sldId="10219"/>
            <ac:grpSpMk id="36" creationId="{065DE31C-353C-0700-B4E6-33240EFFDBDB}"/>
          </ac:grpSpMkLst>
        </pc:grpChg>
        <pc:grpChg chg="mod">
          <ac:chgData name="Henry Jammes" userId="5f22554b-fd15-4676-8c82-dc6122af2a80" providerId="ADAL" clId="{53CE91EE-E1F8-4CF6-8AAC-10A3BE600A7C}" dt="2023-04-07T13:41:26.037" v="9707" actId="571"/>
          <ac:grpSpMkLst>
            <pc:docMk/>
            <pc:sldMk cId="1094870920" sldId="10219"/>
            <ac:grpSpMk id="38" creationId="{D25E5655-E6D4-A54C-34F6-A98BE59C81C4}"/>
          </ac:grpSpMkLst>
        </pc:grpChg>
        <pc:grpChg chg="add mod">
          <ac:chgData name="Henry Jammes" userId="5f22554b-fd15-4676-8c82-dc6122af2a80" providerId="ADAL" clId="{53CE91EE-E1F8-4CF6-8AAC-10A3BE600A7C}" dt="2023-04-07T13:42:30.741" v="9782" actId="465"/>
          <ac:grpSpMkLst>
            <pc:docMk/>
            <pc:sldMk cId="1094870920" sldId="10219"/>
            <ac:grpSpMk id="45" creationId="{55458B71-8334-8912-CAC9-7AEA2A80AAA9}"/>
          </ac:grpSpMkLst>
        </pc:grpChg>
        <pc:grpChg chg="mod">
          <ac:chgData name="Henry Jammes" userId="5f22554b-fd15-4676-8c82-dc6122af2a80" providerId="ADAL" clId="{53CE91EE-E1F8-4CF6-8AAC-10A3BE600A7C}" dt="2023-04-07T13:41:34.612" v="9709" actId="571"/>
          <ac:grpSpMkLst>
            <pc:docMk/>
            <pc:sldMk cId="1094870920" sldId="10219"/>
            <ac:grpSpMk id="48" creationId="{E4F49B00-9958-ECB1-50F2-28365D6D10EF}"/>
          </ac:grpSpMkLst>
        </pc:grpChg>
        <pc:grpChg chg="add mod">
          <ac:chgData name="Henry Jammes" userId="5f22554b-fd15-4676-8c82-dc6122af2a80" providerId="ADAL" clId="{53CE91EE-E1F8-4CF6-8AAC-10A3BE600A7C}" dt="2023-04-07T13:42:26.901" v="9781" actId="552"/>
          <ac:grpSpMkLst>
            <pc:docMk/>
            <pc:sldMk cId="1094870920" sldId="10219"/>
            <ac:grpSpMk id="51" creationId="{B05A3416-EDE7-742F-DE63-5329861EF587}"/>
          </ac:grpSpMkLst>
        </pc:grpChg>
        <pc:grpChg chg="mod">
          <ac:chgData name="Henry Jammes" userId="5f22554b-fd15-4676-8c82-dc6122af2a80" providerId="ADAL" clId="{53CE91EE-E1F8-4CF6-8AAC-10A3BE600A7C}" dt="2023-04-07T13:41:51.890" v="9740" actId="571"/>
          <ac:grpSpMkLst>
            <pc:docMk/>
            <pc:sldMk cId="1094870920" sldId="10219"/>
            <ac:grpSpMk id="53" creationId="{6CBEB18B-0848-0AD9-4329-2AEF600685E0}"/>
          </ac:grpSpMkLst>
        </pc:grpChg>
        <pc:grpChg chg="topLvl">
          <ac:chgData name="Henry Jammes" userId="5f22554b-fd15-4676-8c82-dc6122af2a80" providerId="ADAL" clId="{53CE91EE-E1F8-4CF6-8AAC-10A3BE600A7C}" dt="2023-04-07T13:40:48.810" v="9692" actId="165"/>
          <ac:grpSpMkLst>
            <pc:docMk/>
            <pc:sldMk cId="1094870920" sldId="10219"/>
            <ac:grpSpMk id="56" creationId="{343C8747-F64E-4A18-A94A-9D3F8224370C}"/>
          </ac:grpSpMkLst>
        </pc:grpChg>
        <pc:grpChg chg="mod">
          <ac:chgData name="Henry Jammes" userId="5f22554b-fd15-4676-8c82-dc6122af2a80" providerId="ADAL" clId="{53CE91EE-E1F8-4CF6-8AAC-10A3BE600A7C}" dt="2023-04-06T00:26:50.433" v="4200" actId="1076"/>
          <ac:grpSpMkLst>
            <pc:docMk/>
            <pc:sldMk cId="1094870920" sldId="10219"/>
            <ac:grpSpMk id="90" creationId="{AB4443CD-27CA-4DBD-A805-FB445344CC74}"/>
          </ac:grpSpMkLst>
        </pc:grpChg>
        <pc:grpChg chg="del mod">
          <ac:chgData name="Henry Jammes" userId="5f22554b-fd15-4676-8c82-dc6122af2a80" providerId="ADAL" clId="{53CE91EE-E1F8-4CF6-8AAC-10A3BE600A7C}" dt="2023-04-07T13:42:08.692" v="9746" actId="478"/>
          <ac:grpSpMkLst>
            <pc:docMk/>
            <pc:sldMk cId="1094870920" sldId="10219"/>
            <ac:grpSpMk id="119" creationId="{9EDF2D41-DDF7-421A-9AA6-9F52B98080CF}"/>
          </ac:grpSpMkLst>
        </pc:grpChg>
        <pc:grpChg chg="del mod">
          <ac:chgData name="Henry Jammes" userId="5f22554b-fd15-4676-8c82-dc6122af2a80" providerId="ADAL" clId="{53CE91EE-E1F8-4CF6-8AAC-10A3BE600A7C}" dt="2023-04-07T13:42:04.979" v="9744" actId="478"/>
          <ac:grpSpMkLst>
            <pc:docMk/>
            <pc:sldMk cId="1094870920" sldId="10219"/>
            <ac:grpSpMk id="125" creationId="{E5DC04DA-174D-4201-859F-6537472F0826}"/>
          </ac:grpSpMkLst>
        </pc:grpChg>
        <pc:grpChg chg="del mod">
          <ac:chgData name="Henry Jammes" userId="5f22554b-fd15-4676-8c82-dc6122af2a80" providerId="ADAL" clId="{53CE91EE-E1F8-4CF6-8AAC-10A3BE600A7C}" dt="2023-04-07T13:41:40.544" v="9712" actId="478"/>
          <ac:grpSpMkLst>
            <pc:docMk/>
            <pc:sldMk cId="1094870920" sldId="10219"/>
            <ac:grpSpMk id="131" creationId="{E3D8818D-2E05-4934-8A93-7234435AF79A}"/>
          </ac:grpSpMkLst>
        </pc:grpChg>
        <pc:grpChg chg="del mod">
          <ac:chgData name="Henry Jammes" userId="5f22554b-fd15-4676-8c82-dc6122af2a80" providerId="ADAL" clId="{53CE91EE-E1F8-4CF6-8AAC-10A3BE600A7C}" dt="2023-04-07T13:42:03.475" v="9742" actId="478"/>
          <ac:grpSpMkLst>
            <pc:docMk/>
            <pc:sldMk cId="1094870920" sldId="10219"/>
            <ac:grpSpMk id="137" creationId="{FD140AE3-8535-4858-9BF3-2ABD21F83117}"/>
          </ac:grpSpMkLst>
        </pc:grpChg>
        <pc:grpChg chg="del mod">
          <ac:chgData name="Henry Jammes" userId="5f22554b-fd15-4676-8c82-dc6122af2a80" providerId="ADAL" clId="{53CE91EE-E1F8-4CF6-8AAC-10A3BE600A7C}" dt="2023-04-07T13:42:07.072" v="9745" actId="478"/>
          <ac:grpSpMkLst>
            <pc:docMk/>
            <pc:sldMk cId="1094870920" sldId="10219"/>
            <ac:grpSpMk id="143" creationId="{160D8A2C-0E31-44E6-84BC-9CF9F3B2E49C}"/>
          </ac:grpSpMkLst>
        </pc:grpChg>
        <pc:grpChg chg="del mod">
          <ac:chgData name="Henry Jammes" userId="5f22554b-fd15-4676-8c82-dc6122af2a80" providerId="ADAL" clId="{53CE91EE-E1F8-4CF6-8AAC-10A3BE600A7C}" dt="2023-04-07T13:42:09.795" v="9747" actId="478"/>
          <ac:grpSpMkLst>
            <pc:docMk/>
            <pc:sldMk cId="1094870920" sldId="10219"/>
            <ac:grpSpMk id="149" creationId="{73C7301D-DAA0-4662-8884-E35F0813B14A}"/>
          </ac:grpSpMkLst>
        </pc:grpChg>
        <pc:grpChg chg="del mod">
          <ac:chgData name="Henry Jammes" userId="5f22554b-fd15-4676-8c82-dc6122af2a80" providerId="ADAL" clId="{53CE91EE-E1F8-4CF6-8AAC-10A3BE600A7C}" dt="2023-04-07T13:42:11.167" v="9748" actId="478"/>
          <ac:grpSpMkLst>
            <pc:docMk/>
            <pc:sldMk cId="1094870920" sldId="10219"/>
            <ac:grpSpMk id="155" creationId="{7B1E23E1-F82D-462E-B789-FEEA9EC280DF}"/>
          </ac:grpSpMkLst>
        </pc:grpChg>
        <pc:grpChg chg="del">
          <ac:chgData name="Henry Jammes" userId="5f22554b-fd15-4676-8c82-dc6122af2a80" providerId="ADAL" clId="{53CE91EE-E1F8-4CF6-8AAC-10A3BE600A7C}" dt="2023-04-06T00:02:40.877" v="3363" actId="478"/>
          <ac:grpSpMkLst>
            <pc:docMk/>
            <pc:sldMk cId="1094870920" sldId="10219"/>
            <ac:grpSpMk id="161" creationId="{86F55F26-8227-415C-ACD2-2D216A5C34A4}"/>
          </ac:grpSpMkLst>
        </pc:grpChg>
        <pc:grpChg chg="del">
          <ac:chgData name="Henry Jammes" userId="5f22554b-fd15-4676-8c82-dc6122af2a80" providerId="ADAL" clId="{53CE91EE-E1F8-4CF6-8AAC-10A3BE600A7C}" dt="2023-04-06T00:02:39.326" v="3362" actId="478"/>
          <ac:grpSpMkLst>
            <pc:docMk/>
            <pc:sldMk cId="1094870920" sldId="10219"/>
            <ac:grpSpMk id="167" creationId="{2AFE8F6B-667F-4394-9F0B-0D6C86D33F3C}"/>
          </ac:grpSpMkLst>
        </pc:grpChg>
        <pc:cxnChg chg="mod">
          <ac:chgData name="Henry Jammes" userId="5f22554b-fd15-4676-8c82-dc6122af2a80" providerId="ADAL" clId="{53CE91EE-E1F8-4CF6-8AAC-10A3BE600A7C}" dt="2023-04-07T13:38:54.776" v="9638" actId="571"/>
          <ac:cxnSpMkLst>
            <pc:docMk/>
            <pc:sldMk cId="1094870920" sldId="10219"/>
            <ac:cxnSpMk id="6" creationId="{DC23D617-4D6F-0ACA-7F56-A52F4E0E67AD}"/>
          </ac:cxnSpMkLst>
        </pc:cxnChg>
        <pc:cxnChg chg="del">
          <ac:chgData name="Henry Jammes" userId="5f22554b-fd15-4676-8c82-dc6122af2a80" providerId="ADAL" clId="{53CE91EE-E1F8-4CF6-8AAC-10A3BE600A7C}" dt="2023-04-05T23:40:26.794" v="2851" actId="478"/>
          <ac:cxnSpMkLst>
            <pc:docMk/>
            <pc:sldMk cId="1094870920" sldId="10219"/>
            <ac:cxnSpMk id="43" creationId="{5906ADDC-D360-4A0F-91FF-B494A9B96AC6}"/>
          </ac:cxnSpMkLst>
        </pc:cxnChg>
        <pc:cxnChg chg="mod">
          <ac:chgData name="Henry Jammes" userId="5f22554b-fd15-4676-8c82-dc6122af2a80" providerId="ADAL" clId="{53CE91EE-E1F8-4CF6-8AAC-10A3BE600A7C}" dt="2023-04-06T00:08:36.466" v="3486" actId="208"/>
          <ac:cxnSpMkLst>
            <pc:docMk/>
            <pc:sldMk cId="1094870920" sldId="10219"/>
            <ac:cxnSpMk id="44" creationId="{4A8E8564-839D-4D78-B946-D71D10D7FB42}"/>
          </ac:cxnSpMkLst>
        </pc:cxnChg>
        <pc:cxnChg chg="del mod topLvl">
          <ac:chgData name="Henry Jammes" userId="5f22554b-fd15-4676-8c82-dc6122af2a80" providerId="ADAL" clId="{53CE91EE-E1F8-4CF6-8AAC-10A3BE600A7C}" dt="2023-04-07T13:40:53.790" v="9693" actId="478"/>
          <ac:cxnSpMkLst>
            <pc:docMk/>
            <pc:sldMk cId="1094870920" sldId="10219"/>
            <ac:cxnSpMk id="46" creationId="{FB913BBF-6FE9-4291-9E49-F6769461052B}"/>
          </ac:cxnSpMkLst>
        </pc:cxnChg>
        <pc:cxnChg chg="mod">
          <ac:chgData name="Henry Jammes" userId="5f22554b-fd15-4676-8c82-dc6122af2a80" providerId="ADAL" clId="{53CE91EE-E1F8-4CF6-8AAC-10A3BE600A7C}" dt="2023-04-06T00:08:30.075" v="3485" actId="2085"/>
          <ac:cxnSpMkLst>
            <pc:docMk/>
            <pc:sldMk cId="1094870920" sldId="10219"/>
            <ac:cxnSpMk id="122" creationId="{ED320F3F-4A6A-4FD9-863F-A2C8C4E7E44E}"/>
          </ac:cxnSpMkLst>
        </pc:cxnChg>
        <pc:cxnChg chg="mod">
          <ac:chgData name="Henry Jammes" userId="5f22554b-fd15-4676-8c82-dc6122af2a80" providerId="ADAL" clId="{53CE91EE-E1F8-4CF6-8AAC-10A3BE600A7C}" dt="2023-04-06T00:08:30.075" v="3485" actId="2085"/>
          <ac:cxnSpMkLst>
            <pc:docMk/>
            <pc:sldMk cId="1094870920" sldId="10219"/>
            <ac:cxnSpMk id="128" creationId="{4531F7B6-FE5C-43B5-BF5A-F158470CFFA9}"/>
          </ac:cxnSpMkLst>
        </pc:cxnChg>
        <pc:cxnChg chg="mod">
          <ac:chgData name="Henry Jammes" userId="5f22554b-fd15-4676-8c82-dc6122af2a80" providerId="ADAL" clId="{53CE91EE-E1F8-4CF6-8AAC-10A3BE600A7C}" dt="2023-04-06T00:08:30.075" v="3485" actId="2085"/>
          <ac:cxnSpMkLst>
            <pc:docMk/>
            <pc:sldMk cId="1094870920" sldId="10219"/>
            <ac:cxnSpMk id="134" creationId="{AE889D5B-1455-49F8-B093-4821CDEAB72B}"/>
          </ac:cxnSpMkLst>
        </pc:cxnChg>
        <pc:cxnChg chg="mod">
          <ac:chgData name="Henry Jammes" userId="5f22554b-fd15-4676-8c82-dc6122af2a80" providerId="ADAL" clId="{53CE91EE-E1F8-4CF6-8AAC-10A3BE600A7C}" dt="2023-04-06T00:08:30.075" v="3485" actId="2085"/>
          <ac:cxnSpMkLst>
            <pc:docMk/>
            <pc:sldMk cId="1094870920" sldId="10219"/>
            <ac:cxnSpMk id="140" creationId="{C64C8ED9-A7C4-4306-AD06-6ED1DC0E7B92}"/>
          </ac:cxnSpMkLst>
        </pc:cxnChg>
        <pc:cxnChg chg="mod">
          <ac:chgData name="Henry Jammes" userId="5f22554b-fd15-4676-8c82-dc6122af2a80" providerId="ADAL" clId="{53CE91EE-E1F8-4CF6-8AAC-10A3BE600A7C}" dt="2023-04-06T00:08:30.075" v="3485" actId="2085"/>
          <ac:cxnSpMkLst>
            <pc:docMk/>
            <pc:sldMk cId="1094870920" sldId="10219"/>
            <ac:cxnSpMk id="146" creationId="{37ECA32D-5B21-4E6B-AA87-75889BA02BF0}"/>
          </ac:cxnSpMkLst>
        </pc:cxnChg>
        <pc:cxnChg chg="mod">
          <ac:chgData name="Henry Jammes" userId="5f22554b-fd15-4676-8c82-dc6122af2a80" providerId="ADAL" clId="{53CE91EE-E1F8-4CF6-8AAC-10A3BE600A7C}" dt="2023-04-06T00:08:30.075" v="3485" actId="2085"/>
          <ac:cxnSpMkLst>
            <pc:docMk/>
            <pc:sldMk cId="1094870920" sldId="10219"/>
            <ac:cxnSpMk id="152" creationId="{5A2AFC71-1A69-4731-B680-0DEA535E170C}"/>
          </ac:cxnSpMkLst>
        </pc:cxnChg>
        <pc:cxnChg chg="mod">
          <ac:chgData name="Henry Jammes" userId="5f22554b-fd15-4676-8c82-dc6122af2a80" providerId="ADAL" clId="{53CE91EE-E1F8-4CF6-8AAC-10A3BE600A7C}" dt="2023-04-06T00:08:30.075" v="3485" actId="2085"/>
          <ac:cxnSpMkLst>
            <pc:docMk/>
            <pc:sldMk cId="1094870920" sldId="10219"/>
            <ac:cxnSpMk id="158" creationId="{5ADF1358-BC7E-4E5F-BC35-4321D9BC1AD6}"/>
          </ac:cxnSpMkLst>
        </pc:cxnChg>
        <pc:extLst>
          <p:ext xmlns:p="http://schemas.openxmlformats.org/presentationml/2006/main" uri="{D6D511B9-2390-475A-947B-AFAB55BFBCF1}">
            <pc226:cmChg xmlns:pc226="http://schemas.microsoft.com/office/powerpoint/2022/06/main/command" chg="add">
              <pc226:chgData name="Henry Jammes" userId="5f22554b-fd15-4676-8c82-dc6122af2a80" providerId="ADAL" clId="{53CE91EE-E1F8-4CF6-8AAC-10A3BE600A7C}" dt="2023-04-13T17:24:00.159" v="9959"/>
              <pc2:cmMkLst xmlns:pc2="http://schemas.microsoft.com/office/powerpoint/2019/9/main/command">
                <pc:docMk/>
                <pc:sldMk cId="1094870920" sldId="10219"/>
                <pc2:cmMk id="{15A3EB28-D31B-40E3-901D-7EEC885CA5CA}"/>
              </pc2:cmMkLst>
            </pc226:cmChg>
            <pc226:cmChg xmlns:pc226="http://schemas.microsoft.com/office/powerpoint/2022/06/main/command" chg="add">
              <pc226:chgData name="Henry Jammes" userId="5f22554b-fd15-4676-8c82-dc6122af2a80" providerId="ADAL" clId="{53CE91EE-E1F8-4CF6-8AAC-10A3BE600A7C}" dt="2023-04-20T17:33:05.053" v="9972"/>
              <pc2:cmMkLst xmlns:pc2="http://schemas.microsoft.com/office/powerpoint/2019/9/main/command">
                <pc:docMk/>
                <pc:sldMk cId="1094870920" sldId="10219"/>
                <pc2:cmMk id="{F674DABB-92C0-48CE-A189-33B6FA0A67C5}"/>
              </pc2:cmMkLst>
            </pc226:cmChg>
          </p:ext>
        </pc:extLst>
      </pc:sldChg>
      <pc:sldChg chg="modSp del mod">
        <pc:chgData name="Henry Jammes" userId="5f22554b-fd15-4676-8c82-dc6122af2a80" providerId="ADAL" clId="{53CE91EE-E1F8-4CF6-8AAC-10A3BE600A7C}" dt="2023-04-05T22:35:04.285" v="1898" actId="47"/>
        <pc:sldMkLst>
          <pc:docMk/>
          <pc:sldMk cId="2830624407" sldId="2076138128"/>
        </pc:sldMkLst>
        <pc:spChg chg="mod">
          <ac:chgData name="Henry Jammes" userId="5f22554b-fd15-4676-8c82-dc6122af2a80" providerId="ADAL" clId="{53CE91EE-E1F8-4CF6-8AAC-10A3BE600A7C}" dt="2023-04-05T22:31:19.784" v="1839" actId="20577"/>
          <ac:spMkLst>
            <pc:docMk/>
            <pc:sldMk cId="2830624407" sldId="2076138128"/>
            <ac:spMk id="5" creationId="{E7503F64-CFA9-4B15-BBFB-8E55D5867F21}"/>
          </ac:spMkLst>
        </pc:spChg>
      </pc:sldChg>
      <pc:sldChg chg="del mod ord modShow">
        <pc:chgData name="Henry Jammes" userId="5f22554b-fd15-4676-8c82-dc6122af2a80" providerId="ADAL" clId="{53CE91EE-E1F8-4CF6-8AAC-10A3BE600A7C}" dt="2023-04-07T12:03:53.463" v="6878" actId="47"/>
        <pc:sldMkLst>
          <pc:docMk/>
          <pc:sldMk cId="3200961882" sldId="2076138129"/>
        </pc:sldMkLst>
      </pc:sldChg>
      <pc:sldChg chg="del mod modShow">
        <pc:chgData name="Henry Jammes" userId="5f22554b-fd15-4676-8c82-dc6122af2a80" providerId="ADAL" clId="{53CE91EE-E1F8-4CF6-8AAC-10A3BE600A7C}" dt="2023-04-07T12:12:24.400" v="7158" actId="47"/>
        <pc:sldMkLst>
          <pc:docMk/>
          <pc:sldMk cId="3112861362" sldId="2076138130"/>
        </pc:sldMkLst>
      </pc:sldChg>
      <pc:sldChg chg="del mod modShow">
        <pc:chgData name="Henry Jammes" userId="5f22554b-fd15-4676-8c82-dc6122af2a80" providerId="ADAL" clId="{53CE91EE-E1F8-4CF6-8AAC-10A3BE600A7C}" dt="2023-04-07T12:12:57.277" v="7207" actId="18676"/>
        <pc:sldMkLst>
          <pc:docMk/>
          <pc:sldMk cId="271525106" sldId="2076138131"/>
        </pc:sldMkLst>
      </pc:sldChg>
      <pc:sldChg chg="del mod modShow">
        <pc:chgData name="Henry Jammes" userId="5f22554b-fd15-4676-8c82-dc6122af2a80" providerId="ADAL" clId="{53CE91EE-E1F8-4CF6-8AAC-10A3BE600A7C}" dt="2023-04-07T12:14:56.684" v="7500" actId="47"/>
        <pc:sldMkLst>
          <pc:docMk/>
          <pc:sldMk cId="3322278963" sldId="2076138132"/>
        </pc:sldMkLst>
      </pc:sldChg>
      <pc:sldChg chg="del mod modShow">
        <pc:chgData name="Henry Jammes" userId="5f22554b-fd15-4676-8c82-dc6122af2a80" providerId="ADAL" clId="{53CE91EE-E1F8-4CF6-8AAC-10A3BE600A7C}" dt="2023-04-07T12:16:17.231" v="7587" actId="47"/>
        <pc:sldMkLst>
          <pc:docMk/>
          <pc:sldMk cId="1739231325" sldId="2076138133"/>
        </pc:sldMkLst>
      </pc:sldChg>
      <pc:sldChg chg="del mod modShow">
        <pc:chgData name="Henry Jammes" userId="5f22554b-fd15-4676-8c82-dc6122af2a80" providerId="ADAL" clId="{53CE91EE-E1F8-4CF6-8AAC-10A3BE600A7C}" dt="2023-04-07T12:17:31.263" v="7697" actId="47"/>
        <pc:sldMkLst>
          <pc:docMk/>
          <pc:sldMk cId="3741091498" sldId="2076138134"/>
        </pc:sldMkLst>
      </pc:sldChg>
      <pc:sldChg chg="del mod modShow">
        <pc:chgData name="Henry Jammes" userId="5f22554b-fd15-4676-8c82-dc6122af2a80" providerId="ADAL" clId="{53CE91EE-E1F8-4CF6-8AAC-10A3BE600A7C}" dt="2023-04-07T12:17:44.078" v="7699" actId="18676"/>
        <pc:sldMkLst>
          <pc:docMk/>
          <pc:sldMk cId="3526739973" sldId="2076138135"/>
        </pc:sldMkLst>
      </pc:sldChg>
      <pc:sldChg chg="del mod modShow">
        <pc:chgData name="Henry Jammes" userId="5f22554b-fd15-4676-8c82-dc6122af2a80" providerId="ADAL" clId="{53CE91EE-E1F8-4CF6-8AAC-10A3BE600A7C}" dt="2023-04-07T12:18:38.477" v="7779" actId="18676"/>
        <pc:sldMkLst>
          <pc:docMk/>
          <pc:sldMk cId="1952654473" sldId="2076138136"/>
        </pc:sldMkLst>
      </pc:sldChg>
      <pc:sldChg chg="addSp delSp modSp del mod ord modClrScheme modShow chgLayout">
        <pc:chgData name="Henry Jammes" userId="5f22554b-fd15-4676-8c82-dc6122af2a80" providerId="ADAL" clId="{53CE91EE-E1F8-4CF6-8AAC-10A3BE600A7C}" dt="2023-04-05T23:18:30.367" v="2493" actId="47"/>
        <pc:sldMkLst>
          <pc:docMk/>
          <pc:sldMk cId="664326790" sldId="2076138137"/>
        </pc:sldMkLst>
        <pc:spChg chg="mod ord">
          <ac:chgData name="Henry Jammes" userId="5f22554b-fd15-4676-8c82-dc6122af2a80" providerId="ADAL" clId="{53CE91EE-E1F8-4CF6-8AAC-10A3BE600A7C}" dt="2023-04-05T22:35:34.989" v="1904" actId="700"/>
          <ac:spMkLst>
            <pc:docMk/>
            <pc:sldMk cId="664326790" sldId="2076138137"/>
            <ac:spMk id="2" creationId="{45010FE8-BF09-4146-B084-66CB05B66FD9}"/>
          </ac:spMkLst>
        </pc:spChg>
        <pc:spChg chg="add mod">
          <ac:chgData name="Henry Jammes" userId="5f22554b-fd15-4676-8c82-dc6122af2a80" providerId="ADAL" clId="{53CE91EE-E1F8-4CF6-8AAC-10A3BE600A7C}" dt="2023-04-05T22:27:17.610" v="1742" actId="20577"/>
          <ac:spMkLst>
            <pc:docMk/>
            <pc:sldMk cId="664326790" sldId="2076138137"/>
            <ac:spMk id="3" creationId="{0987604D-2829-0C89-D2E3-ECDBF53DEB03}"/>
          </ac:spMkLst>
        </pc:spChg>
        <pc:spChg chg="add del mod ord">
          <ac:chgData name="Henry Jammes" userId="5f22554b-fd15-4676-8c82-dc6122af2a80" providerId="ADAL" clId="{53CE91EE-E1F8-4CF6-8AAC-10A3BE600A7C}" dt="2023-04-05T22:35:34.989" v="1904" actId="700"/>
          <ac:spMkLst>
            <pc:docMk/>
            <pc:sldMk cId="664326790" sldId="2076138137"/>
            <ac:spMk id="4" creationId="{35B6BAB5-3CBF-9A84-7B46-671E68B337EB}"/>
          </ac:spMkLst>
        </pc:spChg>
        <pc:spChg chg="mod">
          <ac:chgData name="Henry Jammes" userId="5f22554b-fd15-4676-8c82-dc6122af2a80" providerId="ADAL" clId="{53CE91EE-E1F8-4CF6-8AAC-10A3BE600A7C}" dt="2023-04-05T21:49:03.581" v="687" actId="1076"/>
          <ac:spMkLst>
            <pc:docMk/>
            <pc:sldMk cId="664326790" sldId="2076138137"/>
            <ac:spMk id="14" creationId="{60059C99-3F9A-45EA-9F27-CD046AC0C91F}"/>
          </ac:spMkLst>
        </pc:spChg>
        <pc:spChg chg="mod">
          <ac:chgData name="Henry Jammes" userId="5f22554b-fd15-4676-8c82-dc6122af2a80" providerId="ADAL" clId="{53CE91EE-E1F8-4CF6-8AAC-10A3BE600A7C}" dt="2023-04-05T22:27:56.084" v="1832" actId="20577"/>
          <ac:spMkLst>
            <pc:docMk/>
            <pc:sldMk cId="664326790" sldId="2076138137"/>
            <ac:spMk id="18" creationId="{E25BB912-D68D-430A-9959-5178AF72BEA6}"/>
          </ac:spMkLst>
        </pc:spChg>
        <pc:grpChg chg="mod">
          <ac:chgData name="Henry Jammes" userId="5f22554b-fd15-4676-8c82-dc6122af2a80" providerId="ADAL" clId="{53CE91EE-E1F8-4CF6-8AAC-10A3BE600A7C}" dt="2023-04-05T21:48:58.009" v="685" actId="1076"/>
          <ac:grpSpMkLst>
            <pc:docMk/>
            <pc:sldMk cId="664326790" sldId="2076138137"/>
            <ac:grpSpMk id="5" creationId="{1880F8A0-0AA6-4356-B511-4A9689853FC5}"/>
          </ac:grpSpMkLst>
        </pc:grpChg>
      </pc:sldChg>
      <pc:sldChg chg="modSp del mod modShow">
        <pc:chgData name="Henry Jammes" userId="5f22554b-fd15-4676-8c82-dc6122af2a80" providerId="ADAL" clId="{53CE91EE-E1F8-4CF6-8AAC-10A3BE600A7C}" dt="2023-04-07T12:09:17.446" v="6946" actId="47"/>
        <pc:sldMkLst>
          <pc:docMk/>
          <pc:sldMk cId="2369707479" sldId="2076138138"/>
        </pc:sldMkLst>
        <pc:spChg chg="mod">
          <ac:chgData name="Henry Jammes" userId="5f22554b-fd15-4676-8c82-dc6122af2a80" providerId="ADAL" clId="{53CE91EE-E1F8-4CF6-8AAC-10A3BE600A7C}" dt="2023-04-07T12:09:16.200" v="6945" actId="6549"/>
          <ac:spMkLst>
            <pc:docMk/>
            <pc:sldMk cId="2369707479" sldId="2076138138"/>
            <ac:spMk id="18" creationId="{E25BB912-D68D-430A-9959-5178AF72BEA6}"/>
          </ac:spMkLst>
        </pc:spChg>
      </pc:sldChg>
      <pc:sldChg chg="del mod modShow">
        <pc:chgData name="Henry Jammes" userId="5f22554b-fd15-4676-8c82-dc6122af2a80" providerId="ADAL" clId="{53CE91EE-E1F8-4CF6-8AAC-10A3BE600A7C}" dt="2023-04-07T12:09:27.495" v="6947" actId="47"/>
        <pc:sldMkLst>
          <pc:docMk/>
          <pc:sldMk cId="2120375027" sldId="2076138139"/>
        </pc:sldMkLst>
      </pc:sldChg>
      <pc:sldChg chg="modSp del mod modShow">
        <pc:chgData name="Henry Jammes" userId="5f22554b-fd15-4676-8c82-dc6122af2a80" providerId="ADAL" clId="{53CE91EE-E1F8-4CF6-8AAC-10A3BE600A7C}" dt="2023-04-07T12:11:33.116" v="7144" actId="47"/>
        <pc:sldMkLst>
          <pc:docMk/>
          <pc:sldMk cId="2164700839" sldId="2076138141"/>
        </pc:sldMkLst>
        <pc:spChg chg="mod">
          <ac:chgData name="Henry Jammes" userId="5f22554b-fd15-4676-8c82-dc6122af2a80" providerId="ADAL" clId="{53CE91EE-E1F8-4CF6-8AAC-10A3BE600A7C}" dt="2023-04-07T12:11:28.591" v="7143" actId="6549"/>
          <ac:spMkLst>
            <pc:docMk/>
            <pc:sldMk cId="2164700839" sldId="2076138141"/>
            <ac:spMk id="18" creationId="{E25BB912-D68D-430A-9959-5178AF72BEA6}"/>
          </ac:spMkLst>
        </pc:spChg>
      </pc:sldChg>
      <pc:sldChg chg="del mod modShow">
        <pc:chgData name="Henry Jammes" userId="5f22554b-fd15-4676-8c82-dc6122af2a80" providerId="ADAL" clId="{53CE91EE-E1F8-4CF6-8AAC-10A3BE600A7C}" dt="2023-04-07T12:10:18.946" v="6986" actId="47"/>
        <pc:sldMkLst>
          <pc:docMk/>
          <pc:sldMk cId="2175448789" sldId="2076138143"/>
        </pc:sldMkLst>
      </pc:sldChg>
      <pc:sldChg chg="del mod modShow">
        <pc:chgData name="Henry Jammes" userId="5f22554b-fd15-4676-8c82-dc6122af2a80" providerId="ADAL" clId="{53CE91EE-E1F8-4CF6-8AAC-10A3BE600A7C}" dt="2023-04-07T12:11:38.052" v="7145" actId="47"/>
        <pc:sldMkLst>
          <pc:docMk/>
          <pc:sldMk cId="2908674338" sldId="2076138144"/>
        </pc:sldMkLst>
      </pc:sldChg>
      <pc:sldChg chg="modSp del mod modShow">
        <pc:chgData name="Henry Jammes" userId="5f22554b-fd15-4676-8c82-dc6122af2a80" providerId="ADAL" clId="{53CE91EE-E1F8-4CF6-8AAC-10A3BE600A7C}" dt="2023-04-07T12:12:21.794" v="7157" actId="47"/>
        <pc:sldMkLst>
          <pc:docMk/>
          <pc:sldMk cId="3828513841" sldId="2076138145"/>
        </pc:sldMkLst>
        <pc:spChg chg="mod">
          <ac:chgData name="Henry Jammes" userId="5f22554b-fd15-4676-8c82-dc6122af2a80" providerId="ADAL" clId="{53CE91EE-E1F8-4CF6-8AAC-10A3BE600A7C}" dt="2023-04-07T12:12:20.657" v="7156" actId="6549"/>
          <ac:spMkLst>
            <pc:docMk/>
            <pc:sldMk cId="3828513841" sldId="2076138145"/>
            <ac:spMk id="18" creationId="{E25BB912-D68D-430A-9959-5178AF72BEA6}"/>
          </ac:spMkLst>
        </pc:spChg>
      </pc:sldChg>
      <pc:sldChg chg="del mod modShow">
        <pc:chgData name="Henry Jammes" userId="5f22554b-fd15-4676-8c82-dc6122af2a80" providerId="ADAL" clId="{53CE91EE-E1F8-4CF6-8AAC-10A3BE600A7C}" dt="2023-04-07T12:12:57.277" v="7207" actId="18676"/>
        <pc:sldMkLst>
          <pc:docMk/>
          <pc:sldMk cId="449894037" sldId="2076138146"/>
        </pc:sldMkLst>
      </pc:sldChg>
      <pc:sldChg chg="del mod modShow">
        <pc:chgData name="Henry Jammes" userId="5f22554b-fd15-4676-8c82-dc6122af2a80" providerId="ADAL" clId="{53CE91EE-E1F8-4CF6-8AAC-10A3BE600A7C}" dt="2023-04-07T12:13:01.572" v="7208" actId="47"/>
        <pc:sldMkLst>
          <pc:docMk/>
          <pc:sldMk cId="2193496236" sldId="2076138148"/>
        </pc:sldMkLst>
      </pc:sldChg>
      <pc:sldChg chg="modSp del mod modShow">
        <pc:chgData name="Henry Jammes" userId="5f22554b-fd15-4676-8c82-dc6122af2a80" providerId="ADAL" clId="{53CE91EE-E1F8-4CF6-8AAC-10A3BE600A7C}" dt="2023-04-07T12:13:50.129" v="7307" actId="47"/>
        <pc:sldMkLst>
          <pc:docMk/>
          <pc:sldMk cId="4042505928" sldId="2076138150"/>
        </pc:sldMkLst>
        <pc:spChg chg="mod">
          <ac:chgData name="Henry Jammes" userId="5f22554b-fd15-4676-8c82-dc6122af2a80" providerId="ADAL" clId="{53CE91EE-E1F8-4CF6-8AAC-10A3BE600A7C}" dt="2023-04-07T12:13:49.017" v="7306" actId="6549"/>
          <ac:spMkLst>
            <pc:docMk/>
            <pc:sldMk cId="4042505928" sldId="2076138150"/>
            <ac:spMk id="4" creationId="{CC30C1FC-8F0E-4D6F-8F01-402A691B1DD4}"/>
          </ac:spMkLst>
        </pc:spChg>
      </pc:sldChg>
      <pc:sldChg chg="del mod modShow">
        <pc:chgData name="Henry Jammes" userId="5f22554b-fd15-4676-8c82-dc6122af2a80" providerId="ADAL" clId="{53CE91EE-E1F8-4CF6-8AAC-10A3BE600A7C}" dt="2023-04-07T12:13:52.354" v="7308" actId="47"/>
        <pc:sldMkLst>
          <pc:docMk/>
          <pc:sldMk cId="3315565307" sldId="2076138151"/>
        </pc:sldMkLst>
      </pc:sldChg>
      <pc:sldChg chg="del mod modShow">
        <pc:chgData name="Henry Jammes" userId="5f22554b-fd15-4676-8c82-dc6122af2a80" providerId="ADAL" clId="{53CE91EE-E1F8-4CF6-8AAC-10A3BE600A7C}" dt="2023-04-07T12:13:56.972" v="7309" actId="47"/>
        <pc:sldMkLst>
          <pc:docMk/>
          <pc:sldMk cId="1791128518" sldId="2076138152"/>
        </pc:sldMkLst>
      </pc:sldChg>
      <pc:sldChg chg="modSp del mod modShow">
        <pc:chgData name="Henry Jammes" userId="5f22554b-fd15-4676-8c82-dc6122af2a80" providerId="ADAL" clId="{53CE91EE-E1F8-4CF6-8AAC-10A3BE600A7C}" dt="2023-04-07T12:14:55.716" v="7499" actId="47"/>
        <pc:sldMkLst>
          <pc:docMk/>
          <pc:sldMk cId="2043843253" sldId="2076138153"/>
        </pc:sldMkLst>
        <pc:spChg chg="mod">
          <ac:chgData name="Henry Jammes" userId="5f22554b-fd15-4676-8c82-dc6122af2a80" providerId="ADAL" clId="{53CE91EE-E1F8-4CF6-8AAC-10A3BE600A7C}" dt="2023-04-07T12:14:54.715" v="7498" actId="6549"/>
          <ac:spMkLst>
            <pc:docMk/>
            <pc:sldMk cId="2043843253" sldId="2076138153"/>
            <ac:spMk id="3" creationId="{15CE52BD-B61F-462A-B0FF-03A3D319B948}"/>
          </ac:spMkLst>
        </pc:spChg>
      </pc:sldChg>
      <pc:sldChg chg="del mod modShow">
        <pc:chgData name="Henry Jammes" userId="5f22554b-fd15-4676-8c82-dc6122af2a80" providerId="ADAL" clId="{53CE91EE-E1F8-4CF6-8AAC-10A3BE600A7C}" dt="2023-04-07T12:16:16.355" v="7586" actId="47"/>
        <pc:sldMkLst>
          <pc:docMk/>
          <pc:sldMk cId="1249936467" sldId="2076138157"/>
        </pc:sldMkLst>
      </pc:sldChg>
      <pc:sldChg chg="del mod modShow">
        <pc:chgData name="Henry Jammes" userId="5f22554b-fd15-4676-8c82-dc6122af2a80" providerId="ADAL" clId="{53CE91EE-E1F8-4CF6-8AAC-10A3BE600A7C}" dt="2023-04-07T12:16:14.824" v="7585" actId="47"/>
        <pc:sldMkLst>
          <pc:docMk/>
          <pc:sldMk cId="1488919616" sldId="2076138158"/>
        </pc:sldMkLst>
      </pc:sldChg>
      <pc:sldChg chg="del mod modShow">
        <pc:chgData name="Henry Jammes" userId="5f22554b-fd15-4676-8c82-dc6122af2a80" providerId="ADAL" clId="{53CE91EE-E1F8-4CF6-8AAC-10A3BE600A7C}" dt="2023-04-07T12:17:31.917" v="7698" actId="47"/>
        <pc:sldMkLst>
          <pc:docMk/>
          <pc:sldMk cId="2358532712" sldId="2076138159"/>
        </pc:sldMkLst>
      </pc:sldChg>
      <pc:sldChg chg="del mod modShow">
        <pc:chgData name="Henry Jammes" userId="5f22554b-fd15-4676-8c82-dc6122af2a80" providerId="ADAL" clId="{53CE91EE-E1F8-4CF6-8AAC-10A3BE600A7C}" dt="2023-04-07T12:17:44.078" v="7699" actId="18676"/>
        <pc:sldMkLst>
          <pc:docMk/>
          <pc:sldMk cId="4024358151" sldId="2076138160"/>
        </pc:sldMkLst>
      </pc:sldChg>
      <pc:sldChg chg="del mod modShow">
        <pc:chgData name="Henry Jammes" userId="5f22554b-fd15-4676-8c82-dc6122af2a80" providerId="ADAL" clId="{53CE91EE-E1F8-4CF6-8AAC-10A3BE600A7C}" dt="2023-04-07T12:18:38.477" v="7779" actId="18676"/>
        <pc:sldMkLst>
          <pc:docMk/>
          <pc:sldMk cId="2624069498" sldId="2076138161"/>
        </pc:sldMkLst>
      </pc:sldChg>
      <pc:sldChg chg="del mod modShow">
        <pc:chgData name="Henry Jammes" userId="5f22554b-fd15-4676-8c82-dc6122af2a80" providerId="ADAL" clId="{53CE91EE-E1F8-4CF6-8AAC-10A3BE600A7C}" dt="2023-04-07T12:18:38.477" v="7779" actId="18676"/>
        <pc:sldMkLst>
          <pc:docMk/>
          <pc:sldMk cId="3907473685" sldId="2076138162"/>
        </pc:sldMkLst>
      </pc:sldChg>
      <pc:sldChg chg="del mod modShow">
        <pc:chgData name="Henry Jammes" userId="5f22554b-fd15-4676-8c82-dc6122af2a80" providerId="ADAL" clId="{53CE91EE-E1F8-4CF6-8AAC-10A3BE600A7C}" dt="2023-04-07T12:19:40.359" v="7864" actId="18676"/>
        <pc:sldMkLst>
          <pc:docMk/>
          <pc:sldMk cId="2416632235" sldId="2076138163"/>
        </pc:sldMkLst>
      </pc:sldChg>
      <pc:sldChg chg="del mod modShow">
        <pc:chgData name="Henry Jammes" userId="5f22554b-fd15-4676-8c82-dc6122af2a80" providerId="ADAL" clId="{53CE91EE-E1F8-4CF6-8AAC-10A3BE600A7C}" dt="2023-04-07T12:19:40.359" v="7864" actId="18676"/>
        <pc:sldMkLst>
          <pc:docMk/>
          <pc:sldMk cId="561235777" sldId="2076138164"/>
        </pc:sldMkLst>
      </pc:sldChg>
      <pc:sldChg chg="del mod modShow">
        <pc:chgData name="Henry Jammes" userId="5f22554b-fd15-4676-8c82-dc6122af2a80" providerId="ADAL" clId="{53CE91EE-E1F8-4CF6-8AAC-10A3BE600A7C}" dt="2023-04-07T12:22:11.194" v="7983" actId="18676"/>
        <pc:sldMkLst>
          <pc:docMk/>
          <pc:sldMk cId="3522742166" sldId="2076138165"/>
        </pc:sldMkLst>
      </pc:sldChg>
      <pc:sldChg chg="del mod modShow">
        <pc:chgData name="Henry Jammes" userId="5f22554b-fd15-4676-8c82-dc6122af2a80" providerId="ADAL" clId="{53CE91EE-E1F8-4CF6-8AAC-10A3BE600A7C}" dt="2023-04-07T12:22:11.194" v="7983" actId="18676"/>
        <pc:sldMkLst>
          <pc:docMk/>
          <pc:sldMk cId="2902175965" sldId="2076138166"/>
        </pc:sldMkLst>
      </pc:sldChg>
      <pc:sldChg chg="del mod modShow">
        <pc:chgData name="Henry Jammes" userId="5f22554b-fd15-4676-8c82-dc6122af2a80" providerId="ADAL" clId="{53CE91EE-E1F8-4CF6-8AAC-10A3BE600A7C}" dt="2023-04-07T12:22:11.194" v="7983" actId="18676"/>
        <pc:sldMkLst>
          <pc:docMk/>
          <pc:sldMk cId="1491329721" sldId="2076138167"/>
        </pc:sldMkLst>
      </pc:sldChg>
      <pc:sldChg chg="del">
        <pc:chgData name="Henry Jammes" userId="5f22554b-fd15-4676-8c82-dc6122af2a80" providerId="ADAL" clId="{53CE91EE-E1F8-4CF6-8AAC-10A3BE600A7C}" dt="2023-04-07T12:23:19.066" v="7988" actId="47"/>
        <pc:sldMkLst>
          <pc:docMk/>
          <pc:sldMk cId="815253249" sldId="2076138168"/>
        </pc:sldMkLst>
      </pc:sldChg>
      <pc:sldChg chg="del">
        <pc:chgData name="Henry Jammes" userId="5f22554b-fd15-4676-8c82-dc6122af2a80" providerId="ADAL" clId="{53CE91EE-E1F8-4CF6-8AAC-10A3BE600A7C}" dt="2023-04-07T12:23:20.577" v="7989" actId="47"/>
        <pc:sldMkLst>
          <pc:docMk/>
          <pc:sldMk cId="3202438087" sldId="2076138169"/>
        </pc:sldMkLst>
      </pc:sldChg>
      <pc:sldChg chg="del mod modShow">
        <pc:chgData name="Henry Jammes" userId="5f22554b-fd15-4676-8c82-dc6122af2a80" providerId="ADAL" clId="{53CE91EE-E1F8-4CF6-8AAC-10A3BE600A7C}" dt="2023-04-07T12:15:05.832" v="7501" actId="47"/>
        <pc:sldMkLst>
          <pc:docMk/>
          <pc:sldMk cId="3105067154" sldId="2076138195"/>
        </pc:sldMkLst>
      </pc:sldChg>
      <pc:sldChg chg="del mod modShow">
        <pc:chgData name="Henry Jammes" userId="5f22554b-fd15-4676-8c82-dc6122af2a80" providerId="ADAL" clId="{53CE91EE-E1F8-4CF6-8AAC-10A3BE600A7C}" dt="2023-04-07T12:15:10.075" v="7502" actId="47"/>
        <pc:sldMkLst>
          <pc:docMk/>
          <pc:sldMk cId="2027027617" sldId="2076138196"/>
        </pc:sldMkLst>
      </pc:sldChg>
      <pc:sldChg chg="modSp del mod ord modShow">
        <pc:chgData name="Henry Jammes" userId="5f22554b-fd15-4676-8c82-dc6122af2a80" providerId="ADAL" clId="{53CE91EE-E1F8-4CF6-8AAC-10A3BE600A7C}" dt="2023-04-07T12:04:17.063" v="6879" actId="47"/>
        <pc:sldMkLst>
          <pc:docMk/>
          <pc:sldMk cId="2139863986" sldId="2076138197"/>
        </pc:sldMkLst>
        <pc:spChg chg="mod">
          <ac:chgData name="Henry Jammes" userId="5f22554b-fd15-4676-8c82-dc6122af2a80" providerId="ADAL" clId="{53CE91EE-E1F8-4CF6-8AAC-10A3BE600A7C}" dt="2023-04-05T16:51:54.466" v="452" actId="404"/>
          <ac:spMkLst>
            <pc:docMk/>
            <pc:sldMk cId="2139863986" sldId="2076138197"/>
            <ac:spMk id="2" creationId="{817F6F9E-1852-3222-0D53-A173866829AA}"/>
          </ac:spMkLst>
        </pc:spChg>
        <pc:spChg chg="mod">
          <ac:chgData name="Henry Jammes" userId="5f22554b-fd15-4676-8c82-dc6122af2a80" providerId="ADAL" clId="{53CE91EE-E1F8-4CF6-8AAC-10A3BE600A7C}" dt="2023-04-07T11:54:12.621" v="6433" actId="6549"/>
          <ac:spMkLst>
            <pc:docMk/>
            <pc:sldMk cId="2139863986" sldId="2076138197"/>
            <ac:spMk id="3" creationId="{FF3117A0-F755-59D3-94BA-27567149344D}"/>
          </ac:spMkLst>
        </pc:spChg>
      </pc:sldChg>
      <pc:sldChg chg="add del">
        <pc:chgData name="Henry Jammes" userId="5f22554b-fd15-4676-8c82-dc6122af2a80" providerId="ADAL" clId="{53CE91EE-E1F8-4CF6-8AAC-10A3BE600A7C}" dt="2023-04-07T12:23:17.549" v="7987"/>
        <pc:sldMkLst>
          <pc:docMk/>
          <pc:sldMk cId="1738103016" sldId="2076138222"/>
        </pc:sldMkLst>
      </pc:sldChg>
      <pc:sldChg chg="addSp modSp mod">
        <pc:chgData name="Henry Jammes" userId="5f22554b-fd15-4676-8c82-dc6122af2a80" providerId="ADAL" clId="{53CE91EE-E1F8-4CF6-8AAC-10A3BE600A7C}" dt="2023-04-05T22:33:04.879" v="1860" actId="1036"/>
        <pc:sldMkLst>
          <pc:docMk/>
          <pc:sldMk cId="2288237846" sldId="2147478584"/>
        </pc:sldMkLst>
        <pc:spChg chg="mod">
          <ac:chgData name="Henry Jammes" userId="5f22554b-fd15-4676-8c82-dc6122af2a80" providerId="ADAL" clId="{53CE91EE-E1F8-4CF6-8AAC-10A3BE600A7C}" dt="2023-04-05T22:32:29.970" v="1840"/>
          <ac:spMkLst>
            <pc:docMk/>
            <pc:sldMk cId="2288237846" sldId="2147478584"/>
            <ac:spMk id="2" creationId="{03E05BC7-FDFD-3087-A2E9-233604002B0C}"/>
          </ac:spMkLst>
        </pc:spChg>
        <pc:spChg chg="add mod">
          <ac:chgData name="Henry Jammes" userId="5f22554b-fd15-4676-8c82-dc6122af2a80" providerId="ADAL" clId="{53CE91EE-E1F8-4CF6-8AAC-10A3BE600A7C}" dt="2023-04-05T22:33:04.879" v="1860" actId="1036"/>
          <ac:spMkLst>
            <pc:docMk/>
            <pc:sldMk cId="2288237846" sldId="2147478584"/>
            <ac:spMk id="4" creationId="{695D9E13-D2A8-70D0-35B7-E481EBB4AF11}"/>
          </ac:spMkLst>
        </pc:spChg>
      </pc:sldChg>
      <pc:sldChg chg="addSp delSp modSp new del mod ord modClrScheme chgLayout">
        <pc:chgData name="Henry Jammes" userId="5f22554b-fd15-4676-8c82-dc6122af2a80" providerId="ADAL" clId="{53CE91EE-E1F8-4CF6-8AAC-10A3BE600A7C}" dt="2023-04-07T11:57:36.584" v="6690" actId="47"/>
        <pc:sldMkLst>
          <pc:docMk/>
          <pc:sldMk cId="3056868676" sldId="2147478585"/>
        </pc:sldMkLst>
        <pc:spChg chg="mod ord">
          <ac:chgData name="Henry Jammes" userId="5f22554b-fd15-4676-8c82-dc6122af2a80" providerId="ADAL" clId="{53CE91EE-E1F8-4CF6-8AAC-10A3BE600A7C}" dt="2023-04-07T11:55:54.497" v="6533" actId="700"/>
          <ac:spMkLst>
            <pc:docMk/>
            <pc:sldMk cId="3056868676" sldId="2147478585"/>
            <ac:spMk id="2" creationId="{F81F0AEF-8F74-2124-CAB0-96F8A20CD203}"/>
          </ac:spMkLst>
        </pc:spChg>
        <pc:spChg chg="mod ord">
          <ac:chgData name="Henry Jammes" userId="5f22554b-fd15-4676-8c82-dc6122af2a80" providerId="ADAL" clId="{53CE91EE-E1F8-4CF6-8AAC-10A3BE600A7C}" dt="2023-04-07T11:55:54.497" v="6533" actId="700"/>
          <ac:spMkLst>
            <pc:docMk/>
            <pc:sldMk cId="3056868676" sldId="2147478585"/>
            <ac:spMk id="3" creationId="{C046D201-F7EA-000D-C63C-4EE4CB679A20}"/>
          </ac:spMkLst>
        </pc:spChg>
        <pc:spChg chg="add del mod">
          <ac:chgData name="Henry Jammes" userId="5f22554b-fd15-4676-8c82-dc6122af2a80" providerId="ADAL" clId="{53CE91EE-E1F8-4CF6-8AAC-10A3BE600A7C}" dt="2023-04-07T11:55:53.371" v="6531"/>
          <ac:spMkLst>
            <pc:docMk/>
            <pc:sldMk cId="3056868676" sldId="2147478585"/>
            <ac:spMk id="4" creationId="{683D13EA-9851-38A5-C4EC-5074CD27DAEF}"/>
          </ac:spMkLst>
        </pc:spChg>
        <pc:spChg chg="add del mod">
          <ac:chgData name="Henry Jammes" userId="5f22554b-fd15-4676-8c82-dc6122af2a80" providerId="ADAL" clId="{53CE91EE-E1F8-4CF6-8AAC-10A3BE600A7C}" dt="2023-04-06T16:00:33.375" v="4338"/>
          <ac:spMkLst>
            <pc:docMk/>
            <pc:sldMk cId="3056868676" sldId="2147478585"/>
            <ac:spMk id="4" creationId="{C3AD9D3A-BCDA-35A8-2584-9C8685EEDC9D}"/>
          </ac:spMkLst>
        </pc:spChg>
        <pc:spChg chg="add del mod">
          <ac:chgData name="Henry Jammes" userId="5f22554b-fd15-4676-8c82-dc6122af2a80" providerId="ADAL" clId="{53CE91EE-E1F8-4CF6-8AAC-10A3BE600A7C}" dt="2023-04-07T11:55:53.371" v="6531"/>
          <ac:spMkLst>
            <pc:docMk/>
            <pc:sldMk cId="3056868676" sldId="2147478585"/>
            <ac:spMk id="5" creationId="{84A9DF52-CDE8-AB6E-B396-00FCCD52B6A6}"/>
          </ac:spMkLst>
        </pc:spChg>
        <pc:spChg chg="add del mod">
          <ac:chgData name="Henry Jammes" userId="5f22554b-fd15-4676-8c82-dc6122af2a80" providerId="ADAL" clId="{53CE91EE-E1F8-4CF6-8AAC-10A3BE600A7C}" dt="2023-04-06T16:00:33.375" v="4338"/>
          <ac:spMkLst>
            <pc:docMk/>
            <pc:sldMk cId="3056868676" sldId="2147478585"/>
            <ac:spMk id="5" creationId="{D59C62E4-97D2-5C2C-A6A7-3C3EE7821365}"/>
          </ac:spMkLst>
        </pc:spChg>
        <pc:graphicFrameChg chg="add del mod">
          <ac:chgData name="Henry Jammes" userId="5f22554b-fd15-4676-8c82-dc6122af2a80" providerId="ADAL" clId="{53CE91EE-E1F8-4CF6-8AAC-10A3BE600A7C}" dt="2023-04-06T16:00:33.375" v="4338"/>
          <ac:graphicFrameMkLst>
            <pc:docMk/>
            <pc:sldMk cId="3056868676" sldId="2147478585"/>
            <ac:graphicFrameMk id="6" creationId="{79A2A1B9-BB14-130D-8479-C25CE15D9EB8}"/>
          </ac:graphicFrameMkLst>
        </pc:graphicFrameChg>
        <pc:graphicFrameChg chg="add del mod">
          <ac:chgData name="Henry Jammes" userId="5f22554b-fd15-4676-8c82-dc6122af2a80" providerId="ADAL" clId="{53CE91EE-E1F8-4CF6-8AAC-10A3BE600A7C}" dt="2023-04-06T16:00:33.375" v="4338"/>
          <ac:graphicFrameMkLst>
            <pc:docMk/>
            <pc:sldMk cId="3056868676" sldId="2147478585"/>
            <ac:graphicFrameMk id="7" creationId="{0E4E9A89-9C8F-1179-4C45-0355BF7CB11D}"/>
          </ac:graphicFrameMkLst>
        </pc:graphicFrameChg>
      </pc:sldChg>
      <pc:sldChg chg="addSp delSp modSp add del mod modClrScheme chgLayout">
        <pc:chgData name="Henry Jammes" userId="5f22554b-fd15-4676-8c82-dc6122af2a80" providerId="ADAL" clId="{53CE91EE-E1F8-4CF6-8AAC-10A3BE600A7C}" dt="2023-04-05T23:18:29.379" v="2492" actId="47"/>
        <pc:sldMkLst>
          <pc:docMk/>
          <pc:sldMk cId="1323981913" sldId="2147478586"/>
        </pc:sldMkLst>
        <pc:spChg chg="mod ord">
          <ac:chgData name="Henry Jammes" userId="5f22554b-fd15-4676-8c82-dc6122af2a80" providerId="ADAL" clId="{53CE91EE-E1F8-4CF6-8AAC-10A3BE600A7C}" dt="2023-04-05T23:15:39.044" v="2447"/>
          <ac:spMkLst>
            <pc:docMk/>
            <pc:sldMk cId="1323981913" sldId="2147478586"/>
            <ac:spMk id="2" creationId="{45010FE8-BF09-4146-B084-66CB05B66FD9}"/>
          </ac:spMkLst>
        </pc:spChg>
        <pc:spChg chg="mod ord">
          <ac:chgData name="Henry Jammes" userId="5f22554b-fd15-4676-8c82-dc6122af2a80" providerId="ADAL" clId="{53CE91EE-E1F8-4CF6-8AAC-10A3BE600A7C}" dt="2023-04-05T22:36:13.296" v="1912" actId="167"/>
          <ac:spMkLst>
            <pc:docMk/>
            <pc:sldMk cId="1323981913" sldId="2147478586"/>
            <ac:spMk id="3" creationId="{0987604D-2829-0C89-D2E3-ECDBF53DEB03}"/>
          </ac:spMkLst>
        </pc:spChg>
        <pc:spChg chg="add del mod ord">
          <ac:chgData name="Henry Jammes" userId="5f22554b-fd15-4676-8c82-dc6122af2a80" providerId="ADAL" clId="{53CE91EE-E1F8-4CF6-8AAC-10A3BE600A7C}" dt="2023-04-05T22:36:10.010" v="1911" actId="478"/>
          <ac:spMkLst>
            <pc:docMk/>
            <pc:sldMk cId="1323981913" sldId="2147478586"/>
            <ac:spMk id="4" creationId="{8C5B64F1-E0D1-2E53-8E3D-14D293C886D2}"/>
          </ac:spMkLst>
        </pc:spChg>
        <pc:spChg chg="add del mod ord">
          <ac:chgData name="Henry Jammes" userId="5f22554b-fd15-4676-8c82-dc6122af2a80" providerId="ADAL" clId="{53CE91EE-E1F8-4CF6-8AAC-10A3BE600A7C}" dt="2023-04-05T22:56:35.366" v="2249" actId="478"/>
          <ac:spMkLst>
            <pc:docMk/>
            <pc:sldMk cId="1323981913" sldId="2147478586"/>
            <ac:spMk id="6" creationId="{F1186AEC-AE18-9D5C-EA6D-D3EB8E5A0FC7}"/>
          </ac:spMkLst>
        </pc:spChg>
        <pc:spChg chg="add del mod">
          <ac:chgData name="Henry Jammes" userId="5f22554b-fd15-4676-8c82-dc6122af2a80" providerId="ADAL" clId="{53CE91EE-E1F8-4CF6-8AAC-10A3BE600A7C}" dt="2023-04-05T23:15:39.044" v="2447"/>
          <ac:spMkLst>
            <pc:docMk/>
            <pc:sldMk cId="1323981913" sldId="2147478586"/>
            <ac:spMk id="7" creationId="{E91E1C51-E3D9-407E-8F0E-AB72D5FD6D3B}"/>
          </ac:spMkLst>
        </pc:spChg>
        <pc:spChg chg="add del mod">
          <ac:chgData name="Henry Jammes" userId="5f22554b-fd15-4676-8c82-dc6122af2a80" providerId="ADAL" clId="{53CE91EE-E1F8-4CF6-8AAC-10A3BE600A7C}" dt="2023-04-05T23:15:39.044" v="2447"/>
          <ac:spMkLst>
            <pc:docMk/>
            <pc:sldMk cId="1323981913" sldId="2147478586"/>
            <ac:spMk id="8" creationId="{94B8B272-2765-EEA7-844B-F8A297F9FFE4}"/>
          </ac:spMkLst>
        </pc:spChg>
        <pc:spChg chg="add del mod">
          <ac:chgData name="Henry Jammes" userId="5f22554b-fd15-4676-8c82-dc6122af2a80" providerId="ADAL" clId="{53CE91EE-E1F8-4CF6-8AAC-10A3BE600A7C}" dt="2023-04-05T23:15:39.044" v="2447"/>
          <ac:spMkLst>
            <pc:docMk/>
            <pc:sldMk cId="1323981913" sldId="2147478586"/>
            <ac:spMk id="9" creationId="{DD413C79-24AB-E0D9-4B2F-B61228548AA2}"/>
          </ac:spMkLst>
        </pc:spChg>
        <pc:spChg chg="add del mod">
          <ac:chgData name="Henry Jammes" userId="5f22554b-fd15-4676-8c82-dc6122af2a80" providerId="ADAL" clId="{53CE91EE-E1F8-4CF6-8AAC-10A3BE600A7C}" dt="2023-04-05T23:15:39.044" v="2447"/>
          <ac:spMkLst>
            <pc:docMk/>
            <pc:sldMk cId="1323981913" sldId="2147478586"/>
            <ac:spMk id="10" creationId="{00FE7950-C476-C681-24FD-617358A9E096}"/>
          </ac:spMkLst>
        </pc:spChg>
        <pc:spChg chg="mod">
          <ac:chgData name="Henry Jammes" userId="5f22554b-fd15-4676-8c82-dc6122af2a80" providerId="ADAL" clId="{53CE91EE-E1F8-4CF6-8AAC-10A3BE600A7C}" dt="2023-04-05T22:36:42.653" v="1917" actId="207"/>
          <ac:spMkLst>
            <pc:docMk/>
            <pc:sldMk cId="1323981913" sldId="2147478586"/>
            <ac:spMk id="14" creationId="{60059C99-3F9A-45EA-9F27-CD046AC0C91F}"/>
          </ac:spMkLst>
        </pc:spChg>
        <pc:spChg chg="mod">
          <ac:chgData name="Henry Jammes" userId="5f22554b-fd15-4676-8c82-dc6122af2a80" providerId="ADAL" clId="{53CE91EE-E1F8-4CF6-8AAC-10A3BE600A7C}" dt="2023-04-05T22:36:34.183" v="1915" actId="207"/>
          <ac:spMkLst>
            <pc:docMk/>
            <pc:sldMk cId="1323981913" sldId="2147478586"/>
            <ac:spMk id="16" creationId="{A9CAF878-53AD-4B08-BFF6-AEC392CB06E2}"/>
          </ac:spMkLst>
        </pc:spChg>
        <pc:spChg chg="mod">
          <ac:chgData name="Henry Jammes" userId="5f22554b-fd15-4676-8c82-dc6122af2a80" providerId="ADAL" clId="{53CE91EE-E1F8-4CF6-8AAC-10A3BE600A7C}" dt="2023-04-05T22:36:36.875" v="1916" actId="207"/>
          <ac:spMkLst>
            <pc:docMk/>
            <pc:sldMk cId="1323981913" sldId="2147478586"/>
            <ac:spMk id="17" creationId="{B6D5EDAC-27A5-48FC-A9E8-552AF43254D1}"/>
          </ac:spMkLst>
        </pc:spChg>
        <pc:spChg chg="mod">
          <ac:chgData name="Henry Jammes" userId="5f22554b-fd15-4676-8c82-dc6122af2a80" providerId="ADAL" clId="{53CE91EE-E1F8-4CF6-8AAC-10A3BE600A7C}" dt="2023-04-05T22:35:55.147" v="1908" actId="207"/>
          <ac:spMkLst>
            <pc:docMk/>
            <pc:sldMk cId="1323981913" sldId="2147478586"/>
            <ac:spMk id="18" creationId="{E25BB912-D68D-430A-9959-5178AF72BEA6}"/>
          </ac:spMkLst>
        </pc:spChg>
      </pc:sldChg>
      <pc:sldChg chg="addSp delSp modSp new del mod">
        <pc:chgData name="Henry Jammes" userId="5f22554b-fd15-4676-8c82-dc6122af2a80" providerId="ADAL" clId="{53CE91EE-E1F8-4CF6-8AAC-10A3BE600A7C}" dt="2023-04-05T23:34:49.215" v="2740" actId="47"/>
        <pc:sldMkLst>
          <pc:docMk/>
          <pc:sldMk cId="1584994715" sldId="2147478587"/>
        </pc:sldMkLst>
        <pc:spChg chg="add del">
          <ac:chgData name="Henry Jammes" userId="5f22554b-fd15-4676-8c82-dc6122af2a80" providerId="ADAL" clId="{53CE91EE-E1F8-4CF6-8AAC-10A3BE600A7C}" dt="2023-04-05T23:08:26.172" v="2335"/>
          <ac:spMkLst>
            <pc:docMk/>
            <pc:sldMk cId="1584994715" sldId="2147478587"/>
            <ac:spMk id="2" creationId="{D1388316-AA72-8011-7B37-5E7B46FE56EC}"/>
          </ac:spMkLst>
        </pc:spChg>
        <pc:spChg chg="add del">
          <ac:chgData name="Henry Jammes" userId="5f22554b-fd15-4676-8c82-dc6122af2a80" providerId="ADAL" clId="{53CE91EE-E1F8-4CF6-8AAC-10A3BE600A7C}" dt="2023-04-05T23:08:26.172" v="2335"/>
          <ac:spMkLst>
            <pc:docMk/>
            <pc:sldMk cId="1584994715" sldId="2147478587"/>
            <ac:spMk id="3" creationId="{B64155D6-8DA5-645C-2CF3-45AE6DD7346F}"/>
          </ac:spMkLst>
        </pc:spChg>
        <pc:spChg chg="add del mod">
          <ac:chgData name="Henry Jammes" userId="5f22554b-fd15-4676-8c82-dc6122af2a80" providerId="ADAL" clId="{53CE91EE-E1F8-4CF6-8AAC-10A3BE600A7C}" dt="2023-04-05T23:08:26.172" v="2335"/>
          <ac:spMkLst>
            <pc:docMk/>
            <pc:sldMk cId="1584994715" sldId="2147478587"/>
            <ac:spMk id="4" creationId="{F03E1F3D-4162-7690-F11E-E54C1B7D7985}"/>
          </ac:spMkLst>
        </pc:spChg>
        <pc:spChg chg="add del mod">
          <ac:chgData name="Henry Jammes" userId="5f22554b-fd15-4676-8c82-dc6122af2a80" providerId="ADAL" clId="{53CE91EE-E1F8-4CF6-8AAC-10A3BE600A7C}" dt="2023-04-05T23:08:24.277" v="2334"/>
          <ac:spMkLst>
            <pc:docMk/>
            <pc:sldMk cId="1584994715" sldId="2147478587"/>
            <ac:spMk id="5" creationId="{C134E6EE-8ED2-FA6E-1586-6F26998D72AC}"/>
          </ac:spMkLst>
        </pc:spChg>
        <pc:spChg chg="add del mod">
          <ac:chgData name="Henry Jammes" userId="5f22554b-fd15-4676-8c82-dc6122af2a80" providerId="ADAL" clId="{53CE91EE-E1F8-4CF6-8AAC-10A3BE600A7C}" dt="2023-04-05T23:08:24.277" v="2334"/>
          <ac:spMkLst>
            <pc:docMk/>
            <pc:sldMk cId="1584994715" sldId="2147478587"/>
            <ac:spMk id="6" creationId="{E31E7488-96D5-B6EA-A115-28A8283F5A09}"/>
          </ac:spMkLst>
        </pc:spChg>
        <pc:spChg chg="add del mod">
          <ac:chgData name="Henry Jammes" userId="5f22554b-fd15-4676-8c82-dc6122af2a80" providerId="ADAL" clId="{53CE91EE-E1F8-4CF6-8AAC-10A3BE600A7C}" dt="2023-04-05T23:08:24.277" v="2334"/>
          <ac:spMkLst>
            <pc:docMk/>
            <pc:sldMk cId="1584994715" sldId="2147478587"/>
            <ac:spMk id="7" creationId="{2ABB5CF0-4517-EF8F-74AA-3D703E5E3D22}"/>
          </ac:spMkLst>
        </pc:spChg>
        <pc:spChg chg="add del mod">
          <ac:chgData name="Henry Jammes" userId="5f22554b-fd15-4676-8c82-dc6122af2a80" providerId="ADAL" clId="{53CE91EE-E1F8-4CF6-8AAC-10A3BE600A7C}" dt="2023-04-05T23:08:24.277" v="2334"/>
          <ac:spMkLst>
            <pc:docMk/>
            <pc:sldMk cId="1584994715" sldId="2147478587"/>
            <ac:spMk id="8" creationId="{D22A17AD-659F-6275-88A0-ABF874E6B0D4}"/>
          </ac:spMkLst>
        </pc:spChg>
        <pc:spChg chg="add del mod">
          <ac:chgData name="Henry Jammes" userId="5f22554b-fd15-4676-8c82-dc6122af2a80" providerId="ADAL" clId="{53CE91EE-E1F8-4CF6-8AAC-10A3BE600A7C}" dt="2023-04-05T23:10:00.454" v="2359"/>
          <ac:spMkLst>
            <pc:docMk/>
            <pc:sldMk cId="1584994715" sldId="2147478587"/>
            <ac:spMk id="9" creationId="{BF702BCF-C307-D135-D9D2-C24F0509952D}"/>
          </ac:spMkLst>
        </pc:spChg>
        <pc:spChg chg="add del mod">
          <ac:chgData name="Henry Jammes" userId="5f22554b-fd15-4676-8c82-dc6122af2a80" providerId="ADAL" clId="{53CE91EE-E1F8-4CF6-8AAC-10A3BE600A7C}" dt="2023-04-05T23:10:00.454" v="2359"/>
          <ac:spMkLst>
            <pc:docMk/>
            <pc:sldMk cId="1584994715" sldId="2147478587"/>
            <ac:spMk id="10" creationId="{AC142E02-9C98-1063-1325-DFC40CF165E7}"/>
          </ac:spMkLst>
        </pc:spChg>
        <pc:spChg chg="add del mod">
          <ac:chgData name="Henry Jammes" userId="5f22554b-fd15-4676-8c82-dc6122af2a80" providerId="ADAL" clId="{53CE91EE-E1F8-4CF6-8AAC-10A3BE600A7C}" dt="2023-04-05T23:10:00.454" v="2359"/>
          <ac:spMkLst>
            <pc:docMk/>
            <pc:sldMk cId="1584994715" sldId="2147478587"/>
            <ac:spMk id="11" creationId="{C7405AF7-3500-44C5-B7A9-163E81780AFB}"/>
          </ac:spMkLst>
        </pc:spChg>
        <pc:spChg chg="add del mod">
          <ac:chgData name="Henry Jammes" userId="5f22554b-fd15-4676-8c82-dc6122af2a80" providerId="ADAL" clId="{53CE91EE-E1F8-4CF6-8AAC-10A3BE600A7C}" dt="2023-04-05T23:15:33.169" v="2445"/>
          <ac:spMkLst>
            <pc:docMk/>
            <pc:sldMk cId="1584994715" sldId="2147478587"/>
            <ac:spMk id="12" creationId="{2DFA604F-B61D-4310-EEF4-0E49F33CADE6}"/>
          </ac:spMkLst>
        </pc:spChg>
        <pc:spChg chg="add del mod">
          <ac:chgData name="Henry Jammes" userId="5f22554b-fd15-4676-8c82-dc6122af2a80" providerId="ADAL" clId="{53CE91EE-E1F8-4CF6-8AAC-10A3BE600A7C}" dt="2023-04-05T23:10:00.454" v="2359"/>
          <ac:spMkLst>
            <pc:docMk/>
            <pc:sldMk cId="1584994715" sldId="2147478587"/>
            <ac:spMk id="13" creationId="{22F4DE51-A939-408C-6241-BD2AA2FCFFA0}"/>
          </ac:spMkLst>
        </pc:spChg>
        <pc:spChg chg="add del mod">
          <ac:chgData name="Henry Jammes" userId="5f22554b-fd15-4676-8c82-dc6122af2a80" providerId="ADAL" clId="{53CE91EE-E1F8-4CF6-8AAC-10A3BE600A7C}" dt="2023-04-05T23:15:23.231" v="2443"/>
          <ac:spMkLst>
            <pc:docMk/>
            <pc:sldMk cId="1584994715" sldId="2147478587"/>
            <ac:spMk id="14" creationId="{88A0C3F7-0BB7-EAE8-C3FE-7889B1D65731}"/>
          </ac:spMkLst>
        </pc:spChg>
        <pc:spChg chg="add del mod">
          <ac:chgData name="Henry Jammes" userId="5f22554b-fd15-4676-8c82-dc6122af2a80" providerId="ADAL" clId="{53CE91EE-E1F8-4CF6-8AAC-10A3BE600A7C}" dt="2023-04-05T23:15:23.231" v="2443"/>
          <ac:spMkLst>
            <pc:docMk/>
            <pc:sldMk cId="1584994715" sldId="2147478587"/>
            <ac:spMk id="15" creationId="{F688DA42-C53E-621D-3FC9-92C2C3B96243}"/>
          </ac:spMkLst>
        </pc:spChg>
        <pc:spChg chg="add del mod">
          <ac:chgData name="Henry Jammes" userId="5f22554b-fd15-4676-8c82-dc6122af2a80" providerId="ADAL" clId="{53CE91EE-E1F8-4CF6-8AAC-10A3BE600A7C}" dt="2023-04-05T23:15:23.231" v="2443"/>
          <ac:spMkLst>
            <pc:docMk/>
            <pc:sldMk cId="1584994715" sldId="2147478587"/>
            <ac:spMk id="16" creationId="{72A1A29F-0714-B0CF-96B4-8D69846C5CB6}"/>
          </ac:spMkLst>
        </pc:spChg>
        <pc:spChg chg="add del mod">
          <ac:chgData name="Henry Jammes" userId="5f22554b-fd15-4676-8c82-dc6122af2a80" providerId="ADAL" clId="{53CE91EE-E1F8-4CF6-8AAC-10A3BE600A7C}" dt="2023-04-05T23:15:23.231" v="2443"/>
          <ac:spMkLst>
            <pc:docMk/>
            <pc:sldMk cId="1584994715" sldId="2147478587"/>
            <ac:spMk id="17" creationId="{591EB8CC-3715-E666-CA13-2AFF101A8A07}"/>
          </ac:spMkLst>
        </pc:spChg>
        <pc:spChg chg="add del mod">
          <ac:chgData name="Henry Jammes" userId="5f22554b-fd15-4676-8c82-dc6122af2a80" providerId="ADAL" clId="{53CE91EE-E1F8-4CF6-8AAC-10A3BE600A7C}" dt="2023-04-05T23:15:33.169" v="2445"/>
          <ac:spMkLst>
            <pc:docMk/>
            <pc:sldMk cId="1584994715" sldId="2147478587"/>
            <ac:spMk id="18" creationId="{E02AF5E0-2622-1A26-ECBA-B5AC63C1E87A}"/>
          </ac:spMkLst>
        </pc:spChg>
        <pc:spChg chg="add del mod">
          <ac:chgData name="Henry Jammes" userId="5f22554b-fd15-4676-8c82-dc6122af2a80" providerId="ADAL" clId="{53CE91EE-E1F8-4CF6-8AAC-10A3BE600A7C}" dt="2023-04-05T23:15:33.169" v="2445"/>
          <ac:spMkLst>
            <pc:docMk/>
            <pc:sldMk cId="1584994715" sldId="2147478587"/>
            <ac:spMk id="19" creationId="{A1C8728A-C618-709D-0810-27E69E4578CB}"/>
          </ac:spMkLst>
        </pc:spChg>
        <pc:spChg chg="add del mod">
          <ac:chgData name="Henry Jammes" userId="5f22554b-fd15-4676-8c82-dc6122af2a80" providerId="ADAL" clId="{53CE91EE-E1F8-4CF6-8AAC-10A3BE600A7C}" dt="2023-04-05T23:15:33.169" v="2445"/>
          <ac:spMkLst>
            <pc:docMk/>
            <pc:sldMk cId="1584994715" sldId="2147478587"/>
            <ac:spMk id="20" creationId="{2B7390C9-0C85-EE94-3B07-CFCBBDEA6CF7}"/>
          </ac:spMkLst>
        </pc:spChg>
        <pc:spChg chg="add mod">
          <ac:chgData name="Henry Jammes" userId="5f22554b-fd15-4676-8c82-dc6122af2a80" providerId="ADAL" clId="{53CE91EE-E1F8-4CF6-8AAC-10A3BE600A7C}" dt="2023-04-05T23:15:33.169" v="2445"/>
          <ac:spMkLst>
            <pc:docMk/>
            <pc:sldMk cId="1584994715" sldId="2147478587"/>
            <ac:spMk id="21" creationId="{3E4AB154-FF7C-B370-2F4C-ECE3E34968AE}"/>
          </ac:spMkLst>
        </pc:spChg>
        <pc:spChg chg="add mod">
          <ac:chgData name="Henry Jammes" userId="5f22554b-fd15-4676-8c82-dc6122af2a80" providerId="ADAL" clId="{53CE91EE-E1F8-4CF6-8AAC-10A3BE600A7C}" dt="2023-04-05T23:15:33.169" v="2445"/>
          <ac:spMkLst>
            <pc:docMk/>
            <pc:sldMk cId="1584994715" sldId="2147478587"/>
            <ac:spMk id="22" creationId="{A965C6C3-E6F3-13DE-F5D1-228A9F37DF12}"/>
          </ac:spMkLst>
        </pc:spChg>
        <pc:spChg chg="add mod">
          <ac:chgData name="Henry Jammes" userId="5f22554b-fd15-4676-8c82-dc6122af2a80" providerId="ADAL" clId="{53CE91EE-E1F8-4CF6-8AAC-10A3BE600A7C}" dt="2023-04-05T23:15:33.169" v="2445"/>
          <ac:spMkLst>
            <pc:docMk/>
            <pc:sldMk cId="1584994715" sldId="2147478587"/>
            <ac:spMk id="23" creationId="{BF5183B6-0BEE-CF34-AE2E-238109723B0F}"/>
          </ac:spMkLst>
        </pc:spChg>
        <pc:spChg chg="add mod">
          <ac:chgData name="Henry Jammes" userId="5f22554b-fd15-4676-8c82-dc6122af2a80" providerId="ADAL" clId="{53CE91EE-E1F8-4CF6-8AAC-10A3BE600A7C}" dt="2023-04-05T23:15:33.169" v="2445"/>
          <ac:spMkLst>
            <pc:docMk/>
            <pc:sldMk cId="1584994715" sldId="2147478587"/>
            <ac:spMk id="24" creationId="{E59BDC60-5AC5-9771-2EEC-762667B584FE}"/>
          </ac:spMkLst>
        </pc:spChg>
      </pc:sldChg>
      <pc:sldChg chg="addSp delSp modSp new mod addCm">
        <pc:chgData name="Henry Jammes" userId="5f22554b-fd15-4676-8c82-dc6122af2a80" providerId="ADAL" clId="{53CE91EE-E1F8-4CF6-8AAC-10A3BE600A7C}" dt="2023-04-28T06:21:51.701" v="10069" actId="20577"/>
        <pc:sldMkLst>
          <pc:docMk/>
          <pc:sldMk cId="2004031996" sldId="2147478588"/>
        </pc:sldMkLst>
        <pc:spChg chg="mod">
          <ac:chgData name="Henry Jammes" userId="5f22554b-fd15-4676-8c82-dc6122af2a80" providerId="ADAL" clId="{53CE91EE-E1F8-4CF6-8AAC-10A3BE600A7C}" dt="2023-04-28T06:06:45.344" v="10028" actId="20577"/>
          <ac:spMkLst>
            <pc:docMk/>
            <pc:sldMk cId="2004031996" sldId="2147478588"/>
            <ac:spMk id="2" creationId="{4ACE597F-9BB5-0554-D392-CC10AD4B8972}"/>
          </ac:spMkLst>
        </pc:spChg>
        <pc:spChg chg="mod">
          <ac:chgData name="Henry Jammes" userId="5f22554b-fd15-4676-8c82-dc6122af2a80" providerId="ADAL" clId="{53CE91EE-E1F8-4CF6-8AAC-10A3BE600A7C}" dt="2023-04-05T23:15:52.249" v="2451" actId="20577"/>
          <ac:spMkLst>
            <pc:docMk/>
            <pc:sldMk cId="2004031996" sldId="2147478588"/>
            <ac:spMk id="3" creationId="{2E758D4B-7D03-36DA-2EF4-8BDD6A652170}"/>
          </ac:spMkLst>
        </pc:spChg>
        <pc:spChg chg="mod">
          <ac:chgData name="Henry Jammes" userId="5f22554b-fd15-4676-8c82-dc6122af2a80" providerId="ADAL" clId="{53CE91EE-E1F8-4CF6-8AAC-10A3BE600A7C}" dt="2023-04-07T12:24:32.146" v="8000" actId="14100"/>
          <ac:spMkLst>
            <pc:docMk/>
            <pc:sldMk cId="2004031996" sldId="2147478588"/>
            <ac:spMk id="4" creationId="{BD162D39-25AA-9CF9-400C-31163C0603F9}"/>
          </ac:spMkLst>
        </pc:spChg>
        <pc:spChg chg="mod">
          <ac:chgData name="Henry Jammes" userId="5f22554b-fd15-4676-8c82-dc6122af2a80" providerId="ADAL" clId="{53CE91EE-E1F8-4CF6-8AAC-10A3BE600A7C}" dt="2023-04-28T06:21:51.701" v="10069" actId="20577"/>
          <ac:spMkLst>
            <pc:docMk/>
            <pc:sldMk cId="2004031996" sldId="2147478588"/>
            <ac:spMk id="5" creationId="{A8689823-38D4-73B1-091D-BAD68ED662CE}"/>
          </ac:spMkLst>
        </pc:spChg>
        <pc:spChg chg="add del mod">
          <ac:chgData name="Henry Jammes" userId="5f22554b-fd15-4676-8c82-dc6122af2a80" providerId="ADAL" clId="{53CE91EE-E1F8-4CF6-8AAC-10A3BE600A7C}" dt="2023-04-05T23:20:02.134" v="2507" actId="478"/>
          <ac:spMkLst>
            <pc:docMk/>
            <pc:sldMk cId="2004031996" sldId="2147478588"/>
            <ac:spMk id="6" creationId="{0ADF5720-6921-4B78-D66C-25BE7ED6EA4B}"/>
          </ac:spMkLst>
        </pc:spChg>
        <pc:spChg chg="add del mod topLvl">
          <ac:chgData name="Henry Jammes" userId="5f22554b-fd15-4676-8c82-dc6122af2a80" providerId="ADAL" clId="{53CE91EE-E1F8-4CF6-8AAC-10A3BE600A7C}" dt="2023-04-07T11:42:20.794" v="5918" actId="478"/>
          <ac:spMkLst>
            <pc:docMk/>
            <pc:sldMk cId="2004031996" sldId="2147478588"/>
            <ac:spMk id="6" creationId="{5A77847B-26E0-DF38-2545-1AA9B03E907D}"/>
          </ac:spMkLst>
        </pc:spChg>
        <pc:spChg chg="add del mod">
          <ac:chgData name="Henry Jammes" userId="5f22554b-fd15-4676-8c82-dc6122af2a80" providerId="ADAL" clId="{53CE91EE-E1F8-4CF6-8AAC-10A3BE600A7C}" dt="2023-04-05T23:29:59.259" v="2688" actId="21"/>
          <ac:spMkLst>
            <pc:docMk/>
            <pc:sldMk cId="2004031996" sldId="2147478588"/>
            <ac:spMk id="7" creationId="{D0E6FDE7-8D27-7A48-4011-57DB873C88DE}"/>
          </ac:spMkLst>
        </pc:spChg>
        <pc:spChg chg="add mod topLvl">
          <ac:chgData name="Henry Jammes" userId="5f22554b-fd15-4676-8c82-dc6122af2a80" providerId="ADAL" clId="{53CE91EE-E1F8-4CF6-8AAC-10A3BE600A7C}" dt="2023-04-07T11:49:36.735" v="6054" actId="1038"/>
          <ac:spMkLst>
            <pc:docMk/>
            <pc:sldMk cId="2004031996" sldId="2147478588"/>
            <ac:spMk id="7" creationId="{E41998A8-E282-2F62-F9B2-13E1B6D90F10}"/>
          </ac:spMkLst>
        </pc:spChg>
        <pc:spChg chg="add del mod">
          <ac:chgData name="Henry Jammes" userId="5f22554b-fd15-4676-8c82-dc6122af2a80" providerId="ADAL" clId="{53CE91EE-E1F8-4CF6-8AAC-10A3BE600A7C}" dt="2023-04-07T11:30:37.237" v="5604" actId="478"/>
          <ac:spMkLst>
            <pc:docMk/>
            <pc:sldMk cId="2004031996" sldId="2147478588"/>
            <ac:spMk id="8" creationId="{79DE3B4A-6ACC-964A-C2D5-DD967240F0F0}"/>
          </ac:spMkLst>
        </pc:spChg>
        <pc:spChg chg="add del mod">
          <ac:chgData name="Henry Jammes" userId="5f22554b-fd15-4676-8c82-dc6122af2a80" providerId="ADAL" clId="{53CE91EE-E1F8-4CF6-8AAC-10A3BE600A7C}" dt="2023-04-07T10:57:46.149" v="5497" actId="478"/>
          <ac:spMkLst>
            <pc:docMk/>
            <pc:sldMk cId="2004031996" sldId="2147478588"/>
            <ac:spMk id="10" creationId="{2D24CB60-109C-1AB0-8051-F48BA7DF1641}"/>
          </ac:spMkLst>
        </pc:spChg>
        <pc:spChg chg="mod">
          <ac:chgData name="Henry Jammes" userId="5f22554b-fd15-4676-8c82-dc6122af2a80" providerId="ADAL" clId="{53CE91EE-E1F8-4CF6-8AAC-10A3BE600A7C}" dt="2023-04-07T11:35:00.154" v="5713"/>
          <ac:spMkLst>
            <pc:docMk/>
            <pc:sldMk cId="2004031996" sldId="2147478588"/>
            <ac:spMk id="10" creationId="{38DC3BDC-D90B-B49F-D743-61CD90DCE928}"/>
          </ac:spMkLst>
        </pc:spChg>
        <pc:spChg chg="mod">
          <ac:chgData name="Henry Jammes" userId="5f22554b-fd15-4676-8c82-dc6122af2a80" providerId="ADAL" clId="{53CE91EE-E1F8-4CF6-8AAC-10A3BE600A7C}" dt="2023-04-07T11:42:02.320" v="5908" actId="1037"/>
          <ac:spMkLst>
            <pc:docMk/>
            <pc:sldMk cId="2004031996" sldId="2147478588"/>
            <ac:spMk id="11" creationId="{038F1589-19F3-E0C6-ACE6-98C3E02E5194}"/>
          </ac:spMkLst>
        </pc:spChg>
        <pc:spChg chg="add del mod">
          <ac:chgData name="Henry Jammes" userId="5f22554b-fd15-4676-8c82-dc6122af2a80" providerId="ADAL" clId="{53CE91EE-E1F8-4CF6-8AAC-10A3BE600A7C}" dt="2023-04-07T11:38:12.629" v="5786"/>
          <ac:spMkLst>
            <pc:docMk/>
            <pc:sldMk cId="2004031996" sldId="2147478588"/>
            <ac:spMk id="14" creationId="{00BCD127-50E4-C238-AA9E-C93B456736FA}"/>
          </ac:spMkLst>
        </pc:spChg>
        <pc:spChg chg="add del mod">
          <ac:chgData name="Henry Jammes" userId="5f22554b-fd15-4676-8c82-dc6122af2a80" providerId="ADAL" clId="{53CE91EE-E1F8-4CF6-8AAC-10A3BE600A7C}" dt="2023-04-05T23:25:50.007" v="2569" actId="478"/>
          <ac:spMkLst>
            <pc:docMk/>
            <pc:sldMk cId="2004031996" sldId="2147478588"/>
            <ac:spMk id="14" creationId="{5E51B5B4-0B0D-9BF5-DA5F-CF0B693CC8A9}"/>
          </ac:spMkLst>
        </pc:spChg>
        <pc:spChg chg="add del mod topLvl">
          <ac:chgData name="Henry Jammes" userId="5f22554b-fd15-4676-8c82-dc6122af2a80" providerId="ADAL" clId="{53CE91EE-E1F8-4CF6-8AAC-10A3BE600A7C}" dt="2023-04-07T11:34:55.334" v="5711" actId="478"/>
          <ac:spMkLst>
            <pc:docMk/>
            <pc:sldMk cId="2004031996" sldId="2147478588"/>
            <ac:spMk id="15" creationId="{7B48555F-BC2C-EA21-AD3B-213CFDC01C2B}"/>
          </ac:spMkLst>
        </pc:spChg>
        <pc:spChg chg="add del mod topLvl">
          <ac:chgData name="Henry Jammes" userId="5f22554b-fd15-4676-8c82-dc6122af2a80" providerId="ADAL" clId="{53CE91EE-E1F8-4CF6-8AAC-10A3BE600A7C}" dt="2023-04-07T11:34:57.832" v="5712" actId="478"/>
          <ac:spMkLst>
            <pc:docMk/>
            <pc:sldMk cId="2004031996" sldId="2147478588"/>
            <ac:spMk id="16" creationId="{AA022D4D-2B98-3E36-437D-166CF47C955F}"/>
          </ac:spMkLst>
        </pc:spChg>
        <pc:spChg chg="mod">
          <ac:chgData name="Henry Jammes" userId="5f22554b-fd15-4676-8c82-dc6122af2a80" providerId="ADAL" clId="{53CE91EE-E1F8-4CF6-8AAC-10A3BE600A7C}" dt="2023-04-07T11:35:16.090" v="5716" actId="571"/>
          <ac:spMkLst>
            <pc:docMk/>
            <pc:sldMk cId="2004031996" sldId="2147478588"/>
            <ac:spMk id="18" creationId="{534EAC56-72D4-0AA1-87C7-B9E0FDF8B381}"/>
          </ac:spMkLst>
        </pc:spChg>
        <pc:spChg chg="add del mod ord">
          <ac:chgData name="Henry Jammes" userId="5f22554b-fd15-4676-8c82-dc6122af2a80" providerId="ADAL" clId="{53CE91EE-E1F8-4CF6-8AAC-10A3BE600A7C}" dt="2023-04-05T23:29:59.259" v="2688" actId="21"/>
          <ac:spMkLst>
            <pc:docMk/>
            <pc:sldMk cId="2004031996" sldId="2147478588"/>
            <ac:spMk id="19" creationId="{85FF3F9D-FFB2-2444-7B1E-959E356B13CE}"/>
          </ac:spMkLst>
        </pc:spChg>
        <pc:spChg chg="mod">
          <ac:chgData name="Henry Jammes" userId="5f22554b-fd15-4676-8c82-dc6122af2a80" providerId="ADAL" clId="{53CE91EE-E1F8-4CF6-8AAC-10A3BE600A7C}" dt="2023-04-07T11:42:06.505" v="5913" actId="1037"/>
          <ac:spMkLst>
            <pc:docMk/>
            <pc:sldMk cId="2004031996" sldId="2147478588"/>
            <ac:spMk id="19" creationId="{CC44A905-AFC7-E145-8FB5-6ACADCCC42B0}"/>
          </ac:spMkLst>
        </pc:spChg>
        <pc:spChg chg="add del mod">
          <ac:chgData name="Henry Jammes" userId="5f22554b-fd15-4676-8c82-dc6122af2a80" providerId="ADAL" clId="{53CE91EE-E1F8-4CF6-8AAC-10A3BE600A7C}" dt="2023-04-07T11:38:12.629" v="5786"/>
          <ac:spMkLst>
            <pc:docMk/>
            <pc:sldMk cId="2004031996" sldId="2147478588"/>
            <ac:spMk id="22" creationId="{ABA57DB7-A80C-6329-3F6C-EADD55E8B9F1}"/>
          </ac:spMkLst>
        </pc:spChg>
        <pc:spChg chg="add del mod">
          <ac:chgData name="Henry Jammes" userId="5f22554b-fd15-4676-8c82-dc6122af2a80" providerId="ADAL" clId="{53CE91EE-E1F8-4CF6-8AAC-10A3BE600A7C}" dt="2023-04-07T11:38:12.629" v="5786"/>
          <ac:spMkLst>
            <pc:docMk/>
            <pc:sldMk cId="2004031996" sldId="2147478588"/>
            <ac:spMk id="23" creationId="{EC729989-A436-625F-2DCA-FD4B52BCD811}"/>
          </ac:spMkLst>
        </pc:spChg>
        <pc:spChg chg="add del mod">
          <ac:chgData name="Henry Jammes" userId="5f22554b-fd15-4676-8c82-dc6122af2a80" providerId="ADAL" clId="{53CE91EE-E1F8-4CF6-8AAC-10A3BE600A7C}" dt="2023-04-07T11:38:12.629" v="5786"/>
          <ac:spMkLst>
            <pc:docMk/>
            <pc:sldMk cId="2004031996" sldId="2147478588"/>
            <ac:spMk id="24" creationId="{81A542A1-0B71-E2CE-AAF2-3272C0DC040F}"/>
          </ac:spMkLst>
        </pc:spChg>
        <pc:spChg chg="add del mod">
          <ac:chgData name="Henry Jammes" userId="5f22554b-fd15-4676-8c82-dc6122af2a80" providerId="ADAL" clId="{53CE91EE-E1F8-4CF6-8AAC-10A3BE600A7C}" dt="2023-04-07T11:38:12.629" v="5786"/>
          <ac:spMkLst>
            <pc:docMk/>
            <pc:sldMk cId="2004031996" sldId="2147478588"/>
            <ac:spMk id="25" creationId="{A2FD8D39-2143-2DA3-E4CE-4C14F84B17E7}"/>
          </ac:spMkLst>
        </pc:spChg>
        <pc:spChg chg="mod">
          <ac:chgData name="Henry Jammes" userId="5f22554b-fd15-4676-8c82-dc6122af2a80" providerId="ADAL" clId="{53CE91EE-E1F8-4CF6-8AAC-10A3BE600A7C}" dt="2023-04-07T12:23:54.879" v="7993" actId="14100"/>
          <ac:spMkLst>
            <pc:docMk/>
            <pc:sldMk cId="2004031996" sldId="2147478588"/>
            <ac:spMk id="26" creationId="{B6E05A41-EA0C-940F-92FD-0C2421A3D905}"/>
          </ac:spMkLst>
        </pc:spChg>
        <pc:spChg chg="mod">
          <ac:chgData name="Henry Jammes" userId="5f22554b-fd15-4676-8c82-dc6122af2a80" providerId="ADAL" clId="{53CE91EE-E1F8-4CF6-8AAC-10A3BE600A7C}" dt="2023-04-07T11:38:40.579" v="5791" actId="571"/>
          <ac:spMkLst>
            <pc:docMk/>
            <pc:sldMk cId="2004031996" sldId="2147478588"/>
            <ac:spMk id="28" creationId="{D99E27FB-DC0C-630E-6D66-A69013A9C5C2}"/>
          </ac:spMkLst>
        </pc:spChg>
        <pc:spChg chg="mod">
          <ac:chgData name="Henry Jammes" userId="5f22554b-fd15-4676-8c82-dc6122af2a80" providerId="ADAL" clId="{53CE91EE-E1F8-4CF6-8AAC-10A3BE600A7C}" dt="2023-04-07T11:41:57.168" v="5907" actId="1036"/>
          <ac:spMkLst>
            <pc:docMk/>
            <pc:sldMk cId="2004031996" sldId="2147478588"/>
            <ac:spMk id="29" creationId="{52730D72-DDE2-30AA-2386-030ACEA45C80}"/>
          </ac:spMkLst>
        </pc:spChg>
        <pc:spChg chg="add mod">
          <ac:chgData name="Henry Jammes" userId="5f22554b-fd15-4676-8c82-dc6122af2a80" providerId="ADAL" clId="{53CE91EE-E1F8-4CF6-8AAC-10A3BE600A7C}" dt="2023-04-07T12:24:37.672" v="8001" actId="1038"/>
          <ac:spMkLst>
            <pc:docMk/>
            <pc:sldMk cId="2004031996" sldId="2147478588"/>
            <ac:spMk id="30" creationId="{0915CDF5-6F3B-5A2F-C228-84FBC8276BFE}"/>
          </ac:spMkLst>
        </pc:spChg>
        <pc:spChg chg="add mod">
          <ac:chgData name="Henry Jammes" userId="5f22554b-fd15-4676-8c82-dc6122af2a80" providerId="ADAL" clId="{53CE91EE-E1F8-4CF6-8AAC-10A3BE600A7C}" dt="2023-04-07T11:49:36.735" v="6054" actId="1038"/>
          <ac:spMkLst>
            <pc:docMk/>
            <pc:sldMk cId="2004031996" sldId="2147478588"/>
            <ac:spMk id="31" creationId="{61DF79F1-DB85-222C-889D-BCA0B60A7EA4}"/>
          </ac:spMkLst>
        </pc:spChg>
        <pc:spChg chg="add mod">
          <ac:chgData name="Henry Jammes" userId="5f22554b-fd15-4676-8c82-dc6122af2a80" providerId="ADAL" clId="{53CE91EE-E1F8-4CF6-8AAC-10A3BE600A7C}" dt="2023-04-07T11:49:36.735" v="6054" actId="1038"/>
          <ac:spMkLst>
            <pc:docMk/>
            <pc:sldMk cId="2004031996" sldId="2147478588"/>
            <ac:spMk id="32" creationId="{4649CF8B-2274-1A4B-6236-185F152E1BC3}"/>
          </ac:spMkLst>
        </pc:spChg>
        <pc:spChg chg="add mod">
          <ac:chgData name="Henry Jammes" userId="5f22554b-fd15-4676-8c82-dc6122af2a80" providerId="ADAL" clId="{53CE91EE-E1F8-4CF6-8AAC-10A3BE600A7C}" dt="2023-04-07T11:49:36.735" v="6054" actId="1038"/>
          <ac:spMkLst>
            <pc:docMk/>
            <pc:sldMk cId="2004031996" sldId="2147478588"/>
            <ac:spMk id="33" creationId="{5F38102F-E420-FCD0-4AF0-8614D177265F}"/>
          </ac:spMkLst>
        </pc:spChg>
        <pc:grpChg chg="add del mod">
          <ac:chgData name="Henry Jammes" userId="5f22554b-fd15-4676-8c82-dc6122af2a80" providerId="ADAL" clId="{53CE91EE-E1F8-4CF6-8AAC-10A3BE600A7C}" dt="2023-04-07T11:42:20.794" v="5918" actId="478"/>
          <ac:grpSpMkLst>
            <pc:docMk/>
            <pc:sldMk cId="2004031996" sldId="2147478588"/>
            <ac:grpSpMk id="8" creationId="{DB58E264-1D84-DA97-C77E-C6629A8BFEE1}"/>
          </ac:grpSpMkLst>
        </pc:grpChg>
        <pc:grpChg chg="add del mod">
          <ac:chgData name="Henry Jammes" userId="5f22554b-fd15-4676-8c82-dc6122af2a80" providerId="ADAL" clId="{53CE91EE-E1F8-4CF6-8AAC-10A3BE600A7C}" dt="2023-04-07T11:42:49.121" v="5927" actId="478"/>
          <ac:grpSpMkLst>
            <pc:docMk/>
            <pc:sldMk cId="2004031996" sldId="2147478588"/>
            <ac:grpSpMk id="9" creationId="{D66ECF5F-BBE4-E9EA-C8AF-AFE5AEA1601D}"/>
          </ac:grpSpMkLst>
        </pc:grpChg>
        <pc:grpChg chg="add del mod">
          <ac:chgData name="Henry Jammes" userId="5f22554b-fd15-4676-8c82-dc6122af2a80" providerId="ADAL" clId="{53CE91EE-E1F8-4CF6-8AAC-10A3BE600A7C}" dt="2023-04-07T11:43:08.427" v="5934" actId="478"/>
          <ac:grpSpMkLst>
            <pc:docMk/>
            <pc:sldMk cId="2004031996" sldId="2147478588"/>
            <ac:grpSpMk id="13" creationId="{04D3AF8A-5231-484F-4735-ED5068109D32}"/>
          </ac:grpSpMkLst>
        </pc:grpChg>
        <pc:grpChg chg="add del mod">
          <ac:chgData name="Henry Jammes" userId="5f22554b-fd15-4676-8c82-dc6122af2a80" providerId="ADAL" clId="{53CE91EE-E1F8-4CF6-8AAC-10A3BE600A7C}" dt="2023-04-07T11:34:21.079" v="5692" actId="165"/>
          <ac:grpSpMkLst>
            <pc:docMk/>
            <pc:sldMk cId="2004031996" sldId="2147478588"/>
            <ac:grpSpMk id="17" creationId="{83D33342-1509-F5B5-0F99-A686C62055D2}"/>
          </ac:grpSpMkLst>
        </pc:grpChg>
        <pc:grpChg chg="add del mod">
          <ac:chgData name="Henry Jammes" userId="5f22554b-fd15-4676-8c82-dc6122af2a80" providerId="ADAL" clId="{53CE91EE-E1F8-4CF6-8AAC-10A3BE600A7C}" dt="2023-04-07T11:44:26.683" v="5973" actId="478"/>
          <ac:grpSpMkLst>
            <pc:docMk/>
            <pc:sldMk cId="2004031996" sldId="2147478588"/>
            <ac:grpSpMk id="27" creationId="{71D365B1-514A-F1B4-D969-F8CF8E846CDF}"/>
          </ac:grpSpMkLst>
        </pc:grpChg>
        <pc:grpChg chg="add mod">
          <ac:chgData name="Henry Jammes" userId="5f22554b-fd15-4676-8c82-dc6122af2a80" providerId="ADAL" clId="{53CE91EE-E1F8-4CF6-8AAC-10A3BE600A7C}" dt="2023-04-07T12:24:07.486" v="7997" actId="14100"/>
          <ac:grpSpMkLst>
            <pc:docMk/>
            <pc:sldMk cId="2004031996" sldId="2147478588"/>
            <ac:grpSpMk id="34" creationId="{1D15ED47-EF0F-6EB4-8600-EC8D5C530525}"/>
          </ac:grpSpMkLst>
        </pc:grpChg>
        <pc:picChg chg="add del mod">
          <ac:chgData name="Henry Jammes" userId="5f22554b-fd15-4676-8c82-dc6122af2a80" providerId="ADAL" clId="{53CE91EE-E1F8-4CF6-8AAC-10A3BE600A7C}" dt="2023-04-07T11:26:22.805" v="5505" actId="478"/>
          <ac:picMkLst>
            <pc:docMk/>
            <pc:sldMk cId="2004031996" sldId="2147478588"/>
            <ac:picMk id="7" creationId="{B9637F69-CF86-CF31-5100-F46DE76BF2C5}"/>
          </ac:picMkLst>
        </pc:picChg>
        <pc:picChg chg="add del mod">
          <ac:chgData name="Henry Jammes" userId="5f22554b-fd15-4676-8c82-dc6122af2a80" providerId="ADAL" clId="{53CE91EE-E1F8-4CF6-8AAC-10A3BE600A7C}" dt="2023-04-05T23:22:20.957" v="2527" actId="478"/>
          <ac:picMkLst>
            <pc:docMk/>
            <pc:sldMk cId="2004031996" sldId="2147478588"/>
            <ac:picMk id="9" creationId="{410A7B33-03E4-0E84-DB8E-8C505B884C82}"/>
          </ac:picMkLst>
        </pc:picChg>
        <pc:picChg chg="add del mod">
          <ac:chgData name="Henry Jammes" userId="5f22554b-fd15-4676-8c82-dc6122af2a80" providerId="ADAL" clId="{53CE91EE-E1F8-4CF6-8AAC-10A3BE600A7C}" dt="2023-04-05T23:21:30.826" v="2512" actId="478"/>
          <ac:picMkLst>
            <pc:docMk/>
            <pc:sldMk cId="2004031996" sldId="2147478588"/>
            <ac:picMk id="11" creationId="{1D9F7A25-B911-4AFB-70FD-B0D9A1E8BE2D}"/>
          </ac:picMkLst>
        </pc:picChg>
        <pc:picChg chg="add del mod ord">
          <ac:chgData name="Henry Jammes" userId="5f22554b-fd15-4676-8c82-dc6122af2a80" providerId="ADAL" clId="{53CE91EE-E1F8-4CF6-8AAC-10A3BE600A7C}" dt="2023-04-07T11:36:16.290" v="5724" actId="478"/>
          <ac:picMkLst>
            <pc:docMk/>
            <pc:sldMk cId="2004031996" sldId="2147478588"/>
            <ac:picMk id="12" creationId="{03CAA4AB-CB3E-289E-B21D-CEA1B0A3220C}"/>
          </ac:picMkLst>
        </pc:picChg>
        <pc:picChg chg="add del mod">
          <ac:chgData name="Henry Jammes" userId="5f22554b-fd15-4676-8c82-dc6122af2a80" providerId="ADAL" clId="{53CE91EE-E1F8-4CF6-8AAC-10A3BE600A7C}" dt="2023-04-05T23:26:16.130" v="2588" actId="478"/>
          <ac:picMkLst>
            <pc:docMk/>
            <pc:sldMk cId="2004031996" sldId="2147478588"/>
            <ac:picMk id="13" creationId="{9188A198-7425-28BC-2820-D5D92AAD3C5B}"/>
          </ac:picMkLst>
        </pc:picChg>
        <pc:picChg chg="add del mod">
          <ac:chgData name="Henry Jammes" userId="5f22554b-fd15-4676-8c82-dc6122af2a80" providerId="ADAL" clId="{53CE91EE-E1F8-4CF6-8AAC-10A3BE600A7C}" dt="2023-04-07T11:31:16.543" v="5643" actId="478"/>
          <ac:picMkLst>
            <pc:docMk/>
            <pc:sldMk cId="2004031996" sldId="2147478588"/>
            <ac:picMk id="13" creationId="{D3ED3C4F-59C1-6DFE-B0E5-CF7A3209491E}"/>
          </ac:picMkLst>
        </pc:picChg>
        <pc:picChg chg="add del mod">
          <ac:chgData name="Henry Jammes" userId="5f22554b-fd15-4676-8c82-dc6122af2a80" providerId="ADAL" clId="{53CE91EE-E1F8-4CF6-8AAC-10A3BE600A7C}" dt="2023-04-05T23:27:35.083" v="2641" actId="478"/>
          <ac:picMkLst>
            <pc:docMk/>
            <pc:sldMk cId="2004031996" sldId="2147478588"/>
            <ac:picMk id="16" creationId="{24D3113A-5DAA-4B31-A7D2-BC6E5CF4D717}"/>
          </ac:picMkLst>
        </pc:picChg>
        <pc:picChg chg="add del mod">
          <ac:chgData name="Henry Jammes" userId="5f22554b-fd15-4676-8c82-dc6122af2a80" providerId="ADAL" clId="{53CE91EE-E1F8-4CF6-8AAC-10A3BE600A7C}" dt="2023-04-05T23:29:59.259" v="2688" actId="21"/>
          <ac:picMkLst>
            <pc:docMk/>
            <pc:sldMk cId="2004031996" sldId="2147478588"/>
            <ac:picMk id="18" creationId="{E951BDF8-2F2A-C863-38F7-3D2589B5ECCE}"/>
          </ac:picMkLst>
        </pc:picChg>
        <pc:picChg chg="add mod ord">
          <ac:chgData name="Henry Jammes" userId="5f22554b-fd15-4676-8c82-dc6122af2a80" providerId="ADAL" clId="{53CE91EE-E1F8-4CF6-8AAC-10A3BE600A7C}" dt="2023-04-07T11:49:36.735" v="6054" actId="1038"/>
          <ac:picMkLst>
            <pc:docMk/>
            <pc:sldMk cId="2004031996" sldId="2147478588"/>
            <ac:picMk id="21" creationId="{03630095-619D-603F-BAC1-CB5FE60B5939}"/>
          </ac:picMkLst>
        </pc:picChg>
        <pc:extLst>
          <p:ext xmlns:p="http://schemas.openxmlformats.org/presentationml/2006/main" uri="{D6D511B9-2390-475A-947B-AFAB55BFBCF1}">
            <pc226:cmChg xmlns:pc226="http://schemas.microsoft.com/office/powerpoint/2022/06/main/command" chg="add">
              <pc226:chgData name="Henry Jammes" userId="5f22554b-fd15-4676-8c82-dc6122af2a80" providerId="ADAL" clId="{53CE91EE-E1F8-4CF6-8AAC-10A3BE600A7C}" dt="2023-04-07T11:48:02.902" v="5989"/>
              <pc2:cmMkLst xmlns:pc2="http://schemas.microsoft.com/office/powerpoint/2019/9/main/command">
                <pc:docMk/>
                <pc:sldMk cId="2004031996" sldId="2147478588"/>
                <pc2:cmMk id="{1172F043-4959-488C-B750-D79EAB180EB1}"/>
              </pc2:cmMkLst>
            </pc226:cmChg>
            <pc226:cmChg xmlns:pc226="http://schemas.microsoft.com/office/powerpoint/2022/06/main/command" chg="add">
              <pc226:chgData name="Henry Jammes" userId="5f22554b-fd15-4676-8c82-dc6122af2a80" providerId="ADAL" clId="{53CE91EE-E1F8-4CF6-8AAC-10A3BE600A7C}" dt="2023-04-11T20:23:26.170" v="9958"/>
              <pc2:cmMkLst xmlns:pc2="http://schemas.microsoft.com/office/powerpoint/2019/9/main/command">
                <pc:docMk/>
                <pc:sldMk cId="2004031996" sldId="2147478588"/>
                <pc2:cmMk id="{13FDB9C6-7586-4A35-946D-ECBC9D5BFD49}"/>
              </pc2:cmMkLst>
            </pc226:cmChg>
          </p:ext>
        </pc:extLst>
      </pc:sldChg>
      <pc:sldChg chg="add del ord">
        <pc:chgData name="Henry Jammes" userId="5f22554b-fd15-4676-8c82-dc6122af2a80" providerId="ADAL" clId="{53CE91EE-E1F8-4CF6-8AAC-10A3BE600A7C}" dt="2023-04-07T11:58:39.785" v="6703" actId="47"/>
        <pc:sldMkLst>
          <pc:docMk/>
          <pc:sldMk cId="3515242837" sldId="2147478589"/>
        </pc:sldMkLst>
      </pc:sldChg>
      <pc:sldChg chg="addSp delSp modSp add mod modClrScheme modShow chgLayout">
        <pc:chgData name="Henry Jammes" userId="5f22554b-fd15-4676-8c82-dc6122af2a80" providerId="ADAL" clId="{53CE91EE-E1F8-4CF6-8AAC-10A3BE600A7C}" dt="2023-04-07T14:56:21.737" v="9925" actId="948"/>
        <pc:sldMkLst>
          <pc:docMk/>
          <pc:sldMk cId="2492724694" sldId="2147478590"/>
        </pc:sldMkLst>
        <pc:spChg chg="del mod ord">
          <ac:chgData name="Henry Jammes" userId="5f22554b-fd15-4676-8c82-dc6122af2a80" providerId="ADAL" clId="{53CE91EE-E1F8-4CF6-8AAC-10A3BE600A7C}" dt="2023-04-06T16:07:28.047" v="4358" actId="478"/>
          <ac:spMkLst>
            <pc:docMk/>
            <pc:sldMk cId="2492724694" sldId="2147478590"/>
            <ac:spMk id="2" creationId="{45010FE8-BF09-4146-B084-66CB05B66FD9}"/>
          </ac:spMkLst>
        </pc:spChg>
        <pc:spChg chg="add del mod">
          <ac:chgData name="Henry Jammes" userId="5f22554b-fd15-4676-8c82-dc6122af2a80" providerId="ADAL" clId="{53CE91EE-E1F8-4CF6-8AAC-10A3BE600A7C}" dt="2023-04-07T13:07:04.134" v="8512" actId="478"/>
          <ac:spMkLst>
            <pc:docMk/>
            <pc:sldMk cId="2492724694" sldId="2147478590"/>
            <ac:spMk id="3" creationId="{7192D40B-4168-68A4-B3B0-CE6B9BF5E036}"/>
          </ac:spMkLst>
        </pc:spChg>
        <pc:spChg chg="del mod">
          <ac:chgData name="Henry Jammes" userId="5f22554b-fd15-4676-8c82-dc6122af2a80" providerId="ADAL" clId="{53CE91EE-E1F8-4CF6-8AAC-10A3BE600A7C}" dt="2023-04-06T16:13:33.564" v="4557" actId="478"/>
          <ac:spMkLst>
            <pc:docMk/>
            <pc:sldMk cId="2492724694" sldId="2147478590"/>
            <ac:spMk id="3" creationId="{E41887CE-9689-4C4B-B161-BB4B9131B8C0}"/>
          </ac:spMkLst>
        </pc:spChg>
        <pc:spChg chg="add del mod ord">
          <ac:chgData name="Henry Jammes" userId="5f22554b-fd15-4676-8c82-dc6122af2a80" providerId="ADAL" clId="{53CE91EE-E1F8-4CF6-8AAC-10A3BE600A7C}" dt="2023-04-06T16:07:20.681" v="4356" actId="700"/>
          <ac:spMkLst>
            <pc:docMk/>
            <pc:sldMk cId="2492724694" sldId="2147478590"/>
            <ac:spMk id="4" creationId="{43538630-3EC5-FAC0-B2C3-22530F98ECD3}"/>
          </ac:spMkLst>
        </pc:spChg>
        <pc:spChg chg="add del mod">
          <ac:chgData name="Henry Jammes" userId="5f22554b-fd15-4676-8c82-dc6122af2a80" providerId="ADAL" clId="{53CE91EE-E1F8-4CF6-8AAC-10A3BE600A7C}" dt="2023-04-07T13:09:16.366" v="8544" actId="478"/>
          <ac:spMkLst>
            <pc:docMk/>
            <pc:sldMk cId="2492724694" sldId="2147478590"/>
            <ac:spMk id="5" creationId="{C516D258-3C9B-E369-5ACB-F2859C77E57D}"/>
          </ac:spMkLst>
        </pc:spChg>
        <pc:spChg chg="mod">
          <ac:chgData name="Henry Jammes" userId="5f22554b-fd15-4676-8c82-dc6122af2a80" providerId="ADAL" clId="{53CE91EE-E1F8-4CF6-8AAC-10A3BE600A7C}" dt="2023-04-07T14:56:21.737" v="9925" actId="948"/>
          <ac:spMkLst>
            <pc:docMk/>
            <pc:sldMk cId="2492724694" sldId="2147478590"/>
            <ac:spMk id="6" creationId="{DC2E1113-FAF5-41AE-BDD4-3FF386B21743}"/>
          </ac:spMkLst>
        </pc:spChg>
        <pc:spChg chg="add del mod ord">
          <ac:chgData name="Henry Jammes" userId="5f22554b-fd15-4676-8c82-dc6122af2a80" providerId="ADAL" clId="{53CE91EE-E1F8-4CF6-8AAC-10A3BE600A7C}" dt="2023-04-06T16:07:20.681" v="4356" actId="700"/>
          <ac:spMkLst>
            <pc:docMk/>
            <pc:sldMk cId="2492724694" sldId="2147478590"/>
            <ac:spMk id="7" creationId="{AD275352-8085-6060-B7FA-8D363CC2C9B7}"/>
          </ac:spMkLst>
        </pc:spChg>
        <pc:spChg chg="add del mod ord">
          <ac:chgData name="Henry Jammes" userId="5f22554b-fd15-4676-8c82-dc6122af2a80" providerId="ADAL" clId="{53CE91EE-E1F8-4CF6-8AAC-10A3BE600A7C}" dt="2023-04-06T16:07:20.681" v="4356" actId="700"/>
          <ac:spMkLst>
            <pc:docMk/>
            <pc:sldMk cId="2492724694" sldId="2147478590"/>
            <ac:spMk id="8" creationId="{E23DB94F-C202-1E42-5DB5-2EF3FB61F9AC}"/>
          </ac:spMkLst>
        </pc:spChg>
        <pc:spChg chg="add del mod ord">
          <ac:chgData name="Henry Jammes" userId="5f22554b-fd15-4676-8c82-dc6122af2a80" providerId="ADAL" clId="{53CE91EE-E1F8-4CF6-8AAC-10A3BE600A7C}" dt="2023-04-06T16:07:43.710" v="4382" actId="478"/>
          <ac:spMkLst>
            <pc:docMk/>
            <pc:sldMk cId="2492724694" sldId="2147478590"/>
            <ac:spMk id="10" creationId="{C13B8898-7BD8-F1D9-CAB4-F1E6F6FB29F3}"/>
          </ac:spMkLst>
        </pc:spChg>
        <pc:spChg chg="add del mod">
          <ac:chgData name="Henry Jammes" userId="5f22554b-fd15-4676-8c82-dc6122af2a80" providerId="ADAL" clId="{53CE91EE-E1F8-4CF6-8AAC-10A3BE600A7C}" dt="2023-04-07T13:06:58.673" v="8509" actId="478"/>
          <ac:spMkLst>
            <pc:docMk/>
            <pc:sldMk cId="2492724694" sldId="2147478590"/>
            <ac:spMk id="10" creationId="{CE911B02-4C0D-297B-FE4E-40484AB05FDA}"/>
          </ac:spMkLst>
        </pc:spChg>
        <pc:spChg chg="add mod ord">
          <ac:chgData name="Henry Jammes" userId="5f22554b-fd15-4676-8c82-dc6122af2a80" providerId="ADAL" clId="{53CE91EE-E1F8-4CF6-8AAC-10A3BE600A7C}" dt="2023-04-06T16:13:47.456" v="4560" actId="700"/>
          <ac:spMkLst>
            <pc:docMk/>
            <pc:sldMk cId="2492724694" sldId="2147478590"/>
            <ac:spMk id="12" creationId="{BA5291AA-063B-FB6A-AEE1-54A09CC74D0C}"/>
          </ac:spMkLst>
        </pc:spChg>
        <pc:spChg chg="add mod ord">
          <ac:chgData name="Henry Jammes" userId="5f22554b-fd15-4676-8c82-dc6122af2a80" providerId="ADAL" clId="{53CE91EE-E1F8-4CF6-8AAC-10A3BE600A7C}" dt="2023-04-06T16:13:47.456" v="4560" actId="700"/>
          <ac:spMkLst>
            <pc:docMk/>
            <pc:sldMk cId="2492724694" sldId="2147478590"/>
            <ac:spMk id="13" creationId="{C02557D2-6F8B-4DF5-3FF1-3AEB5C7E4717}"/>
          </ac:spMkLst>
        </pc:spChg>
        <pc:spChg chg="add del mod">
          <ac:chgData name="Henry Jammes" userId="5f22554b-fd15-4676-8c82-dc6122af2a80" providerId="ADAL" clId="{53CE91EE-E1F8-4CF6-8AAC-10A3BE600A7C}" dt="2023-04-07T13:07:02.131" v="8511" actId="478"/>
          <ac:spMkLst>
            <pc:docMk/>
            <pc:sldMk cId="2492724694" sldId="2147478590"/>
            <ac:spMk id="15" creationId="{362769B4-A212-1A6D-763A-7107231A6A2B}"/>
          </ac:spMkLst>
        </pc:spChg>
        <pc:spChg chg="add del mod">
          <ac:chgData name="Henry Jammes" userId="5f22554b-fd15-4676-8c82-dc6122af2a80" providerId="ADAL" clId="{53CE91EE-E1F8-4CF6-8AAC-10A3BE600A7C}" dt="2023-04-07T13:07:05.434" v="8513" actId="478"/>
          <ac:spMkLst>
            <pc:docMk/>
            <pc:sldMk cId="2492724694" sldId="2147478590"/>
            <ac:spMk id="17" creationId="{98D246F7-5050-B8F1-E816-232E49445469}"/>
          </ac:spMkLst>
        </pc:spChg>
        <pc:spChg chg="add del mod ord">
          <ac:chgData name="Henry Jammes" userId="5f22554b-fd15-4676-8c82-dc6122af2a80" providerId="ADAL" clId="{53CE91EE-E1F8-4CF6-8AAC-10A3BE600A7C}" dt="2023-04-07T12:56:59.172" v="8176" actId="478"/>
          <ac:spMkLst>
            <pc:docMk/>
            <pc:sldMk cId="2492724694" sldId="2147478590"/>
            <ac:spMk id="18" creationId="{824AF43B-2369-DDB5-1A34-A0A559FFE867}"/>
          </ac:spMkLst>
        </pc:spChg>
        <pc:spChg chg="add del mod ord">
          <ac:chgData name="Henry Jammes" userId="5f22554b-fd15-4676-8c82-dc6122af2a80" providerId="ADAL" clId="{53CE91EE-E1F8-4CF6-8AAC-10A3BE600A7C}" dt="2023-04-07T14:54:34.343" v="9900" actId="478"/>
          <ac:spMkLst>
            <pc:docMk/>
            <pc:sldMk cId="2492724694" sldId="2147478590"/>
            <ac:spMk id="19" creationId="{EAA8F046-5739-89AA-BBB4-A90A222E3994}"/>
          </ac:spMkLst>
        </pc:spChg>
        <pc:grpChg chg="del">
          <ac:chgData name="Henry Jammes" userId="5f22554b-fd15-4676-8c82-dc6122af2a80" providerId="ADAL" clId="{53CE91EE-E1F8-4CF6-8AAC-10A3BE600A7C}" dt="2023-04-06T16:07:41.304" v="4381" actId="478"/>
          <ac:grpSpMkLst>
            <pc:docMk/>
            <pc:sldMk cId="2492724694" sldId="2147478590"/>
            <ac:grpSpMk id="5" creationId="{1880F8A0-0AA6-4356-B511-4A9689853FC5}"/>
          </ac:grpSpMkLst>
        </pc:grpChg>
        <pc:graphicFrameChg chg="add mod ord modGraphic">
          <ac:chgData name="Henry Jammes" userId="5f22554b-fd15-4676-8c82-dc6122af2a80" providerId="ADAL" clId="{53CE91EE-E1F8-4CF6-8AAC-10A3BE600A7C}" dt="2023-04-07T13:10:00.171" v="8546" actId="14100"/>
          <ac:graphicFrameMkLst>
            <pc:docMk/>
            <pc:sldMk cId="2492724694" sldId="2147478590"/>
            <ac:graphicFrameMk id="2" creationId="{7C284612-225D-2BDE-C264-1D1A47FDD94E}"/>
          </ac:graphicFrameMkLst>
        </pc:graphicFrameChg>
        <pc:graphicFrameChg chg="add del mod">
          <ac:chgData name="Henry Jammes" userId="5f22554b-fd15-4676-8c82-dc6122af2a80" providerId="ADAL" clId="{53CE91EE-E1F8-4CF6-8AAC-10A3BE600A7C}" dt="2023-04-07T13:05:07.311" v="8461" actId="478"/>
          <ac:graphicFrameMkLst>
            <pc:docMk/>
            <pc:sldMk cId="2492724694" sldId="2147478590"/>
            <ac:graphicFrameMk id="4" creationId="{CCF5B195-7627-B1CC-DC25-7787214A4F2A}"/>
          </ac:graphicFrameMkLst>
        </pc:graphicFrameChg>
        <pc:graphicFrameChg chg="add del mod modGraphic">
          <ac:chgData name="Henry Jammes" userId="5f22554b-fd15-4676-8c82-dc6122af2a80" providerId="ADAL" clId="{53CE91EE-E1F8-4CF6-8AAC-10A3BE600A7C}" dt="2023-04-07T13:07:58.244" v="8537" actId="478"/>
          <ac:graphicFrameMkLst>
            <pc:docMk/>
            <pc:sldMk cId="2492724694" sldId="2147478590"/>
            <ac:graphicFrameMk id="7" creationId="{E34ECDE1-54DC-194D-CBB0-8BEE56A26649}"/>
          </ac:graphicFrameMkLst>
        </pc:graphicFrameChg>
        <pc:graphicFrameChg chg="del mod modGraphic">
          <ac:chgData name="Henry Jammes" userId="5f22554b-fd15-4676-8c82-dc6122af2a80" providerId="ADAL" clId="{53CE91EE-E1F8-4CF6-8AAC-10A3BE600A7C}" dt="2023-04-07T13:00:54.183" v="8320" actId="478"/>
          <ac:graphicFrameMkLst>
            <pc:docMk/>
            <pc:sldMk cId="2492724694" sldId="2147478590"/>
            <ac:graphicFrameMk id="9" creationId="{617B614A-DF0F-4FF1-A7A5-80C08D0FF10D}"/>
          </ac:graphicFrameMkLst>
        </pc:graphicFrameChg>
        <pc:graphicFrameChg chg="del mod modGraphic">
          <ac:chgData name="Henry Jammes" userId="5f22554b-fd15-4676-8c82-dc6122af2a80" providerId="ADAL" clId="{53CE91EE-E1F8-4CF6-8AAC-10A3BE600A7C}" dt="2023-04-07T12:56:56.291" v="8175" actId="478"/>
          <ac:graphicFrameMkLst>
            <pc:docMk/>
            <pc:sldMk cId="2492724694" sldId="2147478590"/>
            <ac:graphicFrameMk id="11" creationId="{7F84ED60-0966-48C5-93DA-922106FDE6CE}"/>
          </ac:graphicFrameMkLst>
        </pc:graphicFrameChg>
      </pc:sldChg>
      <pc:sldChg chg="modSp new mod">
        <pc:chgData name="Henry Jammes" userId="5f22554b-fd15-4676-8c82-dc6122af2a80" providerId="ADAL" clId="{53CE91EE-E1F8-4CF6-8AAC-10A3BE600A7C}" dt="2023-05-01T15:58:18.131" v="10421"/>
        <pc:sldMkLst>
          <pc:docMk/>
          <pc:sldMk cId="1292472812" sldId="2147478591"/>
        </pc:sldMkLst>
        <pc:spChg chg="mod">
          <ac:chgData name="Henry Jammes" userId="5f22554b-fd15-4676-8c82-dc6122af2a80" providerId="ADAL" clId="{53CE91EE-E1F8-4CF6-8AAC-10A3BE600A7C}" dt="2023-04-07T11:50:54.499" v="6074" actId="20577"/>
          <ac:spMkLst>
            <pc:docMk/>
            <pc:sldMk cId="1292472812" sldId="2147478591"/>
            <ac:spMk id="2" creationId="{365BD54C-95AC-63C5-82FA-5E62A71DE361}"/>
          </ac:spMkLst>
        </pc:spChg>
        <pc:spChg chg="mod">
          <ac:chgData name="Henry Jammes" userId="5f22554b-fd15-4676-8c82-dc6122af2a80" providerId="ADAL" clId="{53CE91EE-E1F8-4CF6-8AAC-10A3BE600A7C}" dt="2023-04-07T11:52:33.543" v="6293" actId="20577"/>
          <ac:spMkLst>
            <pc:docMk/>
            <pc:sldMk cId="1292472812" sldId="2147478591"/>
            <ac:spMk id="3" creationId="{9336CF33-D616-D154-33E8-DC4AAA9E057E}"/>
          </ac:spMkLst>
        </pc:spChg>
        <pc:spChg chg="mod">
          <ac:chgData name="Henry Jammes" userId="5f22554b-fd15-4676-8c82-dc6122af2a80" providerId="ADAL" clId="{53CE91EE-E1F8-4CF6-8AAC-10A3BE600A7C}" dt="2023-05-01T15:58:18.131" v="10421"/>
          <ac:spMkLst>
            <pc:docMk/>
            <pc:sldMk cId="1292472812" sldId="2147478591"/>
            <ac:spMk id="5" creationId="{88D91FF2-AB25-6330-35A9-10E845A0D34B}"/>
          </ac:spMkLst>
        </pc:spChg>
      </pc:sldChg>
      <pc:sldChg chg="modSp add mod delCm modCm">
        <pc:chgData name="Henry Jammes" userId="5f22554b-fd15-4676-8c82-dc6122af2a80" providerId="ADAL" clId="{53CE91EE-E1F8-4CF6-8AAC-10A3BE600A7C}" dt="2023-05-01T16:06:54.608" v="10584" actId="20577"/>
        <pc:sldMkLst>
          <pc:docMk/>
          <pc:sldMk cId="1128778430" sldId="2147478592"/>
        </pc:sldMkLst>
        <pc:spChg chg="mod">
          <ac:chgData name="Henry Jammes" userId="5f22554b-fd15-4676-8c82-dc6122af2a80" providerId="ADAL" clId="{53CE91EE-E1F8-4CF6-8AAC-10A3BE600A7C}" dt="2023-04-07T11:57:06.628" v="6645" actId="20577"/>
          <ac:spMkLst>
            <pc:docMk/>
            <pc:sldMk cId="1128778430" sldId="2147478592"/>
            <ac:spMk id="2" creationId="{365BD54C-95AC-63C5-82FA-5E62A71DE361}"/>
          </ac:spMkLst>
        </pc:spChg>
        <pc:spChg chg="mod">
          <ac:chgData name="Henry Jammes" userId="5f22554b-fd15-4676-8c82-dc6122af2a80" providerId="ADAL" clId="{53CE91EE-E1F8-4CF6-8AAC-10A3BE600A7C}" dt="2023-04-07T11:54:04.760" v="6432" actId="20577"/>
          <ac:spMkLst>
            <pc:docMk/>
            <pc:sldMk cId="1128778430" sldId="2147478592"/>
            <ac:spMk id="3" creationId="{9336CF33-D616-D154-33E8-DC4AAA9E057E}"/>
          </ac:spMkLst>
        </pc:spChg>
        <pc:spChg chg="mod">
          <ac:chgData name="Henry Jammes" userId="5f22554b-fd15-4676-8c82-dc6122af2a80" providerId="ADAL" clId="{53CE91EE-E1F8-4CF6-8AAC-10A3BE600A7C}" dt="2023-05-01T16:06:54.608" v="10584" actId="20577"/>
          <ac:spMkLst>
            <pc:docMk/>
            <pc:sldMk cId="1128778430" sldId="2147478592"/>
            <ac:spMk id="4" creationId="{DF484FBF-4A17-E53A-9219-56A49CD11632}"/>
          </ac:spMkLst>
        </pc:spChg>
        <pc:spChg chg="mod">
          <ac:chgData name="Henry Jammes" userId="5f22554b-fd15-4676-8c82-dc6122af2a80" providerId="ADAL" clId="{53CE91EE-E1F8-4CF6-8AAC-10A3BE600A7C}" dt="2023-04-07T13:13:39.759" v="8603" actId="6549"/>
          <ac:spMkLst>
            <pc:docMk/>
            <pc:sldMk cId="1128778430" sldId="2147478592"/>
            <ac:spMk id="5" creationId="{88D91FF2-AB25-6330-35A9-10E845A0D34B}"/>
          </ac:spMkLst>
        </pc:spChg>
        <pc:extLst>
          <p:ext xmlns:p="http://schemas.openxmlformats.org/presentationml/2006/main" uri="{D6D511B9-2390-475A-947B-AFAB55BFBCF1}">
            <pc226:cmChg xmlns:pc226="http://schemas.microsoft.com/office/powerpoint/2022/06/main/command" chg="del mod">
              <pc226:chgData name="Henry Jammes" userId="5f22554b-fd15-4676-8c82-dc6122af2a80" providerId="ADAL" clId="{53CE91EE-E1F8-4CF6-8AAC-10A3BE600A7C}" dt="2023-05-01T16:01:47.375" v="10423"/>
              <pc2:cmMkLst xmlns:pc2="http://schemas.microsoft.com/office/powerpoint/2019/9/main/command">
                <pc:docMk/>
                <pc:sldMk cId="1128778430" sldId="2147478592"/>
                <pc2:cmMk id="{1907D595-680D-4C95-8FFA-F1DBD84A8182}"/>
              </pc2:cmMkLst>
            </pc226:cmChg>
          </p:ext>
        </pc:extLst>
      </pc:sldChg>
      <pc:sldChg chg="modSp new mod">
        <pc:chgData name="Henry Jammes" userId="5f22554b-fd15-4676-8c82-dc6122af2a80" providerId="ADAL" clId="{53CE91EE-E1F8-4CF6-8AAC-10A3BE600A7C}" dt="2023-04-07T13:13:36.334" v="8602" actId="6549"/>
        <pc:sldMkLst>
          <pc:docMk/>
          <pc:sldMk cId="912133152" sldId="2147478593"/>
        </pc:sldMkLst>
        <pc:spChg chg="mod">
          <ac:chgData name="Henry Jammes" userId="5f22554b-fd15-4676-8c82-dc6122af2a80" providerId="ADAL" clId="{53CE91EE-E1F8-4CF6-8AAC-10A3BE600A7C}" dt="2023-04-07T11:53:00.362" v="6320" actId="20577"/>
          <ac:spMkLst>
            <pc:docMk/>
            <pc:sldMk cId="912133152" sldId="2147478593"/>
            <ac:spMk id="2" creationId="{862C6C7D-2D53-367B-D84F-06E8A0D4F008}"/>
          </ac:spMkLst>
        </pc:spChg>
        <pc:spChg chg="mod">
          <ac:chgData name="Henry Jammes" userId="5f22554b-fd15-4676-8c82-dc6122af2a80" providerId="ADAL" clId="{53CE91EE-E1F8-4CF6-8AAC-10A3BE600A7C}" dt="2023-04-07T11:53:17.260" v="6399" actId="20577"/>
          <ac:spMkLst>
            <pc:docMk/>
            <pc:sldMk cId="912133152" sldId="2147478593"/>
            <ac:spMk id="3" creationId="{47C231C3-6D02-AA3C-5144-03B6844D1FB2}"/>
          </ac:spMkLst>
        </pc:spChg>
        <pc:spChg chg="mod">
          <ac:chgData name="Henry Jammes" userId="5f22554b-fd15-4676-8c82-dc6122af2a80" providerId="ADAL" clId="{53CE91EE-E1F8-4CF6-8AAC-10A3BE600A7C}" dt="2023-04-07T12:11:19.974" v="7141" actId="20577"/>
          <ac:spMkLst>
            <pc:docMk/>
            <pc:sldMk cId="912133152" sldId="2147478593"/>
            <ac:spMk id="4" creationId="{0BEB4714-C061-A67C-00AD-E55F560939CC}"/>
          </ac:spMkLst>
        </pc:spChg>
        <pc:spChg chg="mod">
          <ac:chgData name="Henry Jammes" userId="5f22554b-fd15-4676-8c82-dc6122af2a80" providerId="ADAL" clId="{53CE91EE-E1F8-4CF6-8AAC-10A3BE600A7C}" dt="2023-04-07T13:13:36.334" v="8602" actId="6549"/>
          <ac:spMkLst>
            <pc:docMk/>
            <pc:sldMk cId="912133152" sldId="2147478593"/>
            <ac:spMk id="5" creationId="{DCD4E98D-B84C-8637-C0C2-96DA0EB4405A}"/>
          </ac:spMkLst>
        </pc:spChg>
      </pc:sldChg>
      <pc:sldChg chg="modSp add mod">
        <pc:chgData name="Henry Jammes" userId="5f22554b-fd15-4676-8c82-dc6122af2a80" providerId="ADAL" clId="{53CE91EE-E1F8-4CF6-8AAC-10A3BE600A7C}" dt="2023-04-07T13:13:33.457" v="8600" actId="6549"/>
        <pc:sldMkLst>
          <pc:docMk/>
          <pc:sldMk cId="76006162" sldId="2147478594"/>
        </pc:sldMkLst>
        <pc:spChg chg="mod">
          <ac:chgData name="Henry Jammes" userId="5f22554b-fd15-4676-8c82-dc6122af2a80" providerId="ADAL" clId="{53CE91EE-E1F8-4CF6-8AAC-10A3BE600A7C}" dt="2023-04-07T11:54:18.033" v="6445" actId="20577"/>
          <ac:spMkLst>
            <pc:docMk/>
            <pc:sldMk cId="76006162" sldId="2147478594"/>
            <ac:spMk id="2" creationId="{862C6C7D-2D53-367B-D84F-06E8A0D4F008}"/>
          </ac:spMkLst>
        </pc:spChg>
        <pc:spChg chg="mod">
          <ac:chgData name="Henry Jammes" userId="5f22554b-fd15-4676-8c82-dc6122af2a80" providerId="ADAL" clId="{53CE91EE-E1F8-4CF6-8AAC-10A3BE600A7C}" dt="2023-04-07T11:54:37.429" v="6508" actId="20577"/>
          <ac:spMkLst>
            <pc:docMk/>
            <pc:sldMk cId="76006162" sldId="2147478594"/>
            <ac:spMk id="3" creationId="{47C231C3-6D02-AA3C-5144-03B6844D1FB2}"/>
          </ac:spMkLst>
        </pc:spChg>
        <pc:spChg chg="mod">
          <ac:chgData name="Henry Jammes" userId="5f22554b-fd15-4676-8c82-dc6122af2a80" providerId="ADAL" clId="{53CE91EE-E1F8-4CF6-8AAC-10A3BE600A7C}" dt="2023-04-07T13:13:33.457" v="8600" actId="6549"/>
          <ac:spMkLst>
            <pc:docMk/>
            <pc:sldMk cId="76006162" sldId="2147478594"/>
            <ac:spMk id="5" creationId="{DCD4E98D-B84C-8637-C0C2-96DA0EB4405A}"/>
          </ac:spMkLst>
        </pc:spChg>
      </pc:sldChg>
      <pc:sldChg chg="addSp modSp add del mod">
        <pc:chgData name="Henry Jammes" userId="5f22554b-fd15-4676-8c82-dc6122af2a80" providerId="ADAL" clId="{53CE91EE-E1F8-4CF6-8AAC-10A3BE600A7C}" dt="2023-04-07T11:58:07.483" v="6698" actId="47"/>
        <pc:sldMkLst>
          <pc:docMk/>
          <pc:sldMk cId="1655086301" sldId="2147478595"/>
        </pc:sldMkLst>
        <pc:spChg chg="mod">
          <ac:chgData name="Henry Jammes" userId="5f22554b-fd15-4676-8c82-dc6122af2a80" providerId="ADAL" clId="{53CE91EE-E1F8-4CF6-8AAC-10A3BE600A7C}" dt="2023-04-07T11:55:09.470" v="6523" actId="20577"/>
          <ac:spMkLst>
            <pc:docMk/>
            <pc:sldMk cId="1655086301" sldId="2147478595"/>
            <ac:spMk id="3" creationId="{C046D201-F7EA-000D-C63C-4EE4CB679A20}"/>
          </ac:spMkLst>
        </pc:spChg>
        <pc:spChg chg="add mod">
          <ac:chgData name="Henry Jammes" userId="5f22554b-fd15-4676-8c82-dc6122af2a80" providerId="ADAL" clId="{53CE91EE-E1F8-4CF6-8AAC-10A3BE600A7C}" dt="2023-04-07T11:55:35.392" v="6527" actId="1076"/>
          <ac:spMkLst>
            <pc:docMk/>
            <pc:sldMk cId="1655086301" sldId="2147478595"/>
            <ac:spMk id="5" creationId="{CF5A28C8-69E2-49BA-7755-7926C9DD7780}"/>
          </ac:spMkLst>
        </pc:spChg>
      </pc:sldChg>
      <pc:sldChg chg="addSp delSp modSp add mod modClrScheme chgLayout">
        <pc:chgData name="Henry Jammes" userId="5f22554b-fd15-4676-8c82-dc6122af2a80" providerId="ADAL" clId="{53CE91EE-E1F8-4CF6-8AAC-10A3BE600A7C}" dt="2023-04-07T11:58:59.937" v="6713" actId="20577"/>
        <pc:sldMkLst>
          <pc:docMk/>
          <pc:sldMk cId="3937563190" sldId="2147478596"/>
        </pc:sldMkLst>
        <pc:spChg chg="mod ord">
          <ac:chgData name="Henry Jammes" userId="5f22554b-fd15-4676-8c82-dc6122af2a80" providerId="ADAL" clId="{53CE91EE-E1F8-4CF6-8AAC-10A3BE600A7C}" dt="2023-04-07T11:58:59.937" v="6713" actId="20577"/>
          <ac:spMkLst>
            <pc:docMk/>
            <pc:sldMk cId="3937563190" sldId="2147478596"/>
            <ac:spMk id="2" creationId="{F81F0AEF-8F74-2124-CAB0-96F8A20CD203}"/>
          </ac:spMkLst>
        </pc:spChg>
        <pc:spChg chg="mod ord">
          <ac:chgData name="Henry Jammes" userId="5f22554b-fd15-4676-8c82-dc6122af2a80" providerId="ADAL" clId="{53CE91EE-E1F8-4CF6-8AAC-10A3BE600A7C}" dt="2023-04-07T11:57:30.412" v="6689" actId="20577"/>
          <ac:spMkLst>
            <pc:docMk/>
            <pc:sldMk cId="3937563190" sldId="2147478596"/>
            <ac:spMk id="3" creationId="{C046D201-F7EA-000D-C63C-4EE4CB679A20}"/>
          </ac:spMkLst>
        </pc:spChg>
        <pc:spChg chg="add del mod">
          <ac:chgData name="Henry Jammes" userId="5f22554b-fd15-4676-8c82-dc6122af2a80" providerId="ADAL" clId="{53CE91EE-E1F8-4CF6-8AAC-10A3BE600A7C}" dt="2023-04-07T11:56:02.970" v="6536"/>
          <ac:spMkLst>
            <pc:docMk/>
            <pc:sldMk cId="3937563190" sldId="2147478596"/>
            <ac:spMk id="4" creationId="{786C3B8B-DDFF-A9B5-8B07-8F6D48F6DEF7}"/>
          </ac:spMkLst>
        </pc:spChg>
        <pc:spChg chg="add del mod">
          <ac:chgData name="Henry Jammes" userId="5f22554b-fd15-4676-8c82-dc6122af2a80" providerId="ADAL" clId="{53CE91EE-E1F8-4CF6-8AAC-10A3BE600A7C}" dt="2023-04-07T11:56:02.970" v="6536"/>
          <ac:spMkLst>
            <pc:docMk/>
            <pc:sldMk cId="3937563190" sldId="2147478596"/>
            <ac:spMk id="5" creationId="{24778097-4C8D-E948-B583-867F17D6CF5C}"/>
          </ac:spMkLst>
        </pc:spChg>
        <pc:spChg chg="add del mod">
          <ac:chgData name="Henry Jammes" userId="5f22554b-fd15-4676-8c82-dc6122af2a80" providerId="ADAL" clId="{53CE91EE-E1F8-4CF6-8AAC-10A3BE600A7C}" dt="2023-04-07T11:56:18.318" v="6540" actId="478"/>
          <ac:spMkLst>
            <pc:docMk/>
            <pc:sldMk cId="3937563190" sldId="2147478596"/>
            <ac:spMk id="6" creationId="{96C987D2-4FFF-5D66-8E71-E89EAB06ACC0}"/>
          </ac:spMkLst>
        </pc:spChg>
      </pc:sldChg>
      <pc:sldChg chg="modSp add mod">
        <pc:chgData name="Henry Jammes" userId="5f22554b-fd15-4676-8c82-dc6122af2a80" providerId="ADAL" clId="{53CE91EE-E1F8-4CF6-8AAC-10A3BE600A7C}" dt="2023-04-13T17:25:06.580" v="9971" actId="20577"/>
        <pc:sldMkLst>
          <pc:docMk/>
          <pc:sldMk cId="1510497753" sldId="2147478597"/>
        </pc:sldMkLst>
        <pc:spChg chg="mod">
          <ac:chgData name="Henry Jammes" userId="5f22554b-fd15-4676-8c82-dc6122af2a80" providerId="ADAL" clId="{53CE91EE-E1F8-4CF6-8AAC-10A3BE600A7C}" dt="2023-04-07T11:58:56.239" v="6712" actId="20577"/>
          <ac:spMkLst>
            <pc:docMk/>
            <pc:sldMk cId="1510497753" sldId="2147478597"/>
            <ac:spMk id="2" creationId="{F81F0AEF-8F74-2124-CAB0-96F8A20CD203}"/>
          </ac:spMkLst>
        </pc:spChg>
        <pc:spChg chg="mod">
          <ac:chgData name="Henry Jammes" userId="5f22554b-fd15-4676-8c82-dc6122af2a80" providerId="ADAL" clId="{53CE91EE-E1F8-4CF6-8AAC-10A3BE600A7C}" dt="2023-04-13T17:25:06.580" v="9971" actId="20577"/>
          <ac:spMkLst>
            <pc:docMk/>
            <pc:sldMk cId="1510497753" sldId="2147478597"/>
            <ac:spMk id="3" creationId="{C046D201-F7EA-000D-C63C-4EE4CB679A20}"/>
          </ac:spMkLst>
        </pc:spChg>
      </pc:sldChg>
      <pc:sldChg chg="modSp new mod">
        <pc:chgData name="Henry Jammes" userId="5f22554b-fd15-4676-8c82-dc6122af2a80" providerId="ADAL" clId="{53CE91EE-E1F8-4CF6-8AAC-10A3BE600A7C}" dt="2023-04-07T13:13:31.601" v="8599" actId="6549"/>
        <pc:sldMkLst>
          <pc:docMk/>
          <pc:sldMk cId="810424239" sldId="2147478598"/>
        </pc:sldMkLst>
        <pc:spChg chg="mod">
          <ac:chgData name="Henry Jammes" userId="5f22554b-fd15-4676-8c82-dc6122af2a80" providerId="ADAL" clId="{53CE91EE-E1F8-4CF6-8AAC-10A3BE600A7C}" dt="2023-04-07T12:13:12.204" v="7210" actId="20577"/>
          <ac:spMkLst>
            <pc:docMk/>
            <pc:sldMk cId="810424239" sldId="2147478598"/>
            <ac:spMk id="2" creationId="{CEF3C980-82C0-0EAD-EA82-555306C7F1A5}"/>
          </ac:spMkLst>
        </pc:spChg>
        <pc:spChg chg="mod">
          <ac:chgData name="Henry Jammes" userId="5f22554b-fd15-4676-8c82-dc6122af2a80" providerId="ADAL" clId="{53CE91EE-E1F8-4CF6-8AAC-10A3BE600A7C}" dt="2023-04-07T12:13:38.955" v="7301" actId="20577"/>
          <ac:spMkLst>
            <pc:docMk/>
            <pc:sldMk cId="810424239" sldId="2147478598"/>
            <ac:spMk id="3" creationId="{ADF97978-77A3-65F8-52CE-6AE9A3C013CA}"/>
          </ac:spMkLst>
        </pc:spChg>
        <pc:spChg chg="mod">
          <ac:chgData name="Henry Jammes" userId="5f22554b-fd15-4676-8c82-dc6122af2a80" providerId="ADAL" clId="{53CE91EE-E1F8-4CF6-8AAC-10A3BE600A7C}" dt="2023-04-07T12:13:45.189" v="7304" actId="20577"/>
          <ac:spMkLst>
            <pc:docMk/>
            <pc:sldMk cId="810424239" sldId="2147478598"/>
            <ac:spMk id="4" creationId="{3E60BF59-0168-9891-450A-7C6D77FEE5C5}"/>
          </ac:spMkLst>
        </pc:spChg>
        <pc:spChg chg="mod">
          <ac:chgData name="Henry Jammes" userId="5f22554b-fd15-4676-8c82-dc6122af2a80" providerId="ADAL" clId="{53CE91EE-E1F8-4CF6-8AAC-10A3BE600A7C}" dt="2023-04-07T13:13:31.601" v="8599" actId="6549"/>
          <ac:spMkLst>
            <pc:docMk/>
            <pc:sldMk cId="810424239" sldId="2147478598"/>
            <ac:spMk id="5" creationId="{FD7AE57B-60EC-FDB5-FA89-3BC561C444F3}"/>
          </ac:spMkLst>
        </pc:spChg>
      </pc:sldChg>
      <pc:sldChg chg="add del">
        <pc:chgData name="Henry Jammes" userId="5f22554b-fd15-4676-8c82-dc6122af2a80" providerId="ADAL" clId="{53CE91EE-E1F8-4CF6-8AAC-10A3BE600A7C}" dt="2023-04-07T12:00:54.614" v="6758" actId="47"/>
        <pc:sldMkLst>
          <pc:docMk/>
          <pc:sldMk cId="3429151444" sldId="2147478599"/>
        </pc:sldMkLst>
      </pc:sldChg>
      <pc:sldChg chg="modSp add mod ord">
        <pc:chgData name="Henry Jammes" userId="5f22554b-fd15-4676-8c82-dc6122af2a80" providerId="ADAL" clId="{53CE91EE-E1F8-4CF6-8AAC-10A3BE600A7C}" dt="2023-05-01T16:06:16.358" v="10553" actId="20577"/>
        <pc:sldMkLst>
          <pc:docMk/>
          <pc:sldMk cId="1592496502" sldId="2147478600"/>
        </pc:sldMkLst>
        <pc:spChg chg="mod">
          <ac:chgData name="Henry Jammes" userId="5f22554b-fd15-4676-8c82-dc6122af2a80" providerId="ADAL" clId="{53CE91EE-E1F8-4CF6-8AAC-10A3BE600A7C}" dt="2023-04-07T11:58:47.161" v="6709"/>
          <ac:spMkLst>
            <pc:docMk/>
            <pc:sldMk cId="1592496502" sldId="2147478600"/>
            <ac:spMk id="2" creationId="{F81F0AEF-8F74-2124-CAB0-96F8A20CD203}"/>
          </ac:spMkLst>
        </pc:spChg>
        <pc:spChg chg="mod">
          <ac:chgData name="Henry Jammes" userId="5f22554b-fd15-4676-8c82-dc6122af2a80" providerId="ADAL" clId="{53CE91EE-E1F8-4CF6-8AAC-10A3BE600A7C}" dt="2023-05-01T16:06:16.358" v="10553" actId="20577"/>
          <ac:spMkLst>
            <pc:docMk/>
            <pc:sldMk cId="1592496502" sldId="2147478600"/>
            <ac:spMk id="3" creationId="{C046D201-F7EA-000D-C63C-4EE4CB679A20}"/>
          </ac:spMkLst>
        </pc:spChg>
      </pc:sldChg>
      <pc:sldChg chg="modSp new mod">
        <pc:chgData name="Henry Jammes" userId="5f22554b-fd15-4676-8c82-dc6122af2a80" providerId="ADAL" clId="{53CE91EE-E1F8-4CF6-8AAC-10A3BE600A7C}" dt="2023-04-07T13:13:14.838" v="8587" actId="6549"/>
        <pc:sldMkLst>
          <pc:docMk/>
          <pc:sldMk cId="1101019302" sldId="2147478601"/>
        </pc:sldMkLst>
        <pc:spChg chg="mod">
          <ac:chgData name="Henry Jammes" userId="5f22554b-fd15-4676-8c82-dc6122af2a80" providerId="ADAL" clId="{53CE91EE-E1F8-4CF6-8AAC-10A3BE600A7C}" dt="2023-04-07T12:12:03.495" v="7147" actId="20577"/>
          <ac:spMkLst>
            <pc:docMk/>
            <pc:sldMk cId="1101019302" sldId="2147478601"/>
            <ac:spMk id="2" creationId="{115E1675-FB05-30F2-37F6-3C82DF76B6F7}"/>
          </ac:spMkLst>
        </pc:spChg>
        <pc:spChg chg="mod">
          <ac:chgData name="Henry Jammes" userId="5f22554b-fd15-4676-8c82-dc6122af2a80" providerId="ADAL" clId="{53CE91EE-E1F8-4CF6-8AAC-10A3BE600A7C}" dt="2023-04-07T12:12:09.045" v="7149" actId="20577"/>
          <ac:spMkLst>
            <pc:docMk/>
            <pc:sldMk cId="1101019302" sldId="2147478601"/>
            <ac:spMk id="3" creationId="{CB763348-A52F-A614-5B47-06AA68B96C55}"/>
          </ac:spMkLst>
        </pc:spChg>
        <pc:spChg chg="mod">
          <ac:chgData name="Henry Jammes" userId="5f22554b-fd15-4676-8c82-dc6122af2a80" providerId="ADAL" clId="{53CE91EE-E1F8-4CF6-8AAC-10A3BE600A7C}" dt="2023-04-07T12:12:16.943" v="7154" actId="20577"/>
          <ac:spMkLst>
            <pc:docMk/>
            <pc:sldMk cId="1101019302" sldId="2147478601"/>
            <ac:spMk id="4" creationId="{D9B38A2B-9E29-84AC-3185-EDD79A09F1B3}"/>
          </ac:spMkLst>
        </pc:spChg>
        <pc:spChg chg="mod">
          <ac:chgData name="Henry Jammes" userId="5f22554b-fd15-4676-8c82-dc6122af2a80" providerId="ADAL" clId="{53CE91EE-E1F8-4CF6-8AAC-10A3BE600A7C}" dt="2023-04-07T13:13:14.838" v="8587" actId="6549"/>
          <ac:spMkLst>
            <pc:docMk/>
            <pc:sldMk cId="1101019302" sldId="2147478601"/>
            <ac:spMk id="5" creationId="{C988E342-EBAA-BB53-15BA-7EACFA68601A}"/>
          </ac:spMkLst>
        </pc:spChg>
      </pc:sldChg>
      <pc:sldChg chg="modSp add mod ord">
        <pc:chgData name="Henry Jammes" userId="5f22554b-fd15-4676-8c82-dc6122af2a80" providerId="ADAL" clId="{53CE91EE-E1F8-4CF6-8AAC-10A3BE600A7C}" dt="2023-04-28T06:06:52.549" v="10042" actId="20577"/>
        <pc:sldMkLst>
          <pc:docMk/>
          <pc:sldMk cId="3853417591" sldId="2147478602"/>
        </pc:sldMkLst>
        <pc:spChg chg="mod">
          <ac:chgData name="Henry Jammes" userId="5f22554b-fd15-4676-8c82-dc6122af2a80" providerId="ADAL" clId="{53CE91EE-E1F8-4CF6-8AAC-10A3BE600A7C}" dt="2023-04-07T12:00:49.784" v="6757" actId="20577"/>
          <ac:spMkLst>
            <pc:docMk/>
            <pc:sldMk cId="3853417591" sldId="2147478602"/>
            <ac:spMk id="2" creationId="{F81F0AEF-8F74-2124-CAB0-96F8A20CD203}"/>
          </ac:spMkLst>
        </pc:spChg>
        <pc:spChg chg="mod">
          <ac:chgData name="Henry Jammes" userId="5f22554b-fd15-4676-8c82-dc6122af2a80" providerId="ADAL" clId="{53CE91EE-E1F8-4CF6-8AAC-10A3BE600A7C}" dt="2023-04-28T06:06:52.549" v="10042" actId="20577"/>
          <ac:spMkLst>
            <pc:docMk/>
            <pc:sldMk cId="3853417591" sldId="2147478602"/>
            <ac:spMk id="3" creationId="{C046D201-F7EA-000D-C63C-4EE4CB679A20}"/>
          </ac:spMkLst>
        </pc:spChg>
      </pc:sldChg>
      <pc:sldChg chg="modSp add mod ord">
        <pc:chgData name="Henry Jammes" userId="5f22554b-fd15-4676-8c82-dc6122af2a80" providerId="ADAL" clId="{53CE91EE-E1F8-4CF6-8AAC-10A3BE600A7C}" dt="2023-04-07T12:08:19.726" v="6935"/>
        <pc:sldMkLst>
          <pc:docMk/>
          <pc:sldMk cId="894588597" sldId="2147478603"/>
        </pc:sldMkLst>
        <pc:spChg chg="mod">
          <ac:chgData name="Henry Jammes" userId="5f22554b-fd15-4676-8c82-dc6122af2a80" providerId="ADAL" clId="{53CE91EE-E1F8-4CF6-8AAC-10A3BE600A7C}" dt="2023-04-07T12:02:39.041" v="6858" actId="207"/>
          <ac:spMkLst>
            <pc:docMk/>
            <pc:sldMk cId="894588597" sldId="2147478603"/>
            <ac:spMk id="2" creationId="{F81F0AEF-8F74-2124-CAB0-96F8A20CD203}"/>
          </ac:spMkLst>
        </pc:spChg>
        <pc:spChg chg="mod">
          <ac:chgData name="Henry Jammes" userId="5f22554b-fd15-4676-8c82-dc6122af2a80" providerId="ADAL" clId="{53CE91EE-E1F8-4CF6-8AAC-10A3BE600A7C}" dt="2023-04-07T12:02:28.855" v="6856" actId="20577"/>
          <ac:spMkLst>
            <pc:docMk/>
            <pc:sldMk cId="894588597" sldId="2147478603"/>
            <ac:spMk id="3" creationId="{C046D201-F7EA-000D-C63C-4EE4CB679A20}"/>
          </ac:spMkLst>
        </pc:spChg>
      </pc:sldChg>
      <pc:sldChg chg="new del">
        <pc:chgData name="Henry Jammes" userId="5f22554b-fd15-4676-8c82-dc6122af2a80" providerId="ADAL" clId="{53CE91EE-E1F8-4CF6-8AAC-10A3BE600A7C}" dt="2023-04-07T12:02:45.398" v="6861" actId="47"/>
        <pc:sldMkLst>
          <pc:docMk/>
          <pc:sldMk cId="3155786482" sldId="2147478604"/>
        </pc:sldMkLst>
      </pc:sldChg>
      <pc:sldChg chg="modSp new mod ord">
        <pc:chgData name="Henry Jammes" userId="5f22554b-fd15-4676-8c82-dc6122af2a80" providerId="ADAL" clId="{53CE91EE-E1F8-4CF6-8AAC-10A3BE600A7C}" dt="2023-04-07T13:13:05.672" v="8583" actId="6549"/>
        <pc:sldMkLst>
          <pc:docMk/>
          <pc:sldMk cId="2270400066" sldId="2147478605"/>
        </pc:sldMkLst>
        <pc:spChg chg="mod">
          <ac:chgData name="Henry Jammes" userId="5f22554b-fd15-4676-8c82-dc6122af2a80" providerId="ADAL" clId="{53CE91EE-E1F8-4CF6-8AAC-10A3BE600A7C}" dt="2023-04-07T13:13:05.672" v="8583" actId="6549"/>
          <ac:spMkLst>
            <pc:docMk/>
            <pc:sldMk cId="2270400066" sldId="2147478605"/>
            <ac:spMk id="5" creationId="{DCA2CAEC-335B-119E-2CB4-311BEBFBA992}"/>
          </ac:spMkLst>
        </pc:spChg>
      </pc:sldChg>
      <pc:sldChg chg="addSp delSp modSp new mod">
        <pc:chgData name="Henry Jammes" userId="5f22554b-fd15-4676-8c82-dc6122af2a80" providerId="ADAL" clId="{53CE91EE-E1F8-4CF6-8AAC-10A3BE600A7C}" dt="2023-04-07T12:25:22.738" v="8014" actId="20577"/>
        <pc:sldMkLst>
          <pc:docMk/>
          <pc:sldMk cId="3137727299" sldId="2147478606"/>
        </pc:sldMkLst>
        <pc:spChg chg="mod">
          <ac:chgData name="Henry Jammes" userId="5f22554b-fd15-4676-8c82-dc6122af2a80" providerId="ADAL" clId="{53CE91EE-E1F8-4CF6-8AAC-10A3BE600A7C}" dt="2023-04-07T12:25:22.738" v="8014" actId="20577"/>
          <ac:spMkLst>
            <pc:docMk/>
            <pc:sldMk cId="3137727299" sldId="2147478606"/>
            <ac:spMk id="2" creationId="{F5CBAF58-5D88-5198-31B4-DD9916692427}"/>
          </ac:spMkLst>
        </pc:spChg>
        <pc:spChg chg="mod">
          <ac:chgData name="Henry Jammes" userId="5f22554b-fd15-4676-8c82-dc6122af2a80" providerId="ADAL" clId="{53CE91EE-E1F8-4CF6-8AAC-10A3BE600A7C}" dt="2023-04-07T12:03:31.474" v="6871"/>
          <ac:spMkLst>
            <pc:docMk/>
            <pc:sldMk cId="3137727299" sldId="2147478606"/>
            <ac:spMk id="3" creationId="{12FE072A-FD0F-AA19-FC74-BC7F6FFFC4B0}"/>
          </ac:spMkLst>
        </pc:spChg>
        <pc:spChg chg="add del mod">
          <ac:chgData name="Henry Jammes" userId="5f22554b-fd15-4676-8c82-dc6122af2a80" providerId="ADAL" clId="{53CE91EE-E1F8-4CF6-8AAC-10A3BE600A7C}" dt="2023-04-07T12:03:31.474" v="6871"/>
          <ac:spMkLst>
            <pc:docMk/>
            <pc:sldMk cId="3137727299" sldId="2147478606"/>
            <ac:spMk id="4" creationId="{F6F87327-4076-2A71-C5CE-6665022C6DAC}"/>
          </ac:spMkLst>
        </pc:spChg>
        <pc:spChg chg="add del mod">
          <ac:chgData name="Henry Jammes" userId="5f22554b-fd15-4676-8c82-dc6122af2a80" providerId="ADAL" clId="{53CE91EE-E1F8-4CF6-8AAC-10A3BE600A7C}" dt="2023-04-07T12:03:31.474" v="6871"/>
          <ac:spMkLst>
            <pc:docMk/>
            <pc:sldMk cId="3137727299" sldId="2147478606"/>
            <ac:spMk id="5" creationId="{B2AF3FAD-0370-E991-2421-BE32C1A83AFD}"/>
          </ac:spMkLst>
        </pc:spChg>
      </pc:sldChg>
      <pc:sldChg chg="new del">
        <pc:chgData name="Henry Jammes" userId="5f22554b-fd15-4676-8c82-dc6122af2a80" providerId="ADAL" clId="{53CE91EE-E1F8-4CF6-8AAC-10A3BE600A7C}" dt="2023-04-07T12:03:41.471" v="6874" actId="47"/>
        <pc:sldMkLst>
          <pc:docMk/>
          <pc:sldMk cId="2857091108" sldId="2147478607"/>
        </pc:sldMkLst>
      </pc:sldChg>
      <pc:sldChg chg="modSp new mod">
        <pc:chgData name="Henry Jammes" userId="5f22554b-fd15-4676-8c82-dc6122af2a80" providerId="ADAL" clId="{53CE91EE-E1F8-4CF6-8AAC-10A3BE600A7C}" dt="2023-04-07T13:13:08.822" v="8585" actId="6549"/>
        <pc:sldMkLst>
          <pc:docMk/>
          <pc:sldMk cId="2492887002" sldId="2147478608"/>
        </pc:sldMkLst>
        <pc:spChg chg="mod">
          <ac:chgData name="Henry Jammes" userId="5f22554b-fd15-4676-8c82-dc6122af2a80" providerId="ADAL" clId="{53CE91EE-E1F8-4CF6-8AAC-10A3BE600A7C}" dt="2023-04-07T13:13:08.822" v="8585" actId="6549"/>
          <ac:spMkLst>
            <pc:docMk/>
            <pc:sldMk cId="2492887002" sldId="2147478608"/>
            <ac:spMk id="5" creationId="{9A6E90B9-8837-DD2D-D7D2-ACA610212E4B}"/>
          </ac:spMkLst>
        </pc:spChg>
      </pc:sldChg>
      <pc:sldChg chg="modSp add mod">
        <pc:chgData name="Henry Jammes" userId="5f22554b-fd15-4676-8c82-dc6122af2a80" providerId="ADAL" clId="{53CE91EE-E1F8-4CF6-8AAC-10A3BE600A7C}" dt="2023-04-07T13:12:26.649" v="8579" actId="20577"/>
        <pc:sldMkLst>
          <pc:docMk/>
          <pc:sldMk cId="2717696996" sldId="2147478609"/>
        </pc:sldMkLst>
        <pc:spChg chg="mod">
          <ac:chgData name="Henry Jammes" userId="5f22554b-fd15-4676-8c82-dc6122af2a80" providerId="ADAL" clId="{53CE91EE-E1F8-4CF6-8AAC-10A3BE600A7C}" dt="2023-04-07T12:04:47.048" v="6886" actId="20577"/>
          <ac:spMkLst>
            <pc:docMk/>
            <pc:sldMk cId="2717696996" sldId="2147478609"/>
            <ac:spMk id="2" creationId="{F81F0AEF-8F74-2124-CAB0-96F8A20CD203}"/>
          </ac:spMkLst>
        </pc:spChg>
        <pc:spChg chg="mod">
          <ac:chgData name="Henry Jammes" userId="5f22554b-fd15-4676-8c82-dc6122af2a80" providerId="ADAL" clId="{53CE91EE-E1F8-4CF6-8AAC-10A3BE600A7C}" dt="2023-04-07T13:12:26.649" v="8579" actId="20577"/>
          <ac:spMkLst>
            <pc:docMk/>
            <pc:sldMk cId="2717696996" sldId="2147478609"/>
            <ac:spMk id="3" creationId="{C046D201-F7EA-000D-C63C-4EE4CB679A20}"/>
          </ac:spMkLst>
        </pc:spChg>
      </pc:sldChg>
      <pc:sldChg chg="addSp modSp add mod">
        <pc:chgData name="Henry Jammes" userId="5f22554b-fd15-4676-8c82-dc6122af2a80" providerId="ADAL" clId="{53CE91EE-E1F8-4CF6-8AAC-10A3BE600A7C}" dt="2023-04-07T14:07:35.450" v="9884" actId="6549"/>
        <pc:sldMkLst>
          <pc:docMk/>
          <pc:sldMk cId="1594896466" sldId="2147478610"/>
        </pc:sldMkLst>
        <pc:spChg chg="mod">
          <ac:chgData name="Henry Jammes" userId="5f22554b-fd15-4676-8c82-dc6122af2a80" providerId="ADAL" clId="{53CE91EE-E1F8-4CF6-8AAC-10A3BE600A7C}" dt="2023-04-07T12:16:56.327" v="7618" actId="20577"/>
          <ac:spMkLst>
            <pc:docMk/>
            <pc:sldMk cId="1594896466" sldId="2147478610"/>
            <ac:spMk id="2" creationId="{115E1675-FB05-30F2-37F6-3C82DF76B6F7}"/>
          </ac:spMkLst>
        </pc:spChg>
        <pc:spChg chg="mod">
          <ac:chgData name="Henry Jammes" userId="5f22554b-fd15-4676-8c82-dc6122af2a80" providerId="ADAL" clId="{53CE91EE-E1F8-4CF6-8AAC-10A3BE600A7C}" dt="2023-04-07T12:17:22.500" v="7694"/>
          <ac:spMkLst>
            <pc:docMk/>
            <pc:sldMk cId="1594896466" sldId="2147478610"/>
            <ac:spMk id="3" creationId="{CB763348-A52F-A614-5B47-06AA68B96C55}"/>
          </ac:spMkLst>
        </pc:spChg>
        <pc:spChg chg="mod">
          <ac:chgData name="Henry Jammes" userId="5f22554b-fd15-4676-8c82-dc6122af2a80" providerId="ADAL" clId="{53CE91EE-E1F8-4CF6-8AAC-10A3BE600A7C}" dt="2023-04-07T13:13:28.674" v="8597" actId="6549"/>
          <ac:spMkLst>
            <pc:docMk/>
            <pc:sldMk cId="1594896466" sldId="2147478610"/>
            <ac:spMk id="5" creationId="{C988E342-EBAA-BB53-15BA-7EACFA68601A}"/>
          </ac:spMkLst>
        </pc:spChg>
        <pc:graphicFrameChg chg="add mod modGraphic">
          <ac:chgData name="Henry Jammes" userId="5f22554b-fd15-4676-8c82-dc6122af2a80" providerId="ADAL" clId="{53CE91EE-E1F8-4CF6-8AAC-10A3BE600A7C}" dt="2023-04-07T14:07:35.450" v="9884" actId="6549"/>
          <ac:graphicFrameMkLst>
            <pc:docMk/>
            <pc:sldMk cId="1594896466" sldId="2147478610"/>
            <ac:graphicFrameMk id="6" creationId="{9ABC50AF-F91C-9132-4CFE-98B14A12B0DE}"/>
          </ac:graphicFrameMkLst>
        </pc:graphicFrameChg>
      </pc:sldChg>
      <pc:sldChg chg="modSp add mod">
        <pc:chgData name="Henry Jammes" userId="5f22554b-fd15-4676-8c82-dc6122af2a80" providerId="ADAL" clId="{53CE91EE-E1F8-4CF6-8AAC-10A3BE600A7C}" dt="2023-04-07T12:18:28.890" v="7778" actId="20577"/>
        <pc:sldMkLst>
          <pc:docMk/>
          <pc:sldMk cId="2238225375" sldId="2147478611"/>
        </pc:sldMkLst>
        <pc:spChg chg="mod">
          <ac:chgData name="Henry Jammes" userId="5f22554b-fd15-4676-8c82-dc6122af2a80" providerId="ADAL" clId="{53CE91EE-E1F8-4CF6-8AAC-10A3BE600A7C}" dt="2023-04-07T12:05:53.317" v="6908" actId="20577"/>
          <ac:spMkLst>
            <pc:docMk/>
            <pc:sldMk cId="2238225375" sldId="2147478611"/>
            <ac:spMk id="2" creationId="{F81F0AEF-8F74-2124-CAB0-96F8A20CD203}"/>
          </ac:spMkLst>
        </pc:spChg>
        <pc:spChg chg="mod">
          <ac:chgData name="Henry Jammes" userId="5f22554b-fd15-4676-8c82-dc6122af2a80" providerId="ADAL" clId="{53CE91EE-E1F8-4CF6-8AAC-10A3BE600A7C}" dt="2023-04-07T12:18:28.890" v="7778" actId="20577"/>
          <ac:spMkLst>
            <pc:docMk/>
            <pc:sldMk cId="2238225375" sldId="2147478611"/>
            <ac:spMk id="3" creationId="{C046D201-F7EA-000D-C63C-4EE4CB679A20}"/>
          </ac:spMkLst>
        </pc:spChg>
      </pc:sldChg>
      <pc:sldChg chg="modSp add mod">
        <pc:chgData name="Henry Jammes" userId="5f22554b-fd15-4676-8c82-dc6122af2a80" providerId="ADAL" clId="{53CE91EE-E1F8-4CF6-8AAC-10A3BE600A7C}" dt="2023-05-01T16:04:02.618" v="10517"/>
        <pc:sldMkLst>
          <pc:docMk/>
          <pc:sldMk cId="3665190896" sldId="2147478612"/>
        </pc:sldMkLst>
        <pc:spChg chg="mod">
          <ac:chgData name="Henry Jammes" userId="5f22554b-fd15-4676-8c82-dc6122af2a80" providerId="ADAL" clId="{53CE91EE-E1F8-4CF6-8AAC-10A3BE600A7C}" dt="2023-05-01T16:04:02.618" v="10517"/>
          <ac:spMkLst>
            <pc:docMk/>
            <pc:sldMk cId="3665190896" sldId="2147478612"/>
            <ac:spMk id="4" creationId="{D9B38A2B-9E29-84AC-3185-EDD79A09F1B3}"/>
          </ac:spMkLst>
        </pc:spChg>
        <pc:spChg chg="mod">
          <ac:chgData name="Henry Jammes" userId="5f22554b-fd15-4676-8c82-dc6122af2a80" providerId="ADAL" clId="{53CE91EE-E1F8-4CF6-8AAC-10A3BE600A7C}" dt="2023-04-07T13:13:26.167" v="8595" actId="6549"/>
          <ac:spMkLst>
            <pc:docMk/>
            <pc:sldMk cId="3665190896" sldId="2147478612"/>
            <ac:spMk id="5" creationId="{C988E342-EBAA-BB53-15BA-7EACFA68601A}"/>
          </ac:spMkLst>
        </pc:spChg>
      </pc:sldChg>
      <pc:sldChg chg="addSp delSp modSp new add del mod modClrScheme chgLayout">
        <pc:chgData name="Henry Jammes" userId="5f22554b-fd15-4676-8c82-dc6122af2a80" providerId="ADAL" clId="{53CE91EE-E1F8-4CF6-8AAC-10A3BE600A7C}" dt="2023-04-07T13:13:23.148" v="8593" actId="6549"/>
        <pc:sldMkLst>
          <pc:docMk/>
          <pc:sldMk cId="3408382971" sldId="2147478613"/>
        </pc:sldMkLst>
        <pc:spChg chg="del">
          <ac:chgData name="Henry Jammes" userId="5f22554b-fd15-4676-8c82-dc6122af2a80" providerId="ADAL" clId="{53CE91EE-E1F8-4CF6-8AAC-10A3BE600A7C}" dt="2023-04-07T12:19:01.247" v="7785" actId="700"/>
          <ac:spMkLst>
            <pc:docMk/>
            <pc:sldMk cId="3408382971" sldId="2147478613"/>
            <ac:spMk id="2" creationId="{6A575958-2D9E-3051-9191-0F2D3E30730B}"/>
          </ac:spMkLst>
        </pc:spChg>
        <pc:spChg chg="del mod ord">
          <ac:chgData name="Henry Jammes" userId="5f22554b-fd15-4676-8c82-dc6122af2a80" providerId="ADAL" clId="{53CE91EE-E1F8-4CF6-8AAC-10A3BE600A7C}" dt="2023-04-07T12:19:01.247" v="7785" actId="700"/>
          <ac:spMkLst>
            <pc:docMk/>
            <pc:sldMk cId="3408382971" sldId="2147478613"/>
            <ac:spMk id="3" creationId="{7F6560E0-A4B5-8386-005E-2D11BED5FA9C}"/>
          </ac:spMkLst>
        </pc:spChg>
        <pc:spChg chg="add mod ord">
          <ac:chgData name="Henry Jammes" userId="5f22554b-fd15-4676-8c82-dc6122af2a80" providerId="ADAL" clId="{53CE91EE-E1F8-4CF6-8AAC-10A3BE600A7C}" dt="2023-04-07T12:19:06.759" v="7786"/>
          <ac:spMkLst>
            <pc:docMk/>
            <pc:sldMk cId="3408382971" sldId="2147478613"/>
            <ac:spMk id="4" creationId="{50533527-FD49-27CC-64F3-03FA6394629E}"/>
          </ac:spMkLst>
        </pc:spChg>
        <pc:spChg chg="add mod ord">
          <ac:chgData name="Henry Jammes" userId="5f22554b-fd15-4676-8c82-dc6122af2a80" providerId="ADAL" clId="{53CE91EE-E1F8-4CF6-8AAC-10A3BE600A7C}" dt="2023-04-07T12:19:19.632" v="7842" actId="20577"/>
          <ac:spMkLst>
            <pc:docMk/>
            <pc:sldMk cId="3408382971" sldId="2147478613"/>
            <ac:spMk id="5" creationId="{91538CF6-0682-9A3F-BA67-3D8359142FDB}"/>
          </ac:spMkLst>
        </pc:spChg>
        <pc:spChg chg="add mod ord">
          <ac:chgData name="Henry Jammes" userId="5f22554b-fd15-4676-8c82-dc6122af2a80" providerId="ADAL" clId="{53CE91EE-E1F8-4CF6-8AAC-10A3BE600A7C}" dt="2023-04-07T12:20:53.952" v="7964" actId="20577"/>
          <ac:spMkLst>
            <pc:docMk/>
            <pc:sldMk cId="3408382971" sldId="2147478613"/>
            <ac:spMk id="6" creationId="{3EA49C09-32CD-C487-92B1-427CC69BB900}"/>
          </ac:spMkLst>
        </pc:spChg>
        <pc:spChg chg="add mod ord">
          <ac:chgData name="Henry Jammes" userId="5f22554b-fd15-4676-8c82-dc6122af2a80" providerId="ADAL" clId="{53CE91EE-E1F8-4CF6-8AAC-10A3BE600A7C}" dt="2023-04-07T13:13:23.148" v="8593" actId="6549"/>
          <ac:spMkLst>
            <pc:docMk/>
            <pc:sldMk cId="3408382971" sldId="2147478613"/>
            <ac:spMk id="7" creationId="{87452B04-D079-4B21-354F-0702999CCB97}"/>
          </ac:spMkLst>
        </pc:spChg>
      </pc:sldChg>
      <pc:sldChg chg="modSp new del mod">
        <pc:chgData name="Henry Jammes" userId="5f22554b-fd15-4676-8c82-dc6122af2a80" providerId="ADAL" clId="{53CE91EE-E1F8-4CF6-8AAC-10A3BE600A7C}" dt="2023-04-07T12:15:31.738" v="7550" actId="47"/>
        <pc:sldMkLst>
          <pc:docMk/>
          <pc:sldMk cId="4277780967" sldId="2147478613"/>
        </pc:sldMkLst>
        <pc:spChg chg="mod">
          <ac:chgData name="Henry Jammes" userId="5f22554b-fd15-4676-8c82-dc6122af2a80" providerId="ADAL" clId="{53CE91EE-E1F8-4CF6-8AAC-10A3BE600A7C}" dt="2023-04-07T12:14:18.132" v="7348" actId="20577"/>
          <ac:spMkLst>
            <pc:docMk/>
            <pc:sldMk cId="4277780967" sldId="2147478613"/>
            <ac:spMk id="2" creationId="{6090CBB0-5A64-F38D-8FB5-A532900B869F}"/>
          </ac:spMkLst>
        </pc:spChg>
        <pc:spChg chg="mod">
          <ac:chgData name="Henry Jammes" userId="5f22554b-fd15-4676-8c82-dc6122af2a80" providerId="ADAL" clId="{53CE91EE-E1F8-4CF6-8AAC-10A3BE600A7C}" dt="2023-04-07T12:14:34.890" v="7445" actId="20577"/>
          <ac:spMkLst>
            <pc:docMk/>
            <pc:sldMk cId="4277780967" sldId="2147478613"/>
            <ac:spMk id="3" creationId="{E3035C96-5D67-21C1-93E9-0BEE0AE82542}"/>
          </ac:spMkLst>
        </pc:spChg>
        <pc:spChg chg="mod">
          <ac:chgData name="Henry Jammes" userId="5f22554b-fd15-4676-8c82-dc6122af2a80" providerId="ADAL" clId="{53CE91EE-E1F8-4CF6-8AAC-10A3BE600A7C}" dt="2023-04-07T12:14:50.215" v="7496" actId="6549"/>
          <ac:spMkLst>
            <pc:docMk/>
            <pc:sldMk cId="4277780967" sldId="2147478613"/>
            <ac:spMk id="4" creationId="{798C4EAC-9A2B-E3E7-5804-8ADDAE12D249}"/>
          </ac:spMkLst>
        </pc:spChg>
      </pc:sldChg>
      <pc:sldChg chg="modSp new mod">
        <pc:chgData name="Henry Jammes" userId="5f22554b-fd15-4676-8c82-dc6122af2a80" providerId="ADAL" clId="{53CE91EE-E1F8-4CF6-8AAC-10A3BE600A7C}" dt="2023-04-07T13:13:20.649" v="8591" actId="6549"/>
        <pc:sldMkLst>
          <pc:docMk/>
          <pc:sldMk cId="4147192753" sldId="2147478614"/>
        </pc:sldMkLst>
        <pc:spChg chg="mod">
          <ac:chgData name="Henry Jammes" userId="5f22554b-fd15-4676-8c82-dc6122af2a80" providerId="ADAL" clId="{53CE91EE-E1F8-4CF6-8AAC-10A3BE600A7C}" dt="2023-04-07T12:21:27.768" v="7978" actId="20577"/>
          <ac:spMkLst>
            <pc:docMk/>
            <pc:sldMk cId="4147192753" sldId="2147478614"/>
            <ac:spMk id="2" creationId="{7C68EADB-37AC-E6C0-CBF8-360A0B7F13CD}"/>
          </ac:spMkLst>
        </pc:spChg>
        <pc:spChg chg="mod">
          <ac:chgData name="Henry Jammes" userId="5f22554b-fd15-4676-8c82-dc6122af2a80" providerId="ADAL" clId="{53CE91EE-E1F8-4CF6-8AAC-10A3BE600A7C}" dt="2023-04-07T12:20:03.130" v="7868" actId="20577"/>
          <ac:spMkLst>
            <pc:docMk/>
            <pc:sldMk cId="4147192753" sldId="2147478614"/>
            <ac:spMk id="3" creationId="{5AB137D5-1A7A-6D9B-4F10-A4088C6BF688}"/>
          </ac:spMkLst>
        </pc:spChg>
        <pc:spChg chg="mod">
          <ac:chgData name="Henry Jammes" userId="5f22554b-fd15-4676-8c82-dc6122af2a80" providerId="ADAL" clId="{53CE91EE-E1F8-4CF6-8AAC-10A3BE600A7C}" dt="2023-04-07T12:20:25.853" v="7940" actId="5793"/>
          <ac:spMkLst>
            <pc:docMk/>
            <pc:sldMk cId="4147192753" sldId="2147478614"/>
            <ac:spMk id="4" creationId="{2B821994-7AC5-3649-C732-C95526744FDE}"/>
          </ac:spMkLst>
        </pc:spChg>
        <pc:spChg chg="mod">
          <ac:chgData name="Henry Jammes" userId="5f22554b-fd15-4676-8c82-dc6122af2a80" providerId="ADAL" clId="{53CE91EE-E1F8-4CF6-8AAC-10A3BE600A7C}" dt="2023-04-07T13:13:20.649" v="8591" actId="6549"/>
          <ac:spMkLst>
            <pc:docMk/>
            <pc:sldMk cId="4147192753" sldId="2147478614"/>
            <ac:spMk id="5" creationId="{F52ED535-4BB4-5CBD-2ABC-DBE485CBCC35}"/>
          </ac:spMkLst>
        </pc:spChg>
      </pc:sldChg>
      <pc:sldChg chg="modSp add mod">
        <pc:chgData name="Henry Jammes" userId="5f22554b-fd15-4676-8c82-dc6122af2a80" providerId="ADAL" clId="{53CE91EE-E1F8-4CF6-8AAC-10A3BE600A7C}" dt="2023-04-07T13:13:16.590" v="8589" actId="6549"/>
        <pc:sldMkLst>
          <pc:docMk/>
          <pc:sldMk cId="2499841972" sldId="2147478615"/>
        </pc:sldMkLst>
        <pc:spChg chg="mod">
          <ac:chgData name="Henry Jammes" userId="5f22554b-fd15-4676-8c82-dc6122af2a80" providerId="ADAL" clId="{53CE91EE-E1F8-4CF6-8AAC-10A3BE600A7C}" dt="2023-04-07T12:21:39.367" v="7980"/>
          <ac:spMkLst>
            <pc:docMk/>
            <pc:sldMk cId="2499841972" sldId="2147478615"/>
            <ac:spMk id="2" creationId="{7C68EADB-37AC-E6C0-CBF8-360A0B7F13CD}"/>
          </ac:spMkLst>
        </pc:spChg>
        <pc:spChg chg="mod">
          <ac:chgData name="Henry Jammes" userId="5f22554b-fd15-4676-8c82-dc6122af2a80" providerId="ADAL" clId="{53CE91EE-E1F8-4CF6-8AAC-10A3BE600A7C}" dt="2023-04-07T12:21:47.432" v="7981"/>
          <ac:spMkLst>
            <pc:docMk/>
            <pc:sldMk cId="2499841972" sldId="2147478615"/>
            <ac:spMk id="3" creationId="{5AB137D5-1A7A-6D9B-4F10-A4088C6BF688}"/>
          </ac:spMkLst>
        </pc:spChg>
        <pc:spChg chg="mod">
          <ac:chgData name="Henry Jammes" userId="5f22554b-fd15-4676-8c82-dc6122af2a80" providerId="ADAL" clId="{53CE91EE-E1F8-4CF6-8AAC-10A3BE600A7C}" dt="2023-04-07T12:21:54.238" v="7982"/>
          <ac:spMkLst>
            <pc:docMk/>
            <pc:sldMk cId="2499841972" sldId="2147478615"/>
            <ac:spMk id="4" creationId="{2B821994-7AC5-3649-C732-C95526744FDE}"/>
          </ac:spMkLst>
        </pc:spChg>
        <pc:spChg chg="mod">
          <ac:chgData name="Henry Jammes" userId="5f22554b-fd15-4676-8c82-dc6122af2a80" providerId="ADAL" clId="{53CE91EE-E1F8-4CF6-8AAC-10A3BE600A7C}" dt="2023-04-07T13:13:16.590" v="8589" actId="6549"/>
          <ac:spMkLst>
            <pc:docMk/>
            <pc:sldMk cId="2499841972" sldId="2147478615"/>
            <ac:spMk id="5" creationId="{F52ED535-4BB4-5CBD-2ABC-DBE485CBCC35}"/>
          </ac:spMkLst>
        </pc:spChg>
      </pc:sldChg>
      <pc:sldChg chg="addSp delSp modSp new mod">
        <pc:chgData name="Henry Jammes" userId="5f22554b-fd15-4676-8c82-dc6122af2a80" providerId="ADAL" clId="{53CE91EE-E1F8-4CF6-8AAC-10A3BE600A7C}" dt="2023-05-01T16:03:32.178" v="10513" actId="20577"/>
        <pc:sldMkLst>
          <pc:docMk/>
          <pc:sldMk cId="597390494" sldId="2147478616"/>
        </pc:sldMkLst>
        <pc:spChg chg="mod">
          <ac:chgData name="Henry Jammes" userId="5f22554b-fd15-4676-8c82-dc6122af2a80" providerId="ADAL" clId="{53CE91EE-E1F8-4CF6-8AAC-10A3BE600A7C}" dt="2023-05-01T16:03:03.466" v="10435" actId="20577"/>
          <ac:spMkLst>
            <pc:docMk/>
            <pc:sldMk cId="597390494" sldId="2147478616"/>
            <ac:spMk id="2" creationId="{06200FD3-EB50-A291-6952-748348F5754E}"/>
          </ac:spMkLst>
        </pc:spChg>
        <pc:spChg chg="mod">
          <ac:chgData name="Henry Jammes" userId="5f22554b-fd15-4676-8c82-dc6122af2a80" providerId="ADAL" clId="{53CE91EE-E1F8-4CF6-8AAC-10A3BE600A7C}" dt="2023-05-01T16:03:07.284" v="10438" actId="20577"/>
          <ac:spMkLst>
            <pc:docMk/>
            <pc:sldMk cId="597390494" sldId="2147478616"/>
            <ac:spMk id="3" creationId="{77FB708B-1EC6-0043-1545-8A46233783FD}"/>
          </ac:spMkLst>
        </pc:spChg>
        <pc:spChg chg="del">
          <ac:chgData name="Henry Jammes" userId="5f22554b-fd15-4676-8c82-dc6122af2a80" providerId="ADAL" clId="{53CE91EE-E1F8-4CF6-8AAC-10A3BE600A7C}" dt="2023-04-07T13:19:37.644" v="8622" actId="478"/>
          <ac:spMkLst>
            <pc:docMk/>
            <pc:sldMk cId="597390494" sldId="2147478616"/>
            <ac:spMk id="4" creationId="{2673388D-834B-FB85-019A-9EAAD2774381}"/>
          </ac:spMkLst>
        </pc:spChg>
        <pc:spChg chg="mod">
          <ac:chgData name="Henry Jammes" userId="5f22554b-fd15-4676-8c82-dc6122af2a80" providerId="ADAL" clId="{53CE91EE-E1F8-4CF6-8AAC-10A3BE600A7C}" dt="2023-04-07T13:20:24.096" v="8632"/>
          <ac:spMkLst>
            <pc:docMk/>
            <pc:sldMk cId="597390494" sldId="2147478616"/>
            <ac:spMk id="5" creationId="{E8B7A729-6924-1C56-26AE-F5386D0349F3}"/>
          </ac:spMkLst>
        </pc:spChg>
        <pc:spChg chg="add del mod">
          <ac:chgData name="Henry Jammes" userId="5f22554b-fd15-4676-8c82-dc6122af2a80" providerId="ADAL" clId="{53CE91EE-E1F8-4CF6-8AAC-10A3BE600A7C}" dt="2023-04-07T13:28:23.612" v="9217" actId="478"/>
          <ac:spMkLst>
            <pc:docMk/>
            <pc:sldMk cId="597390494" sldId="2147478616"/>
            <ac:spMk id="6" creationId="{738266D6-9E3D-9B53-AF98-533A92295A49}"/>
          </ac:spMkLst>
        </pc:spChg>
        <pc:spChg chg="mod">
          <ac:chgData name="Henry Jammes" userId="5f22554b-fd15-4676-8c82-dc6122af2a80" providerId="ADAL" clId="{53CE91EE-E1F8-4CF6-8AAC-10A3BE600A7C}" dt="2023-04-07T13:20:32.030" v="8633" actId="207"/>
          <ac:spMkLst>
            <pc:docMk/>
            <pc:sldMk cId="597390494" sldId="2147478616"/>
            <ac:spMk id="8" creationId="{CFAB27EE-DCED-3D6D-72DF-90086B33C175}"/>
          </ac:spMkLst>
        </pc:spChg>
        <pc:spChg chg="mod">
          <ac:chgData name="Henry Jammes" userId="5f22554b-fd15-4676-8c82-dc6122af2a80" providerId="ADAL" clId="{53CE91EE-E1F8-4CF6-8AAC-10A3BE600A7C}" dt="2023-04-07T13:20:32.030" v="8633" actId="207"/>
          <ac:spMkLst>
            <pc:docMk/>
            <pc:sldMk cId="597390494" sldId="2147478616"/>
            <ac:spMk id="9" creationId="{62B68F20-F7AC-A411-42A9-9EC564EC22B3}"/>
          </ac:spMkLst>
        </pc:spChg>
        <pc:spChg chg="add del mod">
          <ac:chgData name="Henry Jammes" userId="5f22554b-fd15-4676-8c82-dc6122af2a80" providerId="ADAL" clId="{53CE91EE-E1F8-4CF6-8AAC-10A3BE600A7C}" dt="2023-04-07T13:28:23.612" v="9217" actId="478"/>
          <ac:spMkLst>
            <pc:docMk/>
            <pc:sldMk cId="597390494" sldId="2147478616"/>
            <ac:spMk id="10" creationId="{E93BD396-86FC-2149-9088-C0173ABC9A44}"/>
          </ac:spMkLst>
        </pc:spChg>
        <pc:spChg chg="add del mod">
          <ac:chgData name="Henry Jammes" userId="5f22554b-fd15-4676-8c82-dc6122af2a80" providerId="ADAL" clId="{53CE91EE-E1F8-4CF6-8AAC-10A3BE600A7C}" dt="2023-04-07T13:21:22.319" v="8642" actId="478"/>
          <ac:spMkLst>
            <pc:docMk/>
            <pc:sldMk cId="597390494" sldId="2147478616"/>
            <ac:spMk id="11" creationId="{ADAA906A-6769-A9B3-9B92-B374B14FC117}"/>
          </ac:spMkLst>
        </pc:spChg>
        <pc:spChg chg="add del mod">
          <ac:chgData name="Henry Jammes" userId="5f22554b-fd15-4676-8c82-dc6122af2a80" providerId="ADAL" clId="{53CE91EE-E1F8-4CF6-8AAC-10A3BE600A7C}" dt="2023-04-07T13:21:22.319" v="8642" actId="478"/>
          <ac:spMkLst>
            <pc:docMk/>
            <pc:sldMk cId="597390494" sldId="2147478616"/>
            <ac:spMk id="12" creationId="{A55077D5-9FF3-AC55-B16A-21E2E575DB93}"/>
          </ac:spMkLst>
        </pc:spChg>
        <pc:spChg chg="add del mod">
          <ac:chgData name="Henry Jammes" userId="5f22554b-fd15-4676-8c82-dc6122af2a80" providerId="ADAL" clId="{53CE91EE-E1F8-4CF6-8AAC-10A3BE600A7C}" dt="2023-04-07T13:28:23.612" v="9217" actId="478"/>
          <ac:spMkLst>
            <pc:docMk/>
            <pc:sldMk cId="597390494" sldId="2147478616"/>
            <ac:spMk id="15" creationId="{B5718535-EBB7-BDC0-6BD5-1C4952A6DD2B}"/>
          </ac:spMkLst>
        </pc:spChg>
        <pc:spChg chg="mod">
          <ac:chgData name="Henry Jammes" userId="5f22554b-fd15-4676-8c82-dc6122af2a80" providerId="ADAL" clId="{53CE91EE-E1F8-4CF6-8AAC-10A3BE600A7C}" dt="2023-04-07T13:21:20.279" v="8641" actId="207"/>
          <ac:spMkLst>
            <pc:docMk/>
            <pc:sldMk cId="597390494" sldId="2147478616"/>
            <ac:spMk id="17" creationId="{4B19ACDF-463F-FDD8-1D62-4DE5E4ACEA53}"/>
          </ac:spMkLst>
        </pc:spChg>
        <pc:spChg chg="mod">
          <ac:chgData name="Henry Jammes" userId="5f22554b-fd15-4676-8c82-dc6122af2a80" providerId="ADAL" clId="{53CE91EE-E1F8-4CF6-8AAC-10A3BE600A7C}" dt="2023-04-07T13:21:20.279" v="8641" actId="207"/>
          <ac:spMkLst>
            <pc:docMk/>
            <pc:sldMk cId="597390494" sldId="2147478616"/>
            <ac:spMk id="18" creationId="{5680F993-19AD-B342-8776-BF31DF58FDA4}"/>
          </ac:spMkLst>
        </pc:spChg>
        <pc:spChg chg="add del mod">
          <ac:chgData name="Henry Jammes" userId="5f22554b-fd15-4676-8c82-dc6122af2a80" providerId="ADAL" clId="{53CE91EE-E1F8-4CF6-8AAC-10A3BE600A7C}" dt="2023-04-07T13:21:22.319" v="8642" actId="478"/>
          <ac:spMkLst>
            <pc:docMk/>
            <pc:sldMk cId="597390494" sldId="2147478616"/>
            <ac:spMk id="19" creationId="{1CE27887-A64E-6071-D5B3-FBD6695718A5}"/>
          </ac:spMkLst>
        </pc:spChg>
        <pc:spChg chg="mod">
          <ac:chgData name="Henry Jammes" userId="5f22554b-fd15-4676-8c82-dc6122af2a80" providerId="ADAL" clId="{53CE91EE-E1F8-4CF6-8AAC-10A3BE600A7C}" dt="2023-04-07T13:19:38.090" v="8623"/>
          <ac:spMkLst>
            <pc:docMk/>
            <pc:sldMk cId="597390494" sldId="2147478616"/>
            <ac:spMk id="21" creationId="{2AFB2B08-4667-D8A3-3553-7DF37764F1E1}"/>
          </ac:spMkLst>
        </pc:spChg>
        <pc:spChg chg="mod">
          <ac:chgData name="Henry Jammes" userId="5f22554b-fd15-4676-8c82-dc6122af2a80" providerId="ADAL" clId="{53CE91EE-E1F8-4CF6-8AAC-10A3BE600A7C}" dt="2023-04-07T13:19:38.090" v="8623"/>
          <ac:spMkLst>
            <pc:docMk/>
            <pc:sldMk cId="597390494" sldId="2147478616"/>
            <ac:spMk id="22" creationId="{D15F88BE-1E94-5180-78D7-6E33C25CAD67}"/>
          </ac:spMkLst>
        </pc:spChg>
        <pc:spChg chg="add del mod">
          <ac:chgData name="Henry Jammes" userId="5f22554b-fd15-4676-8c82-dc6122af2a80" providerId="ADAL" clId="{53CE91EE-E1F8-4CF6-8AAC-10A3BE600A7C}" dt="2023-04-07T13:21:22.319" v="8642" actId="478"/>
          <ac:spMkLst>
            <pc:docMk/>
            <pc:sldMk cId="597390494" sldId="2147478616"/>
            <ac:spMk id="23" creationId="{634D338F-1C65-F25E-0BE4-33B18C6CEF43}"/>
          </ac:spMkLst>
        </pc:spChg>
        <pc:spChg chg="add del mod">
          <ac:chgData name="Henry Jammes" userId="5f22554b-fd15-4676-8c82-dc6122af2a80" providerId="ADAL" clId="{53CE91EE-E1F8-4CF6-8AAC-10A3BE600A7C}" dt="2023-04-07T13:28:23.612" v="9217" actId="478"/>
          <ac:spMkLst>
            <pc:docMk/>
            <pc:sldMk cId="597390494" sldId="2147478616"/>
            <ac:spMk id="24" creationId="{AEE823FD-AF82-B38F-3892-BC2251902028}"/>
          </ac:spMkLst>
        </pc:spChg>
        <pc:spChg chg="add del mod">
          <ac:chgData name="Henry Jammes" userId="5f22554b-fd15-4676-8c82-dc6122af2a80" providerId="ADAL" clId="{53CE91EE-E1F8-4CF6-8AAC-10A3BE600A7C}" dt="2023-04-07T13:21:22.319" v="8642" actId="478"/>
          <ac:spMkLst>
            <pc:docMk/>
            <pc:sldMk cId="597390494" sldId="2147478616"/>
            <ac:spMk id="27" creationId="{8469ACC5-B193-2E66-9FD9-CE4234600D89}"/>
          </ac:spMkLst>
        </pc:spChg>
        <pc:spChg chg="mod">
          <ac:chgData name="Henry Jammes" userId="5f22554b-fd15-4676-8c82-dc6122af2a80" providerId="ADAL" clId="{53CE91EE-E1F8-4CF6-8AAC-10A3BE600A7C}" dt="2023-04-07T13:19:38.090" v="8623"/>
          <ac:spMkLst>
            <pc:docMk/>
            <pc:sldMk cId="597390494" sldId="2147478616"/>
            <ac:spMk id="29" creationId="{19686446-5530-3DCE-39C3-DE2B77C9EEF8}"/>
          </ac:spMkLst>
        </pc:spChg>
        <pc:spChg chg="mod">
          <ac:chgData name="Henry Jammes" userId="5f22554b-fd15-4676-8c82-dc6122af2a80" providerId="ADAL" clId="{53CE91EE-E1F8-4CF6-8AAC-10A3BE600A7C}" dt="2023-04-07T13:19:38.090" v="8623"/>
          <ac:spMkLst>
            <pc:docMk/>
            <pc:sldMk cId="597390494" sldId="2147478616"/>
            <ac:spMk id="30" creationId="{7D27F2D2-EC26-6775-F29C-05C1E809660E}"/>
          </ac:spMkLst>
        </pc:spChg>
        <pc:spChg chg="add del mod">
          <ac:chgData name="Henry Jammes" userId="5f22554b-fd15-4676-8c82-dc6122af2a80" providerId="ADAL" clId="{53CE91EE-E1F8-4CF6-8AAC-10A3BE600A7C}" dt="2023-04-07T13:21:22.319" v="8642" actId="478"/>
          <ac:spMkLst>
            <pc:docMk/>
            <pc:sldMk cId="597390494" sldId="2147478616"/>
            <ac:spMk id="31" creationId="{D224D373-0F64-480A-AEFB-8F3B2D733AC0}"/>
          </ac:spMkLst>
        </pc:spChg>
        <pc:spChg chg="mod">
          <ac:chgData name="Henry Jammes" userId="5f22554b-fd15-4676-8c82-dc6122af2a80" providerId="ADAL" clId="{53CE91EE-E1F8-4CF6-8AAC-10A3BE600A7C}" dt="2023-04-07T13:19:38.090" v="8623"/>
          <ac:spMkLst>
            <pc:docMk/>
            <pc:sldMk cId="597390494" sldId="2147478616"/>
            <ac:spMk id="33" creationId="{47870DF0-C1C5-1947-4C49-ED771C2C7273}"/>
          </ac:spMkLst>
        </pc:spChg>
        <pc:spChg chg="mod">
          <ac:chgData name="Henry Jammes" userId="5f22554b-fd15-4676-8c82-dc6122af2a80" providerId="ADAL" clId="{53CE91EE-E1F8-4CF6-8AAC-10A3BE600A7C}" dt="2023-04-07T13:19:38.090" v="8623"/>
          <ac:spMkLst>
            <pc:docMk/>
            <pc:sldMk cId="597390494" sldId="2147478616"/>
            <ac:spMk id="34" creationId="{73E6E9C3-A4ED-FA72-3A0D-FC25895D5D0D}"/>
          </ac:spMkLst>
        </pc:spChg>
        <pc:spChg chg="add mod">
          <ac:chgData name="Henry Jammes" userId="5f22554b-fd15-4676-8c82-dc6122af2a80" providerId="ADAL" clId="{53CE91EE-E1F8-4CF6-8AAC-10A3BE600A7C}" dt="2023-04-07T13:20:47.896" v="8637" actId="571"/>
          <ac:spMkLst>
            <pc:docMk/>
            <pc:sldMk cId="597390494" sldId="2147478616"/>
            <ac:spMk id="39" creationId="{E22AD4DB-E427-C817-E02D-CD44BCD4FFC0}"/>
          </ac:spMkLst>
        </pc:spChg>
        <pc:spChg chg="add del mod">
          <ac:chgData name="Henry Jammes" userId="5f22554b-fd15-4676-8c82-dc6122af2a80" providerId="ADAL" clId="{53CE91EE-E1F8-4CF6-8AAC-10A3BE600A7C}" dt="2023-04-07T13:28:23.612" v="9217" actId="478"/>
          <ac:spMkLst>
            <pc:docMk/>
            <pc:sldMk cId="597390494" sldId="2147478616"/>
            <ac:spMk id="40" creationId="{FB4A04E8-BB7E-9ABB-453A-D280143E7E51}"/>
          </ac:spMkLst>
        </pc:spChg>
        <pc:spChg chg="add del mod">
          <ac:chgData name="Henry Jammes" userId="5f22554b-fd15-4676-8c82-dc6122af2a80" providerId="ADAL" clId="{53CE91EE-E1F8-4CF6-8AAC-10A3BE600A7C}" dt="2023-04-07T13:28:23.612" v="9217" actId="478"/>
          <ac:spMkLst>
            <pc:docMk/>
            <pc:sldMk cId="597390494" sldId="2147478616"/>
            <ac:spMk id="41" creationId="{349531E9-1FDB-BB09-2E42-14AAB32EC905}"/>
          </ac:spMkLst>
        </pc:spChg>
        <pc:grpChg chg="add del mod">
          <ac:chgData name="Henry Jammes" userId="5f22554b-fd15-4676-8c82-dc6122af2a80" providerId="ADAL" clId="{53CE91EE-E1F8-4CF6-8AAC-10A3BE600A7C}" dt="2023-04-07T13:22:15.462" v="8748" actId="478"/>
          <ac:grpSpMkLst>
            <pc:docMk/>
            <pc:sldMk cId="597390494" sldId="2147478616"/>
            <ac:grpSpMk id="7" creationId="{14BB8886-C4EA-19CA-593A-9D8C66117B31}"/>
          </ac:grpSpMkLst>
        </pc:grpChg>
        <pc:grpChg chg="add del mod">
          <ac:chgData name="Henry Jammes" userId="5f22554b-fd15-4676-8c82-dc6122af2a80" providerId="ADAL" clId="{53CE91EE-E1F8-4CF6-8AAC-10A3BE600A7C}" dt="2023-04-07T13:22:16.181" v="8749" actId="478"/>
          <ac:grpSpMkLst>
            <pc:docMk/>
            <pc:sldMk cId="597390494" sldId="2147478616"/>
            <ac:grpSpMk id="16" creationId="{4AE96575-E053-A6D6-BAF8-0A4BEE67BA5B}"/>
          </ac:grpSpMkLst>
        </pc:grpChg>
        <pc:grpChg chg="add del mod">
          <ac:chgData name="Henry Jammes" userId="5f22554b-fd15-4676-8c82-dc6122af2a80" providerId="ADAL" clId="{53CE91EE-E1F8-4CF6-8AAC-10A3BE600A7C}" dt="2023-04-07T13:21:22.319" v="8642" actId="478"/>
          <ac:grpSpMkLst>
            <pc:docMk/>
            <pc:sldMk cId="597390494" sldId="2147478616"/>
            <ac:grpSpMk id="20" creationId="{5D0C04E7-F527-013D-EE50-37B1317BF045}"/>
          </ac:grpSpMkLst>
        </pc:grpChg>
        <pc:grpChg chg="add del mod">
          <ac:chgData name="Henry Jammes" userId="5f22554b-fd15-4676-8c82-dc6122af2a80" providerId="ADAL" clId="{53CE91EE-E1F8-4CF6-8AAC-10A3BE600A7C}" dt="2023-04-07T13:21:22.319" v="8642" actId="478"/>
          <ac:grpSpMkLst>
            <pc:docMk/>
            <pc:sldMk cId="597390494" sldId="2147478616"/>
            <ac:grpSpMk id="28" creationId="{05100114-21EB-D0F0-072E-4534CE583BA6}"/>
          </ac:grpSpMkLst>
        </pc:grpChg>
        <pc:grpChg chg="add del mod">
          <ac:chgData name="Henry Jammes" userId="5f22554b-fd15-4676-8c82-dc6122af2a80" providerId="ADAL" clId="{53CE91EE-E1F8-4CF6-8AAC-10A3BE600A7C}" dt="2023-04-07T13:21:22.319" v="8642" actId="478"/>
          <ac:grpSpMkLst>
            <pc:docMk/>
            <pc:sldMk cId="597390494" sldId="2147478616"/>
            <ac:grpSpMk id="32" creationId="{0A5766E6-2764-B807-011D-88435B63C434}"/>
          </ac:grpSpMkLst>
        </pc:grpChg>
        <pc:graphicFrameChg chg="add mod modGraphic">
          <ac:chgData name="Henry Jammes" userId="5f22554b-fd15-4676-8c82-dc6122af2a80" providerId="ADAL" clId="{53CE91EE-E1F8-4CF6-8AAC-10A3BE600A7C}" dt="2023-05-01T16:03:32.178" v="10513" actId="20577"/>
          <ac:graphicFrameMkLst>
            <pc:docMk/>
            <pc:sldMk cId="597390494" sldId="2147478616"/>
            <ac:graphicFrameMk id="42" creationId="{DC128E1B-AD7A-382B-7A91-BAA6B4B9C014}"/>
          </ac:graphicFrameMkLst>
        </pc:graphicFrameChg>
        <pc:graphicFrameChg chg="add del modGraphic">
          <ac:chgData name="Henry Jammes" userId="5f22554b-fd15-4676-8c82-dc6122af2a80" providerId="ADAL" clId="{53CE91EE-E1F8-4CF6-8AAC-10A3BE600A7C}" dt="2023-04-07T13:32:49.077" v="9253"/>
          <ac:graphicFrameMkLst>
            <pc:docMk/>
            <pc:sldMk cId="597390494" sldId="2147478616"/>
            <ac:graphicFrameMk id="43" creationId="{F815FA8F-6F6D-D031-3685-7EE9CF5CA9DE}"/>
          </ac:graphicFrameMkLst>
        </pc:graphicFrameChg>
        <pc:cxnChg chg="add del mod">
          <ac:chgData name="Henry Jammes" userId="5f22554b-fd15-4676-8c82-dc6122af2a80" providerId="ADAL" clId="{53CE91EE-E1F8-4CF6-8AAC-10A3BE600A7C}" dt="2023-04-07T13:21:24.545" v="8644" actId="478"/>
          <ac:cxnSpMkLst>
            <pc:docMk/>
            <pc:sldMk cId="597390494" sldId="2147478616"/>
            <ac:cxnSpMk id="13" creationId="{68E25BE4-7602-A29C-4E45-624BACAB0D39}"/>
          </ac:cxnSpMkLst>
        </pc:cxnChg>
        <pc:cxnChg chg="add del mod">
          <ac:chgData name="Henry Jammes" userId="5f22554b-fd15-4676-8c82-dc6122af2a80" providerId="ADAL" clId="{53CE91EE-E1F8-4CF6-8AAC-10A3BE600A7C}" dt="2023-04-07T13:21:22.319" v="8642" actId="478"/>
          <ac:cxnSpMkLst>
            <pc:docMk/>
            <pc:sldMk cId="597390494" sldId="2147478616"/>
            <ac:cxnSpMk id="14" creationId="{7562A3BF-7685-6714-82D0-FA604BBC2B43}"/>
          </ac:cxnSpMkLst>
        </pc:cxnChg>
        <pc:cxnChg chg="add del mod">
          <ac:chgData name="Henry Jammes" userId="5f22554b-fd15-4676-8c82-dc6122af2a80" providerId="ADAL" clId="{53CE91EE-E1F8-4CF6-8AAC-10A3BE600A7C}" dt="2023-04-07T13:21:23.508" v="8643" actId="478"/>
          <ac:cxnSpMkLst>
            <pc:docMk/>
            <pc:sldMk cId="597390494" sldId="2147478616"/>
            <ac:cxnSpMk id="25" creationId="{CFAF9B4B-400E-9C43-BEF6-EFD29D3A90A8}"/>
          </ac:cxnSpMkLst>
        </pc:cxnChg>
        <pc:cxnChg chg="add del mod">
          <ac:chgData name="Henry Jammes" userId="5f22554b-fd15-4676-8c82-dc6122af2a80" providerId="ADAL" clId="{53CE91EE-E1F8-4CF6-8AAC-10A3BE600A7C}" dt="2023-04-07T13:21:22.319" v="8642" actId="478"/>
          <ac:cxnSpMkLst>
            <pc:docMk/>
            <pc:sldMk cId="597390494" sldId="2147478616"/>
            <ac:cxnSpMk id="26" creationId="{A99DAF22-EA2C-E5BF-D327-317F54FD4517}"/>
          </ac:cxnSpMkLst>
        </pc:cxnChg>
      </pc:sldChg>
      <pc:sldChg chg="modSp add mod">
        <pc:chgData name="Henry Jammes" userId="5f22554b-fd15-4676-8c82-dc6122af2a80" providerId="ADAL" clId="{53CE91EE-E1F8-4CF6-8AAC-10A3BE600A7C}" dt="2023-04-07T13:36:12.460" v="9576" actId="203"/>
        <pc:sldMkLst>
          <pc:docMk/>
          <pc:sldMk cId="1448101322" sldId="2147478617"/>
        </pc:sldMkLst>
        <pc:spChg chg="mod">
          <ac:chgData name="Henry Jammes" userId="5f22554b-fd15-4676-8c82-dc6122af2a80" providerId="ADAL" clId="{53CE91EE-E1F8-4CF6-8AAC-10A3BE600A7C}" dt="2023-04-07T13:32:52.824" v="9262" actId="20577"/>
          <ac:spMkLst>
            <pc:docMk/>
            <pc:sldMk cId="1448101322" sldId="2147478617"/>
            <ac:spMk id="2" creationId="{06200FD3-EB50-A291-6952-748348F5754E}"/>
          </ac:spMkLst>
        </pc:spChg>
        <pc:spChg chg="mod">
          <ac:chgData name="Henry Jammes" userId="5f22554b-fd15-4676-8c82-dc6122af2a80" providerId="ADAL" clId="{53CE91EE-E1F8-4CF6-8AAC-10A3BE600A7C}" dt="2023-04-07T13:33:12.263" v="9341" actId="20577"/>
          <ac:spMkLst>
            <pc:docMk/>
            <pc:sldMk cId="1448101322" sldId="2147478617"/>
            <ac:spMk id="3" creationId="{77FB708B-1EC6-0043-1545-8A46233783FD}"/>
          </ac:spMkLst>
        </pc:spChg>
        <pc:graphicFrameChg chg="mod modGraphic">
          <ac:chgData name="Henry Jammes" userId="5f22554b-fd15-4676-8c82-dc6122af2a80" providerId="ADAL" clId="{53CE91EE-E1F8-4CF6-8AAC-10A3BE600A7C}" dt="2023-04-07T13:36:12.460" v="9576" actId="203"/>
          <ac:graphicFrameMkLst>
            <pc:docMk/>
            <pc:sldMk cId="1448101322" sldId="2147478617"/>
            <ac:graphicFrameMk id="42" creationId="{DC128E1B-AD7A-382B-7A91-BAA6B4B9C014}"/>
          </ac:graphicFrameMkLst>
        </pc:graphicFrameChg>
      </pc:sldChg>
      <pc:sldChg chg="modSp add mod ord">
        <pc:chgData name="Henry Jammes" userId="5f22554b-fd15-4676-8c82-dc6122af2a80" providerId="ADAL" clId="{53CE91EE-E1F8-4CF6-8AAC-10A3BE600A7C}" dt="2023-04-20T17:34:06.326" v="10006" actId="6549"/>
        <pc:sldMkLst>
          <pc:docMk/>
          <pc:sldMk cId="2397848064" sldId="2147478618"/>
        </pc:sldMkLst>
        <pc:spChg chg="mod">
          <ac:chgData name="Henry Jammes" userId="5f22554b-fd15-4676-8c82-dc6122af2a80" providerId="ADAL" clId="{53CE91EE-E1F8-4CF6-8AAC-10A3BE600A7C}" dt="2023-04-07T14:46:06.081" v="9896" actId="20577"/>
          <ac:spMkLst>
            <pc:docMk/>
            <pc:sldMk cId="2397848064" sldId="2147478618"/>
            <ac:spMk id="2" creationId="{F81F0AEF-8F74-2124-CAB0-96F8A20CD203}"/>
          </ac:spMkLst>
        </pc:spChg>
        <pc:spChg chg="mod">
          <ac:chgData name="Henry Jammes" userId="5f22554b-fd15-4676-8c82-dc6122af2a80" providerId="ADAL" clId="{53CE91EE-E1F8-4CF6-8AAC-10A3BE600A7C}" dt="2023-04-20T17:34:06.326" v="10006" actId="6549"/>
          <ac:spMkLst>
            <pc:docMk/>
            <pc:sldMk cId="2397848064" sldId="2147478618"/>
            <ac:spMk id="3" creationId="{C046D201-F7EA-000D-C63C-4EE4CB679A20}"/>
          </ac:spMkLst>
        </pc:spChg>
      </pc:sldChg>
      <pc:sldChg chg="add">
        <pc:chgData name="Henry Jammes" userId="5f22554b-fd15-4676-8c82-dc6122af2a80" providerId="ADAL" clId="{53CE91EE-E1F8-4CF6-8AAC-10A3BE600A7C}" dt="2023-05-01T16:02:58.335" v="10425" actId="2890"/>
        <pc:sldMkLst>
          <pc:docMk/>
          <pc:sldMk cId="1497158717" sldId="2147478619"/>
        </pc:sldMkLst>
      </pc:sldChg>
      <pc:sldChg chg="new del">
        <pc:chgData name="Henry Jammes" userId="5f22554b-fd15-4676-8c82-dc6122af2a80" providerId="ADAL" clId="{53CE91EE-E1F8-4CF6-8AAC-10A3BE600A7C}" dt="2023-04-07T13:45:10.115" v="9835" actId="47"/>
        <pc:sldMkLst>
          <pc:docMk/>
          <pc:sldMk cId="2816999277" sldId="2147478619"/>
        </pc:sldMkLst>
      </pc:sldChg>
      <pc:sldMasterChg chg="del delSldLayout">
        <pc:chgData name="Henry Jammes" userId="5f22554b-fd15-4676-8c82-dc6122af2a80" providerId="ADAL" clId="{53CE91EE-E1F8-4CF6-8AAC-10A3BE600A7C}" dt="2023-04-07T13:46:46.140" v="9844" actId="2696"/>
        <pc:sldMasterMkLst>
          <pc:docMk/>
          <pc:sldMasterMk cId="3588427678" sldId="2147484229"/>
        </pc:sldMasterMkLst>
        <pc:sldLayoutChg chg="del">
          <pc:chgData name="Henry Jammes" userId="5f22554b-fd15-4676-8c82-dc6122af2a80" providerId="ADAL" clId="{53CE91EE-E1F8-4CF6-8AAC-10A3BE600A7C}" dt="2023-04-07T13:46:46.128" v="9841" actId="2696"/>
          <pc:sldLayoutMkLst>
            <pc:docMk/>
            <pc:sldMasterMk cId="3588427678" sldId="2147484229"/>
            <pc:sldLayoutMk cId="3650358238" sldId="2147484584"/>
          </pc:sldLayoutMkLst>
        </pc:sldLayoutChg>
        <pc:sldLayoutChg chg="del">
          <pc:chgData name="Henry Jammes" userId="5f22554b-fd15-4676-8c82-dc6122af2a80" providerId="ADAL" clId="{53CE91EE-E1F8-4CF6-8AAC-10A3BE600A7C}" dt="2023-04-07T13:46:46.122" v="9840" actId="2696"/>
          <pc:sldLayoutMkLst>
            <pc:docMk/>
            <pc:sldMasterMk cId="3588427678" sldId="2147484229"/>
            <pc:sldLayoutMk cId="1307984548" sldId="2147484639"/>
          </pc:sldLayoutMkLst>
        </pc:sldLayoutChg>
        <pc:sldLayoutChg chg="del">
          <pc:chgData name="Henry Jammes" userId="5f22554b-fd15-4676-8c82-dc6122af2a80" providerId="ADAL" clId="{53CE91EE-E1F8-4CF6-8AAC-10A3BE600A7C}" dt="2023-04-07T13:46:46.112" v="9839" actId="2696"/>
          <pc:sldLayoutMkLst>
            <pc:docMk/>
            <pc:sldMasterMk cId="3588427678" sldId="2147484229"/>
            <pc:sldLayoutMk cId="3232991965" sldId="2147484710"/>
          </pc:sldLayoutMkLst>
        </pc:sldLayoutChg>
        <pc:sldLayoutChg chg="del">
          <pc:chgData name="Henry Jammes" userId="5f22554b-fd15-4676-8c82-dc6122af2a80" providerId="ADAL" clId="{53CE91EE-E1F8-4CF6-8AAC-10A3BE600A7C}" dt="2023-04-07T12:23:20.577" v="7989" actId="47"/>
          <pc:sldLayoutMkLst>
            <pc:docMk/>
            <pc:sldMasterMk cId="3588427678" sldId="2147484229"/>
            <pc:sldLayoutMk cId="1240159952" sldId="2147484976"/>
          </pc:sldLayoutMkLst>
        </pc:sldLayoutChg>
        <pc:sldLayoutChg chg="del">
          <pc:chgData name="Henry Jammes" userId="5f22554b-fd15-4676-8c82-dc6122af2a80" providerId="ADAL" clId="{53CE91EE-E1F8-4CF6-8AAC-10A3BE600A7C}" dt="2023-04-07T13:46:46.133" v="9842" actId="2696"/>
          <pc:sldLayoutMkLst>
            <pc:docMk/>
            <pc:sldMasterMk cId="3588427678" sldId="2147484229"/>
            <pc:sldLayoutMk cId="271571735" sldId="2147484977"/>
          </pc:sldLayoutMkLst>
        </pc:sldLayoutChg>
        <pc:sldLayoutChg chg="del">
          <pc:chgData name="Henry Jammes" userId="5f22554b-fd15-4676-8c82-dc6122af2a80" providerId="ADAL" clId="{53CE91EE-E1F8-4CF6-8AAC-10A3BE600A7C}" dt="2023-04-05T22:33:11.040" v="1861" actId="47"/>
          <pc:sldLayoutMkLst>
            <pc:docMk/>
            <pc:sldMasterMk cId="3588427678" sldId="2147484229"/>
            <pc:sldLayoutMk cId="3052704316" sldId="2147484978"/>
          </pc:sldLayoutMkLst>
        </pc:sldLayoutChg>
        <pc:sldLayoutChg chg="del">
          <pc:chgData name="Henry Jammes" userId="5f22554b-fd15-4676-8c82-dc6122af2a80" providerId="ADAL" clId="{53CE91EE-E1F8-4CF6-8AAC-10A3BE600A7C}" dt="2023-04-07T13:46:46.136" v="9843" actId="2696"/>
          <pc:sldLayoutMkLst>
            <pc:docMk/>
            <pc:sldMasterMk cId="3588427678" sldId="2147484229"/>
            <pc:sldLayoutMk cId="2799473419" sldId="2147484979"/>
          </pc:sldLayoutMkLst>
        </pc:sldLayoutChg>
      </pc:sldMasterChg>
      <pc:sldMasterChg chg="addSldLayout delSldLayout modSldLayout">
        <pc:chgData name="Henry Jammes" userId="5f22554b-fd15-4676-8c82-dc6122af2a80" providerId="ADAL" clId="{53CE91EE-E1F8-4CF6-8AAC-10A3BE600A7C}" dt="2023-04-07T13:47:03.413" v="9854" actId="2696"/>
        <pc:sldMasterMkLst>
          <pc:docMk/>
          <pc:sldMasterMk cId="816294142" sldId="2147484980"/>
        </pc:sldMasterMkLst>
        <pc:sldLayoutChg chg="modSp mod">
          <pc:chgData name="Henry Jammes" userId="5f22554b-fd15-4676-8c82-dc6122af2a80" providerId="ADAL" clId="{53CE91EE-E1F8-4CF6-8AAC-10A3BE600A7C}" dt="2023-04-06T00:27:34.358" v="4232" actId="6549"/>
          <pc:sldLayoutMkLst>
            <pc:docMk/>
            <pc:sldMasterMk cId="816294142" sldId="2147484980"/>
            <pc:sldLayoutMk cId="306819273" sldId="2147484981"/>
          </pc:sldLayoutMkLst>
          <pc:spChg chg="mod">
            <ac:chgData name="Henry Jammes" userId="5f22554b-fd15-4676-8c82-dc6122af2a80" providerId="ADAL" clId="{53CE91EE-E1F8-4CF6-8AAC-10A3BE600A7C}" dt="2023-04-06T00:27:34.358" v="4232" actId="6549"/>
            <ac:spMkLst>
              <pc:docMk/>
              <pc:sldMasterMk cId="816294142" sldId="2147484980"/>
              <pc:sldLayoutMk cId="306819273" sldId="2147484981"/>
              <ac:spMk id="5" creationId="{00000000-0000-0000-0000-000000000000}"/>
            </ac:spMkLst>
          </pc:spChg>
        </pc:sldLayoutChg>
        <pc:sldLayoutChg chg="del">
          <pc:chgData name="Henry Jammes" userId="5f22554b-fd15-4676-8c82-dc6122af2a80" providerId="ADAL" clId="{53CE91EE-E1F8-4CF6-8AAC-10A3BE600A7C}" dt="2023-04-07T13:46:54.871" v="9845" actId="2696"/>
          <pc:sldLayoutMkLst>
            <pc:docMk/>
            <pc:sldMasterMk cId="816294142" sldId="2147484980"/>
            <pc:sldLayoutMk cId="195637468" sldId="2147484982"/>
          </pc:sldLayoutMkLst>
        </pc:sldLayoutChg>
        <pc:sldLayoutChg chg="addSp delSp modSp mod">
          <pc:chgData name="Henry Jammes" userId="5f22554b-fd15-4676-8c82-dc6122af2a80" providerId="ADAL" clId="{53CE91EE-E1F8-4CF6-8AAC-10A3BE600A7C}" dt="2023-04-05T23:41:04.847" v="2857" actId="403"/>
          <pc:sldLayoutMkLst>
            <pc:docMk/>
            <pc:sldMasterMk cId="816294142" sldId="2147484980"/>
            <pc:sldLayoutMk cId="3992514227" sldId="2147484983"/>
          </pc:sldLayoutMkLst>
          <pc:spChg chg="del">
            <ac:chgData name="Henry Jammes" userId="5f22554b-fd15-4676-8c82-dc6122af2a80" providerId="ADAL" clId="{53CE91EE-E1F8-4CF6-8AAC-10A3BE600A7C}" dt="2023-04-05T23:36:45.035" v="2759" actId="478"/>
            <ac:spMkLst>
              <pc:docMk/>
              <pc:sldMasterMk cId="816294142" sldId="2147484980"/>
              <pc:sldLayoutMk cId="3992514227" sldId="2147484983"/>
              <ac:spMk id="2" creationId="{22FCFEFD-88E5-4869-B5C3-1611B0B50E15}"/>
            </ac:spMkLst>
          </pc:spChg>
          <pc:spChg chg="mod">
            <ac:chgData name="Henry Jammes" userId="5f22554b-fd15-4676-8c82-dc6122af2a80" providerId="ADAL" clId="{53CE91EE-E1F8-4CF6-8AAC-10A3BE600A7C}" dt="2023-04-05T23:36:45.376" v="2760"/>
            <ac:spMkLst>
              <pc:docMk/>
              <pc:sldMasterMk cId="816294142" sldId="2147484980"/>
              <pc:sldLayoutMk cId="3992514227" sldId="2147484983"/>
              <ac:spMk id="5" creationId="{A9477064-9775-2771-D03F-706CF6388907}"/>
            </ac:spMkLst>
          </pc:spChg>
          <pc:spChg chg="mod">
            <ac:chgData name="Henry Jammes" userId="5f22554b-fd15-4676-8c82-dc6122af2a80" providerId="ADAL" clId="{53CE91EE-E1F8-4CF6-8AAC-10A3BE600A7C}" dt="2023-04-05T23:36:45.376" v="2760"/>
            <ac:spMkLst>
              <pc:docMk/>
              <pc:sldMasterMk cId="816294142" sldId="2147484980"/>
              <pc:sldLayoutMk cId="3992514227" sldId="2147484983"/>
              <ac:spMk id="6" creationId="{9B60BC6D-2E16-D2CE-5820-50EE6466FCE9}"/>
            </ac:spMkLst>
          </pc:spChg>
          <pc:spChg chg="add mod">
            <ac:chgData name="Henry Jammes" userId="5f22554b-fd15-4676-8c82-dc6122af2a80" providerId="ADAL" clId="{53CE91EE-E1F8-4CF6-8AAC-10A3BE600A7C}" dt="2023-04-05T23:40:56.424" v="2855" actId="14100"/>
            <ac:spMkLst>
              <pc:docMk/>
              <pc:sldMasterMk cId="816294142" sldId="2147484980"/>
              <pc:sldLayoutMk cId="3992514227" sldId="2147484983"/>
              <ac:spMk id="7" creationId="{198BAE06-4375-54CD-3E97-A333AE7F1580}"/>
            </ac:spMkLst>
          </pc:spChg>
          <pc:spChg chg="add mod">
            <ac:chgData name="Henry Jammes" userId="5f22554b-fd15-4676-8c82-dc6122af2a80" providerId="ADAL" clId="{53CE91EE-E1F8-4CF6-8AAC-10A3BE600A7C}" dt="2023-04-05T23:41:04.847" v="2857" actId="403"/>
            <ac:spMkLst>
              <pc:docMk/>
              <pc:sldMasterMk cId="816294142" sldId="2147484980"/>
              <pc:sldLayoutMk cId="3992514227" sldId="2147484983"/>
              <ac:spMk id="8" creationId="{F23ED6E3-DD75-2D06-803C-7FC05290432A}"/>
            </ac:spMkLst>
          </pc:spChg>
          <pc:grpChg chg="add del mod">
            <ac:chgData name="Henry Jammes" userId="5f22554b-fd15-4676-8c82-dc6122af2a80" providerId="ADAL" clId="{53CE91EE-E1F8-4CF6-8AAC-10A3BE600A7C}" dt="2023-04-05T23:40:47.339" v="2853" actId="478"/>
            <ac:grpSpMkLst>
              <pc:docMk/>
              <pc:sldMasterMk cId="816294142" sldId="2147484980"/>
              <pc:sldLayoutMk cId="3992514227" sldId="2147484983"/>
              <ac:grpSpMk id="3" creationId="{5537B111-C9A7-5FF5-DC5E-8315C18C2A53}"/>
            </ac:grpSpMkLst>
          </pc:grpChg>
        </pc:sldLayoutChg>
        <pc:sldLayoutChg chg="del">
          <pc:chgData name="Henry Jammes" userId="5f22554b-fd15-4676-8c82-dc6122af2a80" providerId="ADAL" clId="{53CE91EE-E1F8-4CF6-8AAC-10A3BE600A7C}" dt="2023-04-07T13:47:00.057" v="9847" actId="2696"/>
          <pc:sldLayoutMkLst>
            <pc:docMk/>
            <pc:sldMasterMk cId="816294142" sldId="2147484980"/>
            <pc:sldLayoutMk cId="2946334648" sldId="2147484985"/>
          </pc:sldLayoutMkLst>
        </pc:sldLayoutChg>
        <pc:sldLayoutChg chg="del">
          <pc:chgData name="Henry Jammes" userId="5f22554b-fd15-4676-8c82-dc6122af2a80" providerId="ADAL" clId="{53CE91EE-E1F8-4CF6-8AAC-10A3BE600A7C}" dt="2023-04-07T13:47:00.310" v="9848" actId="2696"/>
          <pc:sldLayoutMkLst>
            <pc:docMk/>
            <pc:sldMasterMk cId="816294142" sldId="2147484980"/>
            <pc:sldLayoutMk cId="168207020" sldId="2147484987"/>
          </pc:sldLayoutMkLst>
        </pc:sldLayoutChg>
        <pc:sldLayoutChg chg="delSp mod">
          <pc:chgData name="Henry Jammes" userId="5f22554b-fd15-4676-8c82-dc6122af2a80" providerId="ADAL" clId="{53CE91EE-E1F8-4CF6-8AAC-10A3BE600A7C}" dt="2023-04-07T13:46:40.976" v="9838" actId="478"/>
          <pc:sldLayoutMkLst>
            <pc:docMk/>
            <pc:sldMasterMk cId="816294142" sldId="2147484980"/>
            <pc:sldLayoutMk cId="1711802989" sldId="2147484988"/>
          </pc:sldLayoutMkLst>
          <pc:spChg chg="del">
            <ac:chgData name="Henry Jammes" userId="5f22554b-fd15-4676-8c82-dc6122af2a80" providerId="ADAL" clId="{53CE91EE-E1F8-4CF6-8AAC-10A3BE600A7C}" dt="2023-04-07T13:46:40.976" v="9838" actId="478"/>
            <ac:spMkLst>
              <pc:docMk/>
              <pc:sldMasterMk cId="816294142" sldId="2147484980"/>
              <pc:sldLayoutMk cId="1711802989" sldId="2147484988"/>
              <ac:spMk id="6" creationId="{49D8AF80-CAD5-4055-80AD-0B31EBCB52A9}"/>
            </ac:spMkLst>
          </pc:spChg>
        </pc:sldLayoutChg>
        <pc:sldLayoutChg chg="del">
          <pc:chgData name="Henry Jammes" userId="5f22554b-fd15-4676-8c82-dc6122af2a80" providerId="ADAL" clId="{53CE91EE-E1F8-4CF6-8AAC-10A3BE600A7C}" dt="2023-04-07T13:47:00.532" v="9849" actId="2696"/>
          <pc:sldLayoutMkLst>
            <pc:docMk/>
            <pc:sldMasterMk cId="816294142" sldId="2147484980"/>
            <pc:sldLayoutMk cId="3875272055" sldId="2147484989"/>
          </pc:sldLayoutMkLst>
        </pc:sldLayoutChg>
        <pc:sldLayoutChg chg="del">
          <pc:chgData name="Henry Jammes" userId="5f22554b-fd15-4676-8c82-dc6122af2a80" providerId="ADAL" clId="{53CE91EE-E1F8-4CF6-8AAC-10A3BE600A7C}" dt="2023-04-07T13:47:03.413" v="9854" actId="2696"/>
          <pc:sldLayoutMkLst>
            <pc:docMk/>
            <pc:sldMasterMk cId="816294142" sldId="2147484980"/>
            <pc:sldLayoutMk cId="2373112155" sldId="2147484990"/>
          </pc:sldLayoutMkLst>
        </pc:sldLayoutChg>
        <pc:sldLayoutChg chg="del">
          <pc:chgData name="Henry Jammes" userId="5f22554b-fd15-4676-8c82-dc6122af2a80" providerId="ADAL" clId="{53CE91EE-E1F8-4CF6-8AAC-10A3BE600A7C}" dt="2023-04-07T13:47:00.776" v="9850" actId="2696"/>
          <pc:sldLayoutMkLst>
            <pc:docMk/>
            <pc:sldMasterMk cId="816294142" sldId="2147484980"/>
            <pc:sldLayoutMk cId="1761627236" sldId="2147484991"/>
          </pc:sldLayoutMkLst>
        </pc:sldLayoutChg>
        <pc:sldLayoutChg chg="del">
          <pc:chgData name="Henry Jammes" userId="5f22554b-fd15-4676-8c82-dc6122af2a80" providerId="ADAL" clId="{53CE91EE-E1F8-4CF6-8AAC-10A3BE600A7C}" dt="2023-04-07T13:47:03.185" v="9853" actId="2696"/>
          <pc:sldLayoutMkLst>
            <pc:docMk/>
            <pc:sldMasterMk cId="816294142" sldId="2147484980"/>
            <pc:sldLayoutMk cId="1923890389" sldId="2147484992"/>
          </pc:sldLayoutMkLst>
        </pc:sldLayoutChg>
        <pc:sldLayoutChg chg="del">
          <pc:chgData name="Henry Jammes" userId="5f22554b-fd15-4676-8c82-dc6122af2a80" providerId="ADAL" clId="{53CE91EE-E1F8-4CF6-8AAC-10A3BE600A7C}" dt="2023-04-07T13:47:01.053" v="9851" actId="2696"/>
          <pc:sldLayoutMkLst>
            <pc:docMk/>
            <pc:sldMasterMk cId="816294142" sldId="2147484980"/>
            <pc:sldLayoutMk cId="1969805487" sldId="2147484993"/>
          </pc:sldLayoutMkLst>
        </pc:sldLayoutChg>
        <pc:sldLayoutChg chg="del">
          <pc:chgData name="Henry Jammes" userId="5f22554b-fd15-4676-8c82-dc6122af2a80" providerId="ADAL" clId="{53CE91EE-E1F8-4CF6-8AAC-10A3BE600A7C}" dt="2023-04-07T13:47:02.470" v="9852" actId="2696"/>
          <pc:sldLayoutMkLst>
            <pc:docMk/>
            <pc:sldMasterMk cId="816294142" sldId="2147484980"/>
            <pc:sldLayoutMk cId="2167928824" sldId="2147484994"/>
          </pc:sldLayoutMkLst>
        </pc:sldLayoutChg>
        <pc:sldLayoutChg chg="addSp delSp modSp add mod modTransition delAnim">
          <pc:chgData name="Henry Jammes" userId="5f22554b-fd15-4676-8c82-dc6122af2a80" providerId="ADAL" clId="{53CE91EE-E1F8-4CF6-8AAC-10A3BE600A7C}" dt="2023-04-07T13:44:02.748" v="9817"/>
          <pc:sldLayoutMkLst>
            <pc:docMk/>
            <pc:sldMasterMk cId="816294142" sldId="2147484980"/>
            <pc:sldLayoutMk cId="616762653" sldId="2147484996"/>
          </pc:sldLayoutMkLst>
          <pc:spChg chg="del">
            <ac:chgData name="Henry Jammes" userId="5f22554b-fd15-4676-8c82-dc6122af2a80" providerId="ADAL" clId="{53CE91EE-E1F8-4CF6-8AAC-10A3BE600A7C}" dt="2023-04-05T22:37:51.035" v="1919" actId="478"/>
            <ac:spMkLst>
              <pc:docMk/>
              <pc:sldMasterMk cId="816294142" sldId="2147484980"/>
              <pc:sldLayoutMk cId="616762653" sldId="2147484996"/>
              <ac:spMk id="2" creationId="{22FCFEFD-88E5-4869-B5C3-1611B0B50E15}"/>
            </ac:spMkLst>
          </pc:spChg>
          <pc:spChg chg="add del mod">
            <ac:chgData name="Henry Jammes" userId="5f22554b-fd15-4676-8c82-dc6122af2a80" providerId="ADAL" clId="{53CE91EE-E1F8-4CF6-8AAC-10A3BE600A7C}" dt="2023-04-07T13:44:02.748" v="9817"/>
            <ac:spMkLst>
              <pc:docMk/>
              <pc:sldMasterMk cId="816294142" sldId="2147484980"/>
              <pc:sldLayoutMk cId="616762653" sldId="2147484996"/>
              <ac:spMk id="2" creationId="{EA99BEA6-C0F3-C20F-BBAE-A83118C5E816}"/>
            </ac:spMkLst>
          </pc:spChg>
          <pc:spChg chg="add mod ord">
            <ac:chgData name="Henry Jammes" userId="5f22554b-fd15-4676-8c82-dc6122af2a80" providerId="ADAL" clId="{53CE91EE-E1F8-4CF6-8AAC-10A3BE600A7C}" dt="2023-04-07T12:29:23.191" v="8061" actId="14100"/>
            <ac:spMkLst>
              <pc:docMk/>
              <pc:sldMasterMk cId="816294142" sldId="2147484980"/>
              <pc:sldLayoutMk cId="616762653" sldId="2147484996"/>
              <ac:spMk id="3" creationId="{F7BF5CCA-AA37-8F26-DF5F-92E0BBFCF5A5}"/>
            </ac:spMkLst>
          </pc:spChg>
          <pc:spChg chg="del">
            <ac:chgData name="Henry Jammes" userId="5f22554b-fd15-4676-8c82-dc6122af2a80" providerId="ADAL" clId="{53CE91EE-E1F8-4CF6-8AAC-10A3BE600A7C}" dt="2023-04-05T22:37:51.035" v="1919" actId="478"/>
            <ac:spMkLst>
              <pc:docMk/>
              <pc:sldMasterMk cId="816294142" sldId="2147484980"/>
              <pc:sldLayoutMk cId="616762653" sldId="2147484996"/>
              <ac:spMk id="4" creationId="{58A212C2-8B30-4835-8711-AA981B6CFBE1}"/>
            </ac:spMkLst>
          </pc:spChg>
          <pc:spChg chg="add del mod">
            <ac:chgData name="Henry Jammes" userId="5f22554b-fd15-4676-8c82-dc6122af2a80" providerId="ADAL" clId="{53CE91EE-E1F8-4CF6-8AAC-10A3BE600A7C}" dt="2023-04-07T13:44:02.748" v="9817"/>
            <ac:spMkLst>
              <pc:docMk/>
              <pc:sldMasterMk cId="816294142" sldId="2147484980"/>
              <pc:sldLayoutMk cId="616762653" sldId="2147484996"/>
              <ac:spMk id="4" creationId="{BCD8DF57-43E2-937D-2CBE-943B976FBD4B}"/>
            </ac:spMkLst>
          </pc:spChg>
          <pc:spChg chg="add del mod">
            <ac:chgData name="Henry Jammes" userId="5f22554b-fd15-4676-8c82-dc6122af2a80" providerId="ADAL" clId="{53CE91EE-E1F8-4CF6-8AAC-10A3BE600A7C}" dt="2023-04-05T22:41:01.971" v="2016" actId="478"/>
            <ac:spMkLst>
              <pc:docMk/>
              <pc:sldMasterMk cId="816294142" sldId="2147484980"/>
              <pc:sldLayoutMk cId="616762653" sldId="2147484996"/>
              <ac:spMk id="5" creationId="{3738D6DD-68C8-D6CD-AD41-8E83A5DC9BB6}"/>
            </ac:spMkLst>
          </pc:spChg>
          <pc:spChg chg="add del mod">
            <ac:chgData name="Henry Jammes" userId="5f22554b-fd15-4676-8c82-dc6122af2a80" providerId="ADAL" clId="{53CE91EE-E1F8-4CF6-8AAC-10A3BE600A7C}" dt="2023-04-07T13:44:02.748" v="9817"/>
            <ac:spMkLst>
              <pc:docMk/>
              <pc:sldMasterMk cId="816294142" sldId="2147484980"/>
              <pc:sldLayoutMk cId="616762653" sldId="2147484996"/>
              <ac:spMk id="5" creationId="{801DCE9A-70F6-1AB7-3737-F1329EAF9C8E}"/>
            </ac:spMkLst>
          </pc:spChg>
          <pc:spChg chg="del mod topLvl">
            <ac:chgData name="Henry Jammes" userId="5f22554b-fd15-4676-8c82-dc6122af2a80" providerId="ADAL" clId="{53CE91EE-E1F8-4CF6-8AAC-10A3BE600A7C}" dt="2023-04-05T22:50:45.879" v="2024" actId="478"/>
            <ac:spMkLst>
              <pc:docMk/>
              <pc:sldMasterMk cId="816294142" sldId="2147484980"/>
              <pc:sldLayoutMk cId="616762653" sldId="2147484996"/>
              <ac:spMk id="7" creationId="{2F280383-6901-8C04-7D3C-90149866506A}"/>
            </ac:spMkLst>
          </pc:spChg>
          <pc:spChg chg="mod">
            <ac:chgData name="Henry Jammes" userId="5f22554b-fd15-4676-8c82-dc6122af2a80" providerId="ADAL" clId="{53CE91EE-E1F8-4CF6-8AAC-10A3BE600A7C}" dt="2023-04-05T22:37:52.261" v="1920"/>
            <ac:spMkLst>
              <pc:docMk/>
              <pc:sldMasterMk cId="816294142" sldId="2147484980"/>
              <pc:sldLayoutMk cId="616762653" sldId="2147484996"/>
              <ac:spMk id="9" creationId="{234F530B-CB31-3D13-1894-F132FD12CD65}"/>
            </ac:spMkLst>
          </pc:spChg>
          <pc:spChg chg="mod">
            <ac:chgData name="Henry Jammes" userId="5f22554b-fd15-4676-8c82-dc6122af2a80" providerId="ADAL" clId="{53CE91EE-E1F8-4CF6-8AAC-10A3BE600A7C}" dt="2023-04-05T22:37:52.261" v="1920"/>
            <ac:spMkLst>
              <pc:docMk/>
              <pc:sldMasterMk cId="816294142" sldId="2147484980"/>
              <pc:sldLayoutMk cId="616762653" sldId="2147484996"/>
              <ac:spMk id="10" creationId="{E73CD27C-94B2-CCA8-6161-C7A2AA9ECAEB}"/>
            </ac:spMkLst>
          </pc:spChg>
          <pc:spChg chg="add del mod">
            <ac:chgData name="Henry Jammes" userId="5f22554b-fd15-4676-8c82-dc6122af2a80" providerId="ADAL" clId="{53CE91EE-E1F8-4CF6-8AAC-10A3BE600A7C}" dt="2023-04-07T11:26:47.035" v="5507" actId="478"/>
            <ac:spMkLst>
              <pc:docMk/>
              <pc:sldMasterMk cId="816294142" sldId="2147484980"/>
              <pc:sldLayoutMk cId="616762653" sldId="2147484996"/>
              <ac:spMk id="11" creationId="{03BDA814-8284-ADFA-63A1-3B0EBE3A59AA}"/>
            </ac:spMkLst>
          </pc:spChg>
          <pc:spChg chg="del mod">
            <ac:chgData name="Henry Jammes" userId="5f22554b-fd15-4676-8c82-dc6122af2a80" providerId="ADAL" clId="{53CE91EE-E1F8-4CF6-8AAC-10A3BE600A7C}" dt="2023-04-05T23:17:55.843" v="2489" actId="478"/>
            <ac:spMkLst>
              <pc:docMk/>
              <pc:sldMasterMk cId="816294142" sldId="2147484980"/>
              <pc:sldLayoutMk cId="616762653" sldId="2147484996"/>
              <ac:spMk id="12" creationId="{14E836E7-74EA-4A44-B5DD-B1BB51B48C59}"/>
            </ac:spMkLst>
          </pc:spChg>
          <pc:spChg chg="del mod">
            <ac:chgData name="Henry Jammes" userId="5f22554b-fd15-4676-8c82-dc6122af2a80" providerId="ADAL" clId="{53CE91EE-E1F8-4CF6-8AAC-10A3BE600A7C}" dt="2023-04-05T23:17:55.843" v="2489" actId="478"/>
            <ac:spMkLst>
              <pc:docMk/>
              <pc:sldMasterMk cId="816294142" sldId="2147484980"/>
              <pc:sldLayoutMk cId="616762653" sldId="2147484996"/>
              <ac:spMk id="13" creationId="{1F9C21CB-3132-4C9A-9A51-EC64EDF01B65}"/>
            </ac:spMkLst>
          </pc:spChg>
          <pc:spChg chg="del mod">
            <ac:chgData name="Henry Jammes" userId="5f22554b-fd15-4676-8c82-dc6122af2a80" providerId="ADAL" clId="{53CE91EE-E1F8-4CF6-8AAC-10A3BE600A7C}" dt="2023-04-05T23:17:55.843" v="2489" actId="478"/>
            <ac:spMkLst>
              <pc:docMk/>
              <pc:sldMasterMk cId="816294142" sldId="2147484980"/>
              <pc:sldLayoutMk cId="616762653" sldId="2147484996"/>
              <ac:spMk id="14" creationId="{1FEB0659-2C20-415B-B1F0-81EE65E96882}"/>
            </ac:spMkLst>
          </pc:spChg>
          <pc:spChg chg="del mod">
            <ac:chgData name="Henry Jammes" userId="5f22554b-fd15-4676-8c82-dc6122af2a80" providerId="ADAL" clId="{53CE91EE-E1F8-4CF6-8AAC-10A3BE600A7C}" dt="2023-04-05T23:17:54.020" v="2488" actId="478"/>
            <ac:spMkLst>
              <pc:docMk/>
              <pc:sldMasterMk cId="816294142" sldId="2147484980"/>
              <pc:sldLayoutMk cId="616762653" sldId="2147484996"/>
              <ac:spMk id="15" creationId="{97AB9959-048A-439D-8F82-55191E156F6D}"/>
            </ac:spMkLst>
          </pc:spChg>
          <pc:spChg chg="del mod">
            <ac:chgData name="Henry Jammes" userId="5f22554b-fd15-4676-8c82-dc6122af2a80" providerId="ADAL" clId="{53CE91EE-E1F8-4CF6-8AAC-10A3BE600A7C}" dt="2023-04-05T23:17:54.020" v="2488" actId="478"/>
            <ac:spMkLst>
              <pc:docMk/>
              <pc:sldMasterMk cId="816294142" sldId="2147484980"/>
              <pc:sldLayoutMk cId="616762653" sldId="2147484996"/>
              <ac:spMk id="16" creationId="{3C5DD966-7D8B-4379-B9B3-943316A36595}"/>
            </ac:spMkLst>
          </pc:spChg>
          <pc:spChg chg="del mod">
            <ac:chgData name="Henry Jammes" userId="5f22554b-fd15-4676-8c82-dc6122af2a80" providerId="ADAL" clId="{53CE91EE-E1F8-4CF6-8AAC-10A3BE600A7C}" dt="2023-04-05T23:17:54.020" v="2488" actId="478"/>
            <ac:spMkLst>
              <pc:docMk/>
              <pc:sldMasterMk cId="816294142" sldId="2147484980"/>
              <pc:sldLayoutMk cId="616762653" sldId="2147484996"/>
              <ac:spMk id="17" creationId="{B6A958F4-1A4A-437B-9CA7-D4ABC49DED69}"/>
            </ac:spMkLst>
          </pc:spChg>
          <pc:spChg chg="add del mod">
            <ac:chgData name="Henry Jammes" userId="5f22554b-fd15-4676-8c82-dc6122af2a80" providerId="ADAL" clId="{53CE91EE-E1F8-4CF6-8AAC-10A3BE600A7C}" dt="2023-04-05T22:38:51" v="1966" actId="478"/>
            <ac:spMkLst>
              <pc:docMk/>
              <pc:sldMasterMk cId="816294142" sldId="2147484980"/>
              <pc:sldLayoutMk cId="616762653" sldId="2147484996"/>
              <ac:spMk id="18" creationId="{E1A4B9ED-FA34-0CDA-8811-815DC41B1A8A}"/>
            </ac:spMkLst>
          </pc:spChg>
          <pc:spChg chg="add del">
            <ac:chgData name="Henry Jammes" userId="5f22554b-fd15-4676-8c82-dc6122af2a80" providerId="ADAL" clId="{53CE91EE-E1F8-4CF6-8AAC-10A3BE600A7C}" dt="2023-04-05T22:39:01.415" v="1967" actId="11529"/>
            <ac:spMkLst>
              <pc:docMk/>
              <pc:sldMasterMk cId="816294142" sldId="2147484980"/>
              <pc:sldLayoutMk cId="616762653" sldId="2147484996"/>
              <ac:spMk id="19" creationId="{E41E3CB4-135C-EAFA-5025-B57E22DCF29E}"/>
            </ac:spMkLst>
          </pc:spChg>
          <pc:spChg chg="add del mod">
            <ac:chgData name="Henry Jammes" userId="5f22554b-fd15-4676-8c82-dc6122af2a80" providerId="ADAL" clId="{53CE91EE-E1F8-4CF6-8AAC-10A3BE600A7C}" dt="2023-04-05T22:56:46.647" v="2250" actId="478"/>
            <ac:spMkLst>
              <pc:docMk/>
              <pc:sldMasterMk cId="816294142" sldId="2147484980"/>
              <pc:sldLayoutMk cId="616762653" sldId="2147484996"/>
              <ac:spMk id="20" creationId="{4E440F02-1834-4F2F-B48C-DC7060EDD393}"/>
            </ac:spMkLst>
          </pc:spChg>
          <pc:spChg chg="add del">
            <ac:chgData name="Henry Jammes" userId="5f22554b-fd15-4676-8c82-dc6122af2a80" providerId="ADAL" clId="{53CE91EE-E1F8-4CF6-8AAC-10A3BE600A7C}" dt="2023-04-05T22:40:39.920" v="2003" actId="11529"/>
            <ac:spMkLst>
              <pc:docMk/>
              <pc:sldMasterMk cId="816294142" sldId="2147484980"/>
              <pc:sldLayoutMk cId="616762653" sldId="2147484996"/>
              <ac:spMk id="21" creationId="{1B350E5E-9642-CC0D-FE3A-C014EFC43F3C}"/>
            </ac:spMkLst>
          </pc:spChg>
          <pc:spChg chg="add mod">
            <ac:chgData name="Henry Jammes" userId="5f22554b-fd15-4676-8c82-dc6122af2a80" providerId="ADAL" clId="{53CE91EE-E1F8-4CF6-8AAC-10A3BE600A7C}" dt="2023-04-05T22:41:07.709" v="2019" actId="1038"/>
            <ac:spMkLst>
              <pc:docMk/>
              <pc:sldMasterMk cId="816294142" sldId="2147484980"/>
              <pc:sldLayoutMk cId="616762653" sldId="2147484996"/>
              <ac:spMk id="22" creationId="{09F8BB6E-DC72-6DA8-EB5D-BA789783697B}"/>
            </ac:spMkLst>
          </pc:spChg>
          <pc:spChg chg="add del mod">
            <ac:chgData name="Henry Jammes" userId="5f22554b-fd15-4676-8c82-dc6122af2a80" providerId="ADAL" clId="{53CE91EE-E1F8-4CF6-8AAC-10A3BE600A7C}" dt="2023-04-05T22:56:10.578" v="2244" actId="478"/>
            <ac:spMkLst>
              <pc:docMk/>
              <pc:sldMasterMk cId="816294142" sldId="2147484980"/>
              <pc:sldLayoutMk cId="616762653" sldId="2147484996"/>
              <ac:spMk id="23" creationId="{D07FAE59-1313-5C6C-6A30-C17A2ADFC167}"/>
            </ac:spMkLst>
          </pc:spChg>
          <pc:spChg chg="add del">
            <ac:chgData name="Henry Jammes" userId="5f22554b-fd15-4676-8c82-dc6122af2a80" providerId="ADAL" clId="{53CE91EE-E1F8-4CF6-8AAC-10A3BE600A7C}" dt="2023-04-05T22:50:58.450" v="2025" actId="11529"/>
            <ac:spMkLst>
              <pc:docMk/>
              <pc:sldMasterMk cId="816294142" sldId="2147484980"/>
              <pc:sldLayoutMk cId="616762653" sldId="2147484996"/>
              <ac:spMk id="24" creationId="{405E6729-7866-D82F-D7B2-88EA73DE27F9}"/>
            </ac:spMkLst>
          </pc:spChg>
          <pc:spChg chg="add mod">
            <ac:chgData name="Henry Jammes" userId="5f22554b-fd15-4676-8c82-dc6122af2a80" providerId="ADAL" clId="{53CE91EE-E1F8-4CF6-8AAC-10A3BE600A7C}" dt="2023-04-05T22:52:02.453" v="2122" actId="3064"/>
            <ac:spMkLst>
              <pc:docMk/>
              <pc:sldMasterMk cId="816294142" sldId="2147484980"/>
              <pc:sldLayoutMk cId="616762653" sldId="2147484996"/>
              <ac:spMk id="25" creationId="{F8B2F5D7-0C75-16BD-76A6-72360A7C33D1}"/>
            </ac:spMkLst>
          </pc:spChg>
          <pc:spChg chg="add del">
            <ac:chgData name="Henry Jammes" userId="5f22554b-fd15-4676-8c82-dc6122af2a80" providerId="ADAL" clId="{53CE91EE-E1F8-4CF6-8AAC-10A3BE600A7C}" dt="2023-04-05T22:53:26.839" v="2198" actId="11529"/>
            <ac:spMkLst>
              <pc:docMk/>
              <pc:sldMasterMk cId="816294142" sldId="2147484980"/>
              <pc:sldLayoutMk cId="616762653" sldId="2147484996"/>
              <ac:spMk id="26" creationId="{3C1BCD40-08E0-8DDB-5184-4223AEEEDA43}"/>
            </ac:spMkLst>
          </pc:spChg>
          <pc:spChg chg="add mod">
            <ac:chgData name="Henry Jammes" userId="5f22554b-fd15-4676-8c82-dc6122af2a80" providerId="ADAL" clId="{53CE91EE-E1F8-4CF6-8AAC-10A3BE600A7C}" dt="2023-04-07T11:49:19.361" v="6041" actId="14100"/>
            <ac:spMkLst>
              <pc:docMk/>
              <pc:sldMasterMk cId="816294142" sldId="2147484980"/>
              <pc:sldLayoutMk cId="616762653" sldId="2147484996"/>
              <ac:spMk id="27" creationId="{F6E96339-781D-1A4A-921B-770E1724FEAA}"/>
            </ac:spMkLst>
          </pc:spChg>
          <pc:spChg chg="add del mod">
            <ac:chgData name="Henry Jammes" userId="5f22554b-fd15-4676-8c82-dc6122af2a80" providerId="ADAL" clId="{53CE91EE-E1F8-4CF6-8AAC-10A3BE600A7C}" dt="2023-04-05T23:08:10.859" v="2315" actId="478"/>
            <ac:spMkLst>
              <pc:docMk/>
              <pc:sldMasterMk cId="816294142" sldId="2147484980"/>
              <pc:sldLayoutMk cId="616762653" sldId="2147484996"/>
              <ac:spMk id="28" creationId="{7200F06B-E1D0-0863-1FF8-E8B62EDD9307}"/>
            </ac:spMkLst>
          </pc:spChg>
          <pc:spChg chg="add del">
            <ac:chgData name="Henry Jammes" userId="5f22554b-fd15-4676-8c82-dc6122af2a80" providerId="ADAL" clId="{53CE91EE-E1F8-4CF6-8AAC-10A3BE600A7C}" dt="2023-04-05T22:59:29.164" v="2277" actId="11529"/>
            <ac:spMkLst>
              <pc:docMk/>
              <pc:sldMasterMk cId="816294142" sldId="2147484980"/>
              <pc:sldLayoutMk cId="616762653" sldId="2147484996"/>
              <ac:spMk id="29" creationId="{F7B939D5-82DD-6431-E5BA-2B3F81472342}"/>
            </ac:spMkLst>
          </pc:spChg>
          <pc:spChg chg="add del mod">
            <ac:chgData name="Henry Jammes" userId="5f22554b-fd15-4676-8c82-dc6122af2a80" providerId="ADAL" clId="{53CE91EE-E1F8-4CF6-8AAC-10A3BE600A7C}" dt="2023-04-05T23:14:47.085" v="2434" actId="478"/>
            <ac:spMkLst>
              <pc:docMk/>
              <pc:sldMasterMk cId="816294142" sldId="2147484980"/>
              <pc:sldLayoutMk cId="616762653" sldId="2147484996"/>
              <ac:spMk id="30" creationId="{E2420848-B0BB-C414-86A3-06ED26FE9CEF}"/>
            </ac:spMkLst>
          </pc:spChg>
          <pc:spChg chg="add del mod">
            <ac:chgData name="Henry Jammes" userId="5f22554b-fd15-4676-8c82-dc6122af2a80" providerId="ADAL" clId="{53CE91EE-E1F8-4CF6-8AAC-10A3BE600A7C}" dt="2023-04-05T23:15:18.225" v="2442" actId="478"/>
            <ac:spMkLst>
              <pc:docMk/>
              <pc:sldMasterMk cId="816294142" sldId="2147484980"/>
              <pc:sldLayoutMk cId="616762653" sldId="2147484996"/>
              <ac:spMk id="31" creationId="{EB338BC7-553F-8DC2-5219-0BE2BFFBB421}"/>
            </ac:spMkLst>
          </pc:spChg>
          <pc:spChg chg="add del">
            <ac:chgData name="Henry Jammes" userId="5f22554b-fd15-4676-8c82-dc6122af2a80" providerId="ADAL" clId="{53CE91EE-E1F8-4CF6-8AAC-10A3BE600A7C}" dt="2023-04-05T23:11:46.325" v="2398" actId="11529"/>
            <ac:spMkLst>
              <pc:docMk/>
              <pc:sldMasterMk cId="816294142" sldId="2147484980"/>
              <pc:sldLayoutMk cId="616762653" sldId="2147484996"/>
              <ac:spMk id="32" creationId="{8C69CA5C-6506-D08D-3D8A-783B28DD9E18}"/>
            </ac:spMkLst>
          </pc:spChg>
          <pc:spChg chg="add mod">
            <ac:chgData name="Henry Jammes" userId="5f22554b-fd15-4676-8c82-dc6122af2a80" providerId="ADAL" clId="{53CE91EE-E1F8-4CF6-8AAC-10A3BE600A7C}" dt="2023-04-05T23:18:11.330" v="2491" actId="1076"/>
            <ac:spMkLst>
              <pc:docMk/>
              <pc:sldMasterMk cId="816294142" sldId="2147484980"/>
              <pc:sldLayoutMk cId="616762653" sldId="2147484996"/>
              <ac:spMk id="33" creationId="{A890115D-0E90-0D83-5DE6-0A5D5B33E9DC}"/>
            </ac:spMkLst>
          </pc:spChg>
          <pc:spChg chg="add del mod">
            <ac:chgData name="Henry Jammes" userId="5f22554b-fd15-4676-8c82-dc6122af2a80" providerId="ADAL" clId="{53CE91EE-E1F8-4CF6-8AAC-10A3BE600A7C}" dt="2023-04-05T23:33:54.099" v="2739" actId="478"/>
            <ac:spMkLst>
              <pc:docMk/>
              <pc:sldMasterMk cId="816294142" sldId="2147484980"/>
              <pc:sldLayoutMk cId="616762653" sldId="2147484996"/>
              <ac:spMk id="34" creationId="{AF40AF2B-AA54-7D76-2CBB-90F0E8FC9117}"/>
            </ac:spMkLst>
          </pc:spChg>
          <pc:spChg chg="add del mod">
            <ac:chgData name="Henry Jammes" userId="5f22554b-fd15-4676-8c82-dc6122af2a80" providerId="ADAL" clId="{53CE91EE-E1F8-4CF6-8AAC-10A3BE600A7C}" dt="2023-04-05T23:33:31.420" v="2738" actId="478"/>
            <ac:spMkLst>
              <pc:docMk/>
              <pc:sldMasterMk cId="816294142" sldId="2147484980"/>
              <pc:sldLayoutMk cId="616762653" sldId="2147484996"/>
              <ac:spMk id="35" creationId="{9AA429F6-E891-A5CF-A585-9115E7C37B26}"/>
            </ac:spMkLst>
          </pc:spChg>
          <pc:grpChg chg="add del mod">
            <ac:chgData name="Henry Jammes" userId="5f22554b-fd15-4676-8c82-dc6122af2a80" providerId="ADAL" clId="{53CE91EE-E1F8-4CF6-8AAC-10A3BE600A7C}" dt="2023-04-05T22:50:45.879" v="2024" actId="478"/>
            <ac:grpSpMkLst>
              <pc:docMk/>
              <pc:sldMasterMk cId="816294142" sldId="2147484980"/>
              <pc:sldLayoutMk cId="616762653" sldId="2147484996"/>
              <ac:grpSpMk id="6" creationId="{BBAF5146-96AC-92B0-536F-9B38BC457DE1}"/>
            </ac:grpSpMkLst>
          </pc:grpChg>
          <pc:grpChg chg="mod topLvl">
            <ac:chgData name="Henry Jammes" userId="5f22554b-fd15-4676-8c82-dc6122af2a80" providerId="ADAL" clId="{53CE91EE-E1F8-4CF6-8AAC-10A3BE600A7C}" dt="2023-04-05T22:50:45.879" v="2024" actId="478"/>
            <ac:grpSpMkLst>
              <pc:docMk/>
              <pc:sldMasterMk cId="816294142" sldId="2147484980"/>
              <pc:sldLayoutMk cId="616762653" sldId="2147484996"/>
              <ac:grpSpMk id="8" creationId="{AD373D8E-4615-1975-3CB8-41BA1CA39960}"/>
            </ac:grpSpMkLst>
          </pc:grpChg>
          <pc:graphicFrameChg chg="add del mod">
            <ac:chgData name="Henry Jammes" userId="5f22554b-fd15-4676-8c82-dc6122af2a80" providerId="ADAL" clId="{53CE91EE-E1F8-4CF6-8AAC-10A3BE600A7C}" dt="2023-04-07T13:44:02.748" v="9817"/>
            <ac:graphicFrameMkLst>
              <pc:docMk/>
              <pc:sldMasterMk cId="816294142" sldId="2147484980"/>
              <pc:sldLayoutMk cId="616762653" sldId="2147484996"/>
              <ac:graphicFrameMk id="6" creationId="{07254A0C-1465-9E88-50AB-48068026C2D2}"/>
            </ac:graphicFrameMkLst>
          </pc:graphicFrameChg>
          <pc:picChg chg="add del mod">
            <ac:chgData name="Henry Jammes" userId="5f22554b-fd15-4676-8c82-dc6122af2a80" providerId="ADAL" clId="{53CE91EE-E1F8-4CF6-8AAC-10A3BE600A7C}" dt="2023-04-05T23:33:07.998" v="2732" actId="478"/>
            <ac:picMkLst>
              <pc:docMk/>
              <pc:sldMasterMk cId="816294142" sldId="2147484980"/>
              <pc:sldLayoutMk cId="616762653" sldId="2147484996"/>
              <ac:picMk id="36" creationId="{61A347CA-97AA-EE0C-F5DE-BAC797F856B2}"/>
            </ac:picMkLst>
          </pc:picChg>
        </pc:sldLayoutChg>
        <pc:sldLayoutChg chg="addSp delSp modSp add del mod modTransition delAnim modAnim">
          <pc:chgData name="Henry Jammes" userId="5f22554b-fd15-4676-8c82-dc6122af2a80" providerId="ADAL" clId="{53CE91EE-E1F8-4CF6-8AAC-10A3BE600A7C}" dt="2023-04-07T13:46:59.820" v="9846" actId="2696"/>
          <pc:sldLayoutMkLst>
            <pc:docMk/>
            <pc:sldMasterMk cId="816294142" sldId="2147484980"/>
            <pc:sldLayoutMk cId="3082948399" sldId="2147484997"/>
          </pc:sldLayoutMkLst>
          <pc:spChg chg="add mod">
            <ac:chgData name="Henry Jammes" userId="5f22554b-fd15-4676-8c82-dc6122af2a80" providerId="ADAL" clId="{53CE91EE-E1F8-4CF6-8AAC-10A3BE600A7C}" dt="2023-04-06T16:06:55.285" v="4353" actId="14100"/>
            <ac:spMkLst>
              <pc:docMk/>
              <pc:sldMasterMk cId="816294142" sldId="2147484980"/>
              <pc:sldLayoutMk cId="3082948399" sldId="2147484997"/>
              <ac:spMk id="2" creationId="{5C261CE9-5024-57F1-3C7E-77A0D84CF050}"/>
            </ac:spMkLst>
          </pc:spChg>
          <pc:spChg chg="del">
            <ac:chgData name="Henry Jammes" userId="5f22554b-fd15-4676-8c82-dc6122af2a80" providerId="ADAL" clId="{53CE91EE-E1F8-4CF6-8AAC-10A3BE600A7C}" dt="2023-04-06T16:05:58.793" v="4343" actId="478"/>
            <ac:spMkLst>
              <pc:docMk/>
              <pc:sldMasterMk cId="816294142" sldId="2147484980"/>
              <pc:sldLayoutMk cId="3082948399" sldId="2147484997"/>
              <ac:spMk id="3" creationId="{F7BF5CCA-AA37-8F26-DF5F-92E0BBFCF5A5}"/>
            </ac:spMkLst>
          </pc:spChg>
          <pc:spChg chg="add del mod">
            <ac:chgData name="Henry Jammes" userId="5f22554b-fd15-4676-8c82-dc6122af2a80" providerId="ADAL" clId="{53CE91EE-E1F8-4CF6-8AAC-10A3BE600A7C}" dt="2023-04-06T16:08:34.447" v="4445" actId="478"/>
            <ac:spMkLst>
              <pc:docMk/>
              <pc:sldMasterMk cId="816294142" sldId="2147484980"/>
              <pc:sldLayoutMk cId="3082948399" sldId="2147484997"/>
              <ac:spMk id="4" creationId="{2B220B3C-AB0B-A0D1-8BB6-D021B285D991}"/>
            </ac:spMkLst>
          </pc:spChg>
          <pc:spChg chg="add del mod">
            <ac:chgData name="Henry Jammes" userId="5f22554b-fd15-4676-8c82-dc6122af2a80" providerId="ADAL" clId="{53CE91EE-E1F8-4CF6-8AAC-10A3BE600A7C}" dt="2023-04-06T16:08:33.774" v="4444" actId="478"/>
            <ac:spMkLst>
              <pc:docMk/>
              <pc:sldMasterMk cId="816294142" sldId="2147484980"/>
              <pc:sldLayoutMk cId="3082948399" sldId="2147484997"/>
              <ac:spMk id="5" creationId="{5F7D1D60-BC19-DB27-269F-25C8D4D73B8E}"/>
            </ac:spMkLst>
          </pc:spChg>
          <pc:spChg chg="add del mod">
            <ac:chgData name="Henry Jammes" userId="5f22554b-fd15-4676-8c82-dc6122af2a80" providerId="ADAL" clId="{53CE91EE-E1F8-4CF6-8AAC-10A3BE600A7C}" dt="2023-04-06T16:08:34.920" v="4446" actId="478"/>
            <ac:spMkLst>
              <pc:docMk/>
              <pc:sldMasterMk cId="816294142" sldId="2147484980"/>
              <pc:sldLayoutMk cId="3082948399" sldId="2147484997"/>
              <ac:spMk id="6" creationId="{D13471B2-A34F-A33A-9127-5EF419D54C7D}"/>
            </ac:spMkLst>
          </pc:spChg>
          <pc:spChg chg="add del mod">
            <ac:chgData name="Henry Jammes" userId="5f22554b-fd15-4676-8c82-dc6122af2a80" providerId="ADAL" clId="{53CE91EE-E1F8-4CF6-8AAC-10A3BE600A7C}" dt="2023-04-06T16:08:31.162" v="4442" actId="478"/>
            <ac:spMkLst>
              <pc:docMk/>
              <pc:sldMasterMk cId="816294142" sldId="2147484980"/>
              <pc:sldLayoutMk cId="3082948399" sldId="2147484997"/>
              <ac:spMk id="7" creationId="{CD4CF2F6-4184-BDF6-D8F1-2E6AD8580261}"/>
            </ac:spMkLst>
          </pc:spChg>
          <pc:spChg chg="del">
            <ac:chgData name="Henry Jammes" userId="5f22554b-fd15-4676-8c82-dc6122af2a80" providerId="ADAL" clId="{53CE91EE-E1F8-4CF6-8AAC-10A3BE600A7C}" dt="2023-04-06T16:05:57.602" v="4342" actId="478"/>
            <ac:spMkLst>
              <pc:docMk/>
              <pc:sldMasterMk cId="816294142" sldId="2147484980"/>
              <pc:sldLayoutMk cId="3082948399" sldId="2147484997"/>
              <ac:spMk id="11" creationId="{03BDA814-8284-ADFA-63A1-3B0EBE3A59AA}"/>
            </ac:spMkLst>
          </pc:spChg>
          <pc:spChg chg="add del mod">
            <ac:chgData name="Henry Jammes" userId="5f22554b-fd15-4676-8c82-dc6122af2a80" providerId="ADAL" clId="{53CE91EE-E1F8-4CF6-8AAC-10A3BE600A7C}" dt="2023-04-06T16:08:32.266" v="4443" actId="478"/>
            <ac:spMkLst>
              <pc:docMk/>
              <pc:sldMasterMk cId="816294142" sldId="2147484980"/>
              <pc:sldLayoutMk cId="3082948399" sldId="2147484997"/>
              <ac:spMk id="12" creationId="{95A4D7E9-9E7E-0AEB-017E-2157822DF15B}"/>
            </ac:spMkLst>
          </pc:spChg>
          <pc:spChg chg="add del mod">
            <ac:chgData name="Henry Jammes" userId="5f22554b-fd15-4676-8c82-dc6122af2a80" providerId="ADAL" clId="{53CE91EE-E1F8-4CF6-8AAC-10A3BE600A7C}" dt="2023-04-06T16:08:30.285" v="4441" actId="478"/>
            <ac:spMkLst>
              <pc:docMk/>
              <pc:sldMasterMk cId="816294142" sldId="2147484980"/>
              <pc:sldLayoutMk cId="3082948399" sldId="2147484997"/>
              <ac:spMk id="13" creationId="{C34E5D09-120C-5885-D736-B53494175649}"/>
            </ac:spMkLst>
          </pc:spChg>
          <pc:spChg chg="mod">
            <ac:chgData name="Henry Jammes" userId="5f22554b-fd15-4676-8c82-dc6122af2a80" providerId="ADAL" clId="{53CE91EE-E1F8-4CF6-8AAC-10A3BE600A7C}" dt="2023-04-06T16:06:05.536" v="4345" actId="14100"/>
            <ac:spMkLst>
              <pc:docMk/>
              <pc:sldMasterMk cId="816294142" sldId="2147484980"/>
              <pc:sldLayoutMk cId="3082948399" sldId="2147484997"/>
              <ac:spMk id="22" creationId="{09F8BB6E-DC72-6DA8-EB5D-BA789783697B}"/>
            </ac:spMkLst>
          </pc:spChg>
          <pc:spChg chg="mod">
            <ac:chgData name="Henry Jammes" userId="5f22554b-fd15-4676-8c82-dc6122af2a80" providerId="ADAL" clId="{53CE91EE-E1F8-4CF6-8AAC-10A3BE600A7C}" dt="2023-04-06T16:06:07.322" v="4346" actId="14100"/>
            <ac:spMkLst>
              <pc:docMk/>
              <pc:sldMasterMk cId="816294142" sldId="2147484980"/>
              <pc:sldLayoutMk cId="3082948399" sldId="2147484997"/>
              <ac:spMk id="25" creationId="{F8B2F5D7-0C75-16BD-76A6-72360A7C33D1}"/>
            </ac:spMkLst>
          </pc:spChg>
          <pc:spChg chg="del">
            <ac:chgData name="Henry Jammes" userId="5f22554b-fd15-4676-8c82-dc6122af2a80" providerId="ADAL" clId="{53CE91EE-E1F8-4CF6-8AAC-10A3BE600A7C}" dt="2023-04-06T16:05:57.602" v="4342" actId="478"/>
            <ac:spMkLst>
              <pc:docMk/>
              <pc:sldMasterMk cId="816294142" sldId="2147484980"/>
              <pc:sldLayoutMk cId="3082948399" sldId="2147484997"/>
              <ac:spMk id="27" creationId="{F6E96339-781D-1A4A-921B-770E1724FEAA}"/>
            </ac:spMkLst>
          </pc:spChg>
          <pc:spChg chg="del">
            <ac:chgData name="Henry Jammes" userId="5f22554b-fd15-4676-8c82-dc6122af2a80" providerId="ADAL" clId="{53CE91EE-E1F8-4CF6-8AAC-10A3BE600A7C}" dt="2023-04-06T16:05:59.488" v="4344" actId="478"/>
            <ac:spMkLst>
              <pc:docMk/>
              <pc:sldMasterMk cId="816294142" sldId="2147484980"/>
              <pc:sldLayoutMk cId="3082948399" sldId="2147484997"/>
              <ac:spMk id="33" creationId="{A890115D-0E90-0D83-5DE6-0A5D5B33E9DC}"/>
            </ac:spMkLst>
          </pc:spChg>
        </pc:sldLayoutChg>
        <pc:sldLayoutChg chg="addSp delSp modSp add del mod modTransition">
          <pc:chgData name="Henry Jammes" userId="5f22554b-fd15-4676-8c82-dc6122af2a80" providerId="ADAL" clId="{53CE91EE-E1F8-4CF6-8AAC-10A3BE600A7C}" dt="2023-04-07T13:45:24.026" v="9837" actId="2696"/>
          <pc:sldLayoutMkLst>
            <pc:docMk/>
            <pc:sldMasterMk cId="816294142" sldId="2147484980"/>
            <pc:sldLayoutMk cId="431277751" sldId="2147484998"/>
          </pc:sldLayoutMkLst>
          <pc:spChg chg="add del mod">
            <ac:chgData name="Henry Jammes" userId="5f22554b-fd15-4676-8c82-dc6122af2a80" providerId="ADAL" clId="{53CE91EE-E1F8-4CF6-8AAC-10A3BE600A7C}" dt="2023-04-07T13:44:10.089" v="9820"/>
            <ac:spMkLst>
              <pc:docMk/>
              <pc:sldMasterMk cId="816294142" sldId="2147484980"/>
              <pc:sldLayoutMk cId="431277751" sldId="2147484998"/>
              <ac:spMk id="2" creationId="{F9DA8DE9-7DD5-BF17-4827-F16D620E87B6}"/>
            </ac:spMkLst>
          </pc:spChg>
          <pc:spChg chg="add del mod">
            <ac:chgData name="Henry Jammes" userId="5f22554b-fd15-4676-8c82-dc6122af2a80" providerId="ADAL" clId="{53CE91EE-E1F8-4CF6-8AAC-10A3BE600A7C}" dt="2023-04-07T13:44:10.089" v="9820"/>
            <ac:spMkLst>
              <pc:docMk/>
              <pc:sldMasterMk cId="816294142" sldId="2147484980"/>
              <pc:sldLayoutMk cId="431277751" sldId="2147484998"/>
              <ac:spMk id="4" creationId="{D8435349-13FA-B817-D30A-88515EB812D7}"/>
            </ac:spMkLst>
          </pc:spChg>
          <pc:spChg chg="add del mod">
            <ac:chgData name="Henry Jammes" userId="5f22554b-fd15-4676-8c82-dc6122af2a80" providerId="ADAL" clId="{53CE91EE-E1F8-4CF6-8AAC-10A3BE600A7C}" dt="2023-04-07T13:44:10.089" v="9820"/>
            <ac:spMkLst>
              <pc:docMk/>
              <pc:sldMasterMk cId="816294142" sldId="2147484980"/>
              <pc:sldLayoutMk cId="431277751" sldId="2147484998"/>
              <ac:spMk id="5" creationId="{D970FE66-7973-577F-3942-29590F0E5288}"/>
            </ac:spMkLst>
          </pc:spChg>
          <pc:spChg chg="add del mod">
            <ac:chgData name="Henry Jammes" userId="5f22554b-fd15-4676-8c82-dc6122af2a80" providerId="ADAL" clId="{53CE91EE-E1F8-4CF6-8AAC-10A3BE600A7C}" dt="2023-04-07T13:44:24.781" v="9825" actId="478"/>
            <ac:spMkLst>
              <pc:docMk/>
              <pc:sldMasterMk cId="816294142" sldId="2147484980"/>
              <pc:sldLayoutMk cId="431277751" sldId="2147484998"/>
              <ac:spMk id="7" creationId="{6F69A9E2-F6C4-E0A5-1A5D-39B58F881F3B}"/>
            </ac:spMkLst>
          </pc:spChg>
          <pc:spChg chg="add del mod">
            <ac:chgData name="Henry Jammes" userId="5f22554b-fd15-4676-8c82-dc6122af2a80" providerId="ADAL" clId="{53CE91EE-E1F8-4CF6-8AAC-10A3BE600A7C}" dt="2023-04-07T13:44:26.284" v="9826" actId="478"/>
            <ac:spMkLst>
              <pc:docMk/>
              <pc:sldMasterMk cId="816294142" sldId="2147484980"/>
              <pc:sldLayoutMk cId="431277751" sldId="2147484998"/>
              <ac:spMk id="11" creationId="{CD8B0F72-D5EC-A918-8156-CA80FE7FACDB}"/>
            </ac:spMkLst>
          </pc:spChg>
          <pc:spChg chg="add del mod">
            <ac:chgData name="Henry Jammes" userId="5f22554b-fd15-4676-8c82-dc6122af2a80" providerId="ADAL" clId="{53CE91EE-E1F8-4CF6-8AAC-10A3BE600A7C}" dt="2023-04-07T13:44:23.142" v="9824" actId="478"/>
            <ac:spMkLst>
              <pc:docMk/>
              <pc:sldMasterMk cId="816294142" sldId="2147484980"/>
              <pc:sldLayoutMk cId="431277751" sldId="2147484998"/>
              <ac:spMk id="12" creationId="{1DE6437F-CF14-9BE0-9CF3-83374D25A70F}"/>
            </ac:spMkLst>
          </pc:spChg>
          <pc:spChg chg="add del">
            <ac:chgData name="Henry Jammes" userId="5f22554b-fd15-4676-8c82-dc6122af2a80" providerId="ADAL" clId="{53CE91EE-E1F8-4CF6-8AAC-10A3BE600A7C}" dt="2023-04-07T13:44:47.047" v="9832" actId="11529"/>
            <ac:spMkLst>
              <pc:docMk/>
              <pc:sldMasterMk cId="816294142" sldId="2147484980"/>
              <pc:sldLayoutMk cId="431277751" sldId="2147484998"/>
              <ac:spMk id="15" creationId="{234AD89F-B047-52C4-29C4-14C059997ECD}"/>
            </ac:spMkLst>
          </pc:spChg>
          <pc:spChg chg="add mod">
            <ac:chgData name="Henry Jammes" userId="5f22554b-fd15-4676-8c82-dc6122af2a80" providerId="ADAL" clId="{53CE91EE-E1F8-4CF6-8AAC-10A3BE600A7C}" dt="2023-04-07T13:44:47.047" v="9832" actId="11529"/>
            <ac:spMkLst>
              <pc:docMk/>
              <pc:sldMasterMk cId="816294142" sldId="2147484980"/>
              <pc:sldLayoutMk cId="431277751" sldId="2147484998"/>
              <ac:spMk id="16" creationId="{4A6D6A77-D0BD-63E2-DFB9-0D6EEB1900F1}"/>
            </ac:spMkLst>
          </pc:spChg>
          <pc:spChg chg="del">
            <ac:chgData name="Henry Jammes" userId="5f22554b-fd15-4676-8c82-dc6122af2a80" providerId="ADAL" clId="{53CE91EE-E1F8-4CF6-8AAC-10A3BE600A7C}" dt="2023-04-07T13:44:29.636" v="9827" actId="478"/>
            <ac:spMkLst>
              <pc:docMk/>
              <pc:sldMasterMk cId="816294142" sldId="2147484980"/>
              <pc:sldLayoutMk cId="431277751" sldId="2147484998"/>
              <ac:spMk id="27" creationId="{F6E96339-781D-1A4A-921B-770E1724FEAA}"/>
            </ac:spMkLst>
          </pc:spChg>
          <pc:graphicFrameChg chg="add del mod">
            <ac:chgData name="Henry Jammes" userId="5f22554b-fd15-4676-8c82-dc6122af2a80" providerId="ADAL" clId="{53CE91EE-E1F8-4CF6-8AAC-10A3BE600A7C}" dt="2023-04-07T13:44:10.089" v="9820"/>
            <ac:graphicFrameMkLst>
              <pc:docMk/>
              <pc:sldMasterMk cId="816294142" sldId="2147484980"/>
              <pc:sldLayoutMk cId="431277751" sldId="2147484998"/>
              <ac:graphicFrameMk id="6" creationId="{63287464-F524-38AC-8A6A-6AA14A0A33BD}"/>
            </ac:graphicFrameMkLst>
          </pc:graphicFrameChg>
          <pc:graphicFrameChg chg="add del mod">
            <ac:chgData name="Henry Jammes" userId="5f22554b-fd15-4676-8c82-dc6122af2a80" providerId="ADAL" clId="{53CE91EE-E1F8-4CF6-8AAC-10A3BE600A7C}" dt="2023-04-07T13:45:21.703" v="9836" actId="478"/>
            <ac:graphicFrameMkLst>
              <pc:docMk/>
              <pc:sldMasterMk cId="816294142" sldId="2147484980"/>
              <pc:sldLayoutMk cId="431277751" sldId="2147484998"/>
              <ac:graphicFrameMk id="13" creationId="{F28D45CC-09D5-77DE-1EBC-5155E31B820F}"/>
            </ac:graphicFrameMkLst>
          </pc:graphicFrameChg>
          <pc:graphicFrameChg chg="add del mod">
            <ac:chgData name="Henry Jammes" userId="5f22554b-fd15-4676-8c82-dc6122af2a80" providerId="ADAL" clId="{53CE91EE-E1F8-4CF6-8AAC-10A3BE600A7C}" dt="2023-04-07T13:44:34.496" v="9829"/>
            <ac:graphicFrameMkLst>
              <pc:docMk/>
              <pc:sldMasterMk cId="816294142" sldId="2147484980"/>
              <pc:sldLayoutMk cId="431277751" sldId="2147484998"/>
              <ac:graphicFrameMk id="14" creationId="{44683577-EADB-4B73-0EFE-EC45A6DE9CA8}"/>
            </ac:graphicFrameMkLst>
          </pc:graphicFrameChg>
        </pc:sldLayoutChg>
        <pc:sldLayoutChg chg="addSp delSp modSp add del mod modTransition">
          <pc:chgData name="Henry Jammes" userId="5f22554b-fd15-4676-8c82-dc6122af2a80" providerId="ADAL" clId="{53CE91EE-E1F8-4CF6-8AAC-10A3BE600A7C}" dt="2023-04-07T13:43:59.906" v="9815" actId="2890"/>
          <pc:sldLayoutMkLst>
            <pc:docMk/>
            <pc:sldMasterMk cId="816294142" sldId="2147484980"/>
            <pc:sldLayoutMk cId="3289654158" sldId="2147484998"/>
          </pc:sldLayoutMkLst>
          <pc:spChg chg="add del mod">
            <ac:chgData name="Henry Jammes" userId="5f22554b-fd15-4676-8c82-dc6122af2a80" providerId="ADAL" clId="{53CE91EE-E1F8-4CF6-8AAC-10A3BE600A7C}" dt="2023-04-07T13:43:49.677" v="9811"/>
            <ac:spMkLst>
              <pc:docMk/>
              <pc:sldMasterMk cId="816294142" sldId="2147484980"/>
              <pc:sldLayoutMk cId="3289654158" sldId="2147484998"/>
              <ac:spMk id="2" creationId="{6734127F-0631-4F56-C634-6F721537702B}"/>
            </ac:spMkLst>
          </pc:spChg>
          <pc:spChg chg="add del">
            <ac:chgData name="Henry Jammes" userId="5f22554b-fd15-4676-8c82-dc6122af2a80" providerId="ADAL" clId="{53CE91EE-E1F8-4CF6-8AAC-10A3BE600A7C}" dt="2023-04-07T13:43:50.914" v="9812" actId="478"/>
            <ac:spMkLst>
              <pc:docMk/>
              <pc:sldMasterMk cId="816294142" sldId="2147484980"/>
              <pc:sldLayoutMk cId="3289654158" sldId="2147484998"/>
              <ac:spMk id="3" creationId="{F7BF5CCA-AA37-8F26-DF5F-92E0BBFCF5A5}"/>
            </ac:spMkLst>
          </pc:spChg>
          <pc:spChg chg="add del mod">
            <ac:chgData name="Henry Jammes" userId="5f22554b-fd15-4676-8c82-dc6122af2a80" providerId="ADAL" clId="{53CE91EE-E1F8-4CF6-8AAC-10A3BE600A7C}" dt="2023-04-07T13:43:49.677" v="9811"/>
            <ac:spMkLst>
              <pc:docMk/>
              <pc:sldMasterMk cId="816294142" sldId="2147484980"/>
              <pc:sldLayoutMk cId="3289654158" sldId="2147484998"/>
              <ac:spMk id="4" creationId="{3736C6EC-F240-370C-7F31-4ADA1586B83D}"/>
            </ac:spMkLst>
          </pc:spChg>
          <pc:spChg chg="add del mod">
            <ac:chgData name="Henry Jammes" userId="5f22554b-fd15-4676-8c82-dc6122af2a80" providerId="ADAL" clId="{53CE91EE-E1F8-4CF6-8AAC-10A3BE600A7C}" dt="2023-04-07T13:43:49.677" v="9811"/>
            <ac:spMkLst>
              <pc:docMk/>
              <pc:sldMasterMk cId="816294142" sldId="2147484980"/>
              <pc:sldLayoutMk cId="3289654158" sldId="2147484998"/>
              <ac:spMk id="5" creationId="{6FE0C3AA-74D4-D5B3-6E35-7F05C0FD1BE5}"/>
            </ac:spMkLst>
          </pc:spChg>
          <pc:spChg chg="add del mod">
            <ac:chgData name="Henry Jammes" userId="5f22554b-fd15-4676-8c82-dc6122af2a80" providerId="ADAL" clId="{53CE91EE-E1F8-4CF6-8AAC-10A3BE600A7C}" dt="2023-04-07T13:43:54.715" v="9814"/>
            <ac:spMkLst>
              <pc:docMk/>
              <pc:sldMasterMk cId="816294142" sldId="2147484980"/>
              <pc:sldLayoutMk cId="3289654158" sldId="2147484998"/>
              <ac:spMk id="7" creationId="{96AB69E4-5A2A-9912-13EB-CF0E110F5312}"/>
            </ac:spMkLst>
          </pc:spChg>
          <pc:spChg chg="add del mod">
            <ac:chgData name="Henry Jammes" userId="5f22554b-fd15-4676-8c82-dc6122af2a80" providerId="ADAL" clId="{53CE91EE-E1F8-4CF6-8AAC-10A3BE600A7C}" dt="2023-04-07T13:43:54.715" v="9814"/>
            <ac:spMkLst>
              <pc:docMk/>
              <pc:sldMasterMk cId="816294142" sldId="2147484980"/>
              <pc:sldLayoutMk cId="3289654158" sldId="2147484998"/>
              <ac:spMk id="11" creationId="{A25DD9B9-FA29-4C83-AA5E-BE405B05697B}"/>
            </ac:spMkLst>
          </pc:spChg>
          <pc:spChg chg="add del mod">
            <ac:chgData name="Henry Jammes" userId="5f22554b-fd15-4676-8c82-dc6122af2a80" providerId="ADAL" clId="{53CE91EE-E1F8-4CF6-8AAC-10A3BE600A7C}" dt="2023-04-07T13:43:54.715" v="9814"/>
            <ac:spMkLst>
              <pc:docMk/>
              <pc:sldMasterMk cId="816294142" sldId="2147484980"/>
              <pc:sldLayoutMk cId="3289654158" sldId="2147484998"/>
              <ac:spMk id="12" creationId="{57432608-901B-6DCF-7E21-FA223B58677B}"/>
            </ac:spMkLst>
          </pc:spChg>
          <pc:spChg chg="add del">
            <ac:chgData name="Henry Jammes" userId="5f22554b-fd15-4676-8c82-dc6122af2a80" providerId="ADAL" clId="{53CE91EE-E1F8-4CF6-8AAC-10A3BE600A7C}" dt="2023-04-07T13:43:50.914" v="9812" actId="478"/>
            <ac:spMkLst>
              <pc:docMk/>
              <pc:sldMasterMk cId="816294142" sldId="2147484980"/>
              <pc:sldLayoutMk cId="3289654158" sldId="2147484998"/>
              <ac:spMk id="22" creationId="{09F8BB6E-DC72-6DA8-EB5D-BA789783697B}"/>
            </ac:spMkLst>
          </pc:spChg>
          <pc:spChg chg="add del">
            <ac:chgData name="Henry Jammes" userId="5f22554b-fd15-4676-8c82-dc6122af2a80" providerId="ADAL" clId="{53CE91EE-E1F8-4CF6-8AAC-10A3BE600A7C}" dt="2023-04-07T13:43:50.914" v="9812" actId="478"/>
            <ac:spMkLst>
              <pc:docMk/>
              <pc:sldMasterMk cId="816294142" sldId="2147484980"/>
              <pc:sldLayoutMk cId="3289654158" sldId="2147484998"/>
              <ac:spMk id="25" creationId="{F8B2F5D7-0C75-16BD-76A6-72360A7C33D1}"/>
            </ac:spMkLst>
          </pc:spChg>
          <pc:spChg chg="add del">
            <ac:chgData name="Henry Jammes" userId="5f22554b-fd15-4676-8c82-dc6122af2a80" providerId="ADAL" clId="{53CE91EE-E1F8-4CF6-8AAC-10A3BE600A7C}" dt="2023-04-07T13:43:50.914" v="9812" actId="478"/>
            <ac:spMkLst>
              <pc:docMk/>
              <pc:sldMasterMk cId="816294142" sldId="2147484980"/>
              <pc:sldLayoutMk cId="3289654158" sldId="2147484998"/>
              <ac:spMk id="27" creationId="{F6E96339-781D-1A4A-921B-770E1724FEAA}"/>
            </ac:spMkLst>
          </pc:spChg>
          <pc:spChg chg="add del">
            <ac:chgData name="Henry Jammes" userId="5f22554b-fd15-4676-8c82-dc6122af2a80" providerId="ADAL" clId="{53CE91EE-E1F8-4CF6-8AAC-10A3BE600A7C}" dt="2023-04-07T13:43:50.914" v="9812" actId="478"/>
            <ac:spMkLst>
              <pc:docMk/>
              <pc:sldMasterMk cId="816294142" sldId="2147484980"/>
              <pc:sldLayoutMk cId="3289654158" sldId="2147484998"/>
              <ac:spMk id="33" creationId="{A890115D-0E90-0D83-5DE6-0A5D5B33E9DC}"/>
            </ac:spMkLst>
          </pc:spChg>
          <pc:grpChg chg="add del">
            <ac:chgData name="Henry Jammes" userId="5f22554b-fd15-4676-8c82-dc6122af2a80" providerId="ADAL" clId="{53CE91EE-E1F8-4CF6-8AAC-10A3BE600A7C}" dt="2023-04-07T13:43:50.914" v="9812" actId="478"/>
            <ac:grpSpMkLst>
              <pc:docMk/>
              <pc:sldMasterMk cId="816294142" sldId="2147484980"/>
              <pc:sldLayoutMk cId="3289654158" sldId="2147484998"/>
              <ac:grpSpMk id="8" creationId="{AD373D8E-4615-1975-3CB8-41BA1CA39960}"/>
            </ac:grpSpMkLst>
          </pc:grpChg>
          <pc:graphicFrameChg chg="add del mod">
            <ac:chgData name="Henry Jammes" userId="5f22554b-fd15-4676-8c82-dc6122af2a80" providerId="ADAL" clId="{53CE91EE-E1F8-4CF6-8AAC-10A3BE600A7C}" dt="2023-04-07T13:43:49.677" v="9811"/>
            <ac:graphicFrameMkLst>
              <pc:docMk/>
              <pc:sldMasterMk cId="816294142" sldId="2147484980"/>
              <pc:sldLayoutMk cId="3289654158" sldId="2147484998"/>
              <ac:graphicFrameMk id="6" creationId="{7611F2B4-1162-EA4D-8318-E31C73FF8910}"/>
            </ac:graphicFrameMkLst>
          </pc:graphicFrameChg>
          <pc:graphicFrameChg chg="add del mod">
            <ac:chgData name="Henry Jammes" userId="5f22554b-fd15-4676-8c82-dc6122af2a80" providerId="ADAL" clId="{53CE91EE-E1F8-4CF6-8AAC-10A3BE600A7C}" dt="2023-04-07T13:43:54.715" v="9814"/>
            <ac:graphicFrameMkLst>
              <pc:docMk/>
              <pc:sldMasterMk cId="816294142" sldId="2147484980"/>
              <pc:sldLayoutMk cId="3289654158" sldId="2147484998"/>
              <ac:graphicFrameMk id="13" creationId="{3A58F0D4-4564-5AEC-2772-60D77623ECC9}"/>
            </ac:graphicFrameMkLst>
          </pc:graphicFrameChg>
        </pc:sldLayoutChg>
        <pc:sldLayoutChg chg="new del mod">
          <pc:chgData name="Henry Jammes" userId="5f22554b-fd15-4676-8c82-dc6122af2a80" providerId="ADAL" clId="{53CE91EE-E1F8-4CF6-8AAC-10A3BE600A7C}" dt="2023-04-07T13:44:39.095" v="9831" actId="11236"/>
          <pc:sldLayoutMkLst>
            <pc:docMk/>
            <pc:sldMasterMk cId="816294142" sldId="2147484980"/>
            <pc:sldLayoutMk cId="3854213230" sldId="2147484999"/>
          </pc:sldLayoutMkLst>
        </pc:sldLayoutChg>
      </pc:sldMasterChg>
    </pc:docChg>
  </pc:docChgLst>
  <pc:docChgLst>
    <pc:chgData name="Henry Jammes" userId="5f22554b-fd15-4676-8c82-dc6122af2a80" providerId="ADAL" clId="{DED0CC8E-184E-4AE9-9EE0-6D081E9F3915}"/>
    <pc:docChg chg="undo custSel addSld delSld modSld sldOrd addMainMaster addSection delSection modSection">
      <pc:chgData name="Henry Jammes" userId="5f22554b-fd15-4676-8c82-dc6122af2a80" providerId="ADAL" clId="{DED0CC8E-184E-4AE9-9EE0-6D081E9F3915}" dt="2022-07-25T14:47:59.407" v="241"/>
      <pc:docMkLst>
        <pc:docMk/>
      </pc:docMkLst>
      <pc:sldChg chg="addSp delSp modSp mod">
        <pc:chgData name="Henry Jammes" userId="5f22554b-fd15-4676-8c82-dc6122af2a80" providerId="ADAL" clId="{DED0CC8E-184E-4AE9-9EE0-6D081E9F3915}" dt="2022-07-25T14:36:25.106" v="191" actId="1035"/>
        <pc:sldMkLst>
          <pc:docMk/>
          <pc:sldMk cId="2567493441" sldId="3087"/>
        </pc:sldMkLst>
        <pc:spChg chg="mod">
          <ac:chgData name="Henry Jammes" userId="5f22554b-fd15-4676-8c82-dc6122af2a80" providerId="ADAL" clId="{DED0CC8E-184E-4AE9-9EE0-6D081E9F3915}" dt="2022-07-25T14:36:25.106" v="191" actId="1035"/>
          <ac:spMkLst>
            <pc:docMk/>
            <pc:sldMk cId="2567493441" sldId="3087"/>
            <ac:spMk id="12" creationId="{0C040E89-E4CA-4171-90DC-ACB6421550B6}"/>
          </ac:spMkLst>
        </pc:spChg>
        <pc:spChg chg="mod">
          <ac:chgData name="Henry Jammes" userId="5f22554b-fd15-4676-8c82-dc6122af2a80" providerId="ADAL" clId="{DED0CC8E-184E-4AE9-9EE0-6D081E9F3915}" dt="2022-07-25T14:36:25.106" v="191" actId="1035"/>
          <ac:spMkLst>
            <pc:docMk/>
            <pc:sldMk cId="2567493441" sldId="3087"/>
            <ac:spMk id="15" creationId="{8B788170-FA75-4EF9-B4A8-4BC93CC9CDEA}"/>
          </ac:spMkLst>
        </pc:spChg>
        <pc:spChg chg="mod">
          <ac:chgData name="Henry Jammes" userId="5f22554b-fd15-4676-8c82-dc6122af2a80" providerId="ADAL" clId="{DED0CC8E-184E-4AE9-9EE0-6D081E9F3915}" dt="2022-07-25T14:36:25.106" v="191" actId="1035"/>
          <ac:spMkLst>
            <pc:docMk/>
            <pc:sldMk cId="2567493441" sldId="3087"/>
            <ac:spMk id="19" creationId="{86EEF643-7D0B-4E1A-B09B-36E89847D64E}"/>
          </ac:spMkLst>
        </pc:spChg>
        <pc:spChg chg="add del mod">
          <ac:chgData name="Henry Jammes" userId="5f22554b-fd15-4676-8c82-dc6122af2a80" providerId="ADAL" clId="{DED0CC8E-184E-4AE9-9EE0-6D081E9F3915}" dt="2022-07-25T14:36:22.177" v="178" actId="478"/>
          <ac:spMkLst>
            <pc:docMk/>
            <pc:sldMk cId="2567493441" sldId="3087"/>
            <ac:spMk id="21" creationId="{15247862-C2AD-40E7-960A-592F6E2A2B27}"/>
          </ac:spMkLst>
        </pc:spChg>
        <pc:spChg chg="del">
          <ac:chgData name="Henry Jammes" userId="5f22554b-fd15-4676-8c82-dc6122af2a80" providerId="ADAL" clId="{DED0CC8E-184E-4AE9-9EE0-6D081E9F3915}" dt="2022-07-25T10:27:19.825" v="64" actId="478"/>
          <ac:spMkLst>
            <pc:docMk/>
            <pc:sldMk cId="2567493441" sldId="3087"/>
            <ac:spMk id="51" creationId="{45E8027B-C103-4522-8B97-572E1A99FAF9}"/>
          </ac:spMkLst>
        </pc:spChg>
        <pc:spChg chg="mod">
          <ac:chgData name="Henry Jammes" userId="5f22554b-fd15-4676-8c82-dc6122af2a80" providerId="ADAL" clId="{DED0CC8E-184E-4AE9-9EE0-6D081E9F3915}" dt="2022-07-25T14:36:25.106" v="191" actId="1035"/>
          <ac:spMkLst>
            <pc:docMk/>
            <pc:sldMk cId="2567493441" sldId="3087"/>
            <ac:spMk id="52" creationId="{66D22106-37EB-4F14-A05E-8100125726E7}"/>
          </ac:spMkLst>
        </pc:spChg>
        <pc:spChg chg="mod">
          <ac:chgData name="Henry Jammes" userId="5f22554b-fd15-4676-8c82-dc6122af2a80" providerId="ADAL" clId="{DED0CC8E-184E-4AE9-9EE0-6D081E9F3915}" dt="2022-07-25T14:36:25.106" v="191" actId="1035"/>
          <ac:spMkLst>
            <pc:docMk/>
            <pc:sldMk cId="2567493441" sldId="3087"/>
            <ac:spMk id="53" creationId="{319C0DD1-70F5-4A9E-8D10-39FA7EC07DAF}"/>
          </ac:spMkLst>
        </pc:spChg>
        <pc:grpChg chg="mod">
          <ac:chgData name="Henry Jammes" userId="5f22554b-fd15-4676-8c82-dc6122af2a80" providerId="ADAL" clId="{DED0CC8E-184E-4AE9-9EE0-6D081E9F3915}" dt="2022-07-25T14:36:25.106" v="191" actId="1035"/>
          <ac:grpSpMkLst>
            <pc:docMk/>
            <pc:sldMk cId="2567493441" sldId="3087"/>
            <ac:grpSpMk id="17" creationId="{7CA9523E-2DB7-484E-8650-7348B904C503}"/>
          </ac:grpSpMkLst>
        </pc:grpChg>
        <pc:grpChg chg="mod">
          <ac:chgData name="Henry Jammes" userId="5f22554b-fd15-4676-8c82-dc6122af2a80" providerId="ADAL" clId="{DED0CC8E-184E-4AE9-9EE0-6D081E9F3915}" dt="2022-07-25T14:36:25.106" v="191" actId="1035"/>
          <ac:grpSpMkLst>
            <pc:docMk/>
            <pc:sldMk cId="2567493441" sldId="3087"/>
            <ac:grpSpMk id="18" creationId="{D93D151E-1C7E-41D3-B466-850E279D563C}"/>
          </ac:grpSpMkLst>
        </pc:grpChg>
        <pc:grpChg chg="mod">
          <ac:chgData name="Henry Jammes" userId="5f22554b-fd15-4676-8c82-dc6122af2a80" providerId="ADAL" clId="{DED0CC8E-184E-4AE9-9EE0-6D081E9F3915}" dt="2022-07-25T14:36:25.106" v="191" actId="1035"/>
          <ac:grpSpMkLst>
            <pc:docMk/>
            <pc:sldMk cId="2567493441" sldId="3087"/>
            <ac:grpSpMk id="138" creationId="{8B3CE1C8-1EE3-4407-9407-502C4150EF09}"/>
          </ac:grpSpMkLst>
        </pc:grpChg>
        <pc:grpChg chg="mod">
          <ac:chgData name="Henry Jammes" userId="5f22554b-fd15-4676-8c82-dc6122af2a80" providerId="ADAL" clId="{DED0CC8E-184E-4AE9-9EE0-6D081E9F3915}" dt="2022-07-25T14:36:25.106" v="191" actId="1035"/>
          <ac:grpSpMkLst>
            <pc:docMk/>
            <pc:sldMk cId="2567493441" sldId="3087"/>
            <ac:grpSpMk id="144" creationId="{75E6C490-27C5-464E-B9AA-68C06DC5E379}"/>
          </ac:grpSpMkLst>
        </pc:grpChg>
        <pc:cxnChg chg="mod">
          <ac:chgData name="Henry Jammes" userId="5f22554b-fd15-4676-8c82-dc6122af2a80" providerId="ADAL" clId="{DED0CC8E-184E-4AE9-9EE0-6D081E9F3915}" dt="2022-07-25T14:36:25.106" v="191" actId="1035"/>
          <ac:cxnSpMkLst>
            <pc:docMk/>
            <pc:sldMk cId="2567493441" sldId="3087"/>
            <ac:cxnSpMk id="108" creationId="{940BDD52-E2E4-4BED-B0C7-A59AAC352D97}"/>
          </ac:cxnSpMkLst>
        </pc:cxnChg>
        <pc:cxnChg chg="mod">
          <ac:chgData name="Henry Jammes" userId="5f22554b-fd15-4676-8c82-dc6122af2a80" providerId="ADAL" clId="{DED0CC8E-184E-4AE9-9EE0-6D081E9F3915}" dt="2022-07-25T14:36:25.106" v="191" actId="1035"/>
          <ac:cxnSpMkLst>
            <pc:docMk/>
            <pc:sldMk cId="2567493441" sldId="3087"/>
            <ac:cxnSpMk id="110" creationId="{5620C0C8-DA0B-4BA3-AC09-84734C8E8B5C}"/>
          </ac:cxnSpMkLst>
        </pc:cxnChg>
      </pc:sldChg>
      <pc:sldChg chg="del">
        <pc:chgData name="Henry Jammes" userId="5f22554b-fd15-4676-8c82-dc6122af2a80" providerId="ADAL" clId="{DED0CC8E-184E-4AE9-9EE0-6D081E9F3915}" dt="2022-07-25T10:27:41.623" v="66" actId="47"/>
        <pc:sldMkLst>
          <pc:docMk/>
          <pc:sldMk cId="3220405261" sldId="3091"/>
        </pc:sldMkLst>
      </pc:sldChg>
      <pc:sldChg chg="modSp mod">
        <pc:chgData name="Henry Jammes" userId="5f22554b-fd15-4676-8c82-dc6122af2a80" providerId="ADAL" clId="{DED0CC8E-184E-4AE9-9EE0-6D081E9F3915}" dt="2022-07-25T10:27:53.765" v="77" actId="14100"/>
        <pc:sldMkLst>
          <pc:docMk/>
          <pc:sldMk cId="217996950" sldId="3092"/>
        </pc:sldMkLst>
        <pc:spChg chg="mod">
          <ac:chgData name="Henry Jammes" userId="5f22554b-fd15-4676-8c82-dc6122af2a80" providerId="ADAL" clId="{DED0CC8E-184E-4AE9-9EE0-6D081E9F3915}" dt="2022-07-25T10:27:46.666" v="75" actId="20577"/>
          <ac:spMkLst>
            <pc:docMk/>
            <pc:sldMk cId="217996950" sldId="3092"/>
            <ac:spMk id="5" creationId="{4B7DD339-5C08-46FC-8731-430C31DC143F}"/>
          </ac:spMkLst>
        </pc:spChg>
        <pc:spChg chg="mod">
          <ac:chgData name="Henry Jammes" userId="5f22554b-fd15-4676-8c82-dc6122af2a80" providerId="ADAL" clId="{DED0CC8E-184E-4AE9-9EE0-6D081E9F3915}" dt="2022-07-25T10:27:53.765" v="77" actId="14100"/>
          <ac:spMkLst>
            <pc:docMk/>
            <pc:sldMk cId="217996950" sldId="3092"/>
            <ac:spMk id="6" creationId="{3858C028-4AE4-4BBE-94FB-B9D03D7ED23F}"/>
          </ac:spMkLst>
        </pc:spChg>
      </pc:sldChg>
      <pc:sldChg chg="delSp modSp mod">
        <pc:chgData name="Henry Jammes" userId="5f22554b-fd15-4676-8c82-dc6122af2a80" providerId="ADAL" clId="{DED0CC8E-184E-4AE9-9EE0-6D081E9F3915}" dt="2022-07-25T10:29:23.151" v="126" actId="20577"/>
        <pc:sldMkLst>
          <pc:docMk/>
          <pc:sldMk cId="1304563117" sldId="3093"/>
        </pc:sldMkLst>
        <pc:spChg chg="mod">
          <ac:chgData name="Henry Jammes" userId="5f22554b-fd15-4676-8c82-dc6122af2a80" providerId="ADAL" clId="{DED0CC8E-184E-4AE9-9EE0-6D081E9F3915}" dt="2022-07-25T10:29:23.151" v="126" actId="20577"/>
          <ac:spMkLst>
            <pc:docMk/>
            <pc:sldMk cId="1304563117" sldId="3093"/>
            <ac:spMk id="4" creationId="{7CE4786D-C856-4ED1-AD42-4D6D5704E74E}"/>
          </ac:spMkLst>
        </pc:spChg>
        <pc:spChg chg="del">
          <ac:chgData name="Henry Jammes" userId="5f22554b-fd15-4676-8c82-dc6122af2a80" providerId="ADAL" clId="{DED0CC8E-184E-4AE9-9EE0-6D081E9F3915}" dt="2022-07-25T10:28:11.283" v="80" actId="478"/>
          <ac:spMkLst>
            <pc:docMk/>
            <pc:sldMk cId="1304563117" sldId="3093"/>
            <ac:spMk id="6" creationId="{8C52F58B-3961-4A55-A50B-A6F0B0CFE718}"/>
          </ac:spMkLst>
        </pc:spChg>
        <pc:spChg chg="del">
          <ac:chgData name="Henry Jammes" userId="5f22554b-fd15-4676-8c82-dc6122af2a80" providerId="ADAL" clId="{DED0CC8E-184E-4AE9-9EE0-6D081E9F3915}" dt="2022-07-25T10:28:13.084" v="81" actId="478"/>
          <ac:spMkLst>
            <pc:docMk/>
            <pc:sldMk cId="1304563117" sldId="3093"/>
            <ac:spMk id="8" creationId="{4626244B-15A7-491B-AA85-6DF38E48CC15}"/>
          </ac:spMkLst>
        </pc:spChg>
      </pc:sldChg>
      <pc:sldChg chg="modSp mod">
        <pc:chgData name="Henry Jammes" userId="5f22554b-fd15-4676-8c82-dc6122af2a80" providerId="ADAL" clId="{DED0CC8E-184E-4AE9-9EE0-6D081E9F3915}" dt="2022-07-25T10:26:49.494" v="29" actId="20577"/>
        <pc:sldMkLst>
          <pc:docMk/>
          <pc:sldMk cId="3188214157" sldId="3139"/>
        </pc:sldMkLst>
        <pc:spChg chg="mod">
          <ac:chgData name="Henry Jammes" userId="5f22554b-fd15-4676-8c82-dc6122af2a80" providerId="ADAL" clId="{DED0CC8E-184E-4AE9-9EE0-6D081E9F3915}" dt="2022-07-25T10:26:49.494" v="29" actId="20577"/>
          <ac:spMkLst>
            <pc:docMk/>
            <pc:sldMk cId="3188214157" sldId="3139"/>
            <ac:spMk id="17" creationId="{BFEA9A10-E543-4DDB-8975-4B3DD6F142F7}"/>
          </ac:spMkLst>
        </pc:spChg>
      </pc:sldChg>
      <pc:sldChg chg="del">
        <pc:chgData name="Henry Jammes" userId="5f22554b-fd15-4676-8c82-dc6122af2a80" providerId="ADAL" clId="{DED0CC8E-184E-4AE9-9EE0-6D081E9F3915}" dt="2022-07-25T10:27:36.447" v="65" actId="47"/>
        <pc:sldMkLst>
          <pc:docMk/>
          <pc:sldMk cId="183318976" sldId="2076137943"/>
        </pc:sldMkLst>
      </pc:sldChg>
      <pc:sldChg chg="add del">
        <pc:chgData name="Henry Jammes" userId="5f22554b-fd15-4676-8c82-dc6122af2a80" providerId="ADAL" clId="{DED0CC8E-184E-4AE9-9EE0-6D081E9F3915}" dt="2022-07-25T14:41:21.843" v="206" actId="18676"/>
        <pc:sldMkLst>
          <pc:docMk/>
          <pc:sldMk cId="271525106" sldId="2076138131"/>
        </pc:sldMkLst>
      </pc:sldChg>
      <pc:sldChg chg="delCm">
        <pc:chgData name="Henry Jammes" userId="5f22554b-fd15-4676-8c82-dc6122af2a80" providerId="ADAL" clId="{DED0CC8E-184E-4AE9-9EE0-6D081E9F3915}" dt="2022-07-25T10:29:29.308" v="127"/>
        <pc:sldMkLst>
          <pc:docMk/>
          <pc:sldMk cId="664326790" sldId="2076138137"/>
        </pc:sldMkLst>
      </pc:sldChg>
      <pc:sldChg chg="delCm">
        <pc:chgData name="Henry Jammes" userId="5f22554b-fd15-4676-8c82-dc6122af2a80" providerId="ADAL" clId="{DED0CC8E-184E-4AE9-9EE0-6D081E9F3915}" dt="2022-07-25T10:29:33.774" v="128"/>
        <pc:sldMkLst>
          <pc:docMk/>
          <pc:sldMk cId="2175448789" sldId="2076138143"/>
        </pc:sldMkLst>
      </pc:sldChg>
      <pc:sldChg chg="modSp mod">
        <pc:chgData name="Henry Jammes" userId="5f22554b-fd15-4676-8c82-dc6122af2a80" providerId="ADAL" clId="{DED0CC8E-184E-4AE9-9EE0-6D081E9F3915}" dt="2022-07-25T14:47:05.405" v="235" actId="2164"/>
        <pc:sldMkLst>
          <pc:docMk/>
          <pc:sldMk cId="2908674338" sldId="2076138144"/>
        </pc:sldMkLst>
        <pc:graphicFrameChg chg="modGraphic">
          <ac:chgData name="Henry Jammes" userId="5f22554b-fd15-4676-8c82-dc6122af2a80" providerId="ADAL" clId="{DED0CC8E-184E-4AE9-9EE0-6D081E9F3915}" dt="2022-07-25T14:47:05.405" v="235" actId="2164"/>
          <ac:graphicFrameMkLst>
            <pc:docMk/>
            <pc:sldMk cId="2908674338" sldId="2076138144"/>
            <ac:graphicFrameMk id="9" creationId="{617B614A-DF0F-4FF1-A7A5-80C08D0FF10D}"/>
          </ac:graphicFrameMkLst>
        </pc:graphicFrameChg>
      </pc:sldChg>
      <pc:sldChg chg="add del">
        <pc:chgData name="Henry Jammes" userId="5f22554b-fd15-4676-8c82-dc6122af2a80" providerId="ADAL" clId="{DED0CC8E-184E-4AE9-9EE0-6D081E9F3915}" dt="2022-07-25T14:41:21.843" v="206" actId="18676"/>
        <pc:sldMkLst>
          <pc:docMk/>
          <pc:sldMk cId="449894037" sldId="2076138146"/>
        </pc:sldMkLst>
      </pc:sldChg>
      <pc:sldChg chg="del delCm">
        <pc:chgData name="Henry Jammes" userId="5f22554b-fd15-4676-8c82-dc6122af2a80" providerId="ADAL" clId="{DED0CC8E-184E-4AE9-9EE0-6D081E9F3915}" dt="2022-07-25T10:29:44.645" v="130" actId="47"/>
        <pc:sldMkLst>
          <pc:docMk/>
          <pc:sldMk cId="4201325379" sldId="2076138147"/>
        </pc:sldMkLst>
      </pc:sldChg>
      <pc:sldChg chg="delSp del mod">
        <pc:chgData name="Henry Jammes" userId="5f22554b-fd15-4676-8c82-dc6122af2a80" providerId="ADAL" clId="{DED0CC8E-184E-4AE9-9EE0-6D081E9F3915}" dt="2022-07-25T14:40:49.740" v="201" actId="47"/>
        <pc:sldMkLst>
          <pc:docMk/>
          <pc:sldMk cId="3799413973" sldId="2076138149"/>
        </pc:sldMkLst>
        <pc:spChg chg="del">
          <ac:chgData name="Henry Jammes" userId="5f22554b-fd15-4676-8c82-dc6122af2a80" providerId="ADAL" clId="{DED0CC8E-184E-4AE9-9EE0-6D081E9F3915}" dt="2022-07-25T10:29:49.407" v="131" actId="478"/>
          <ac:spMkLst>
            <pc:docMk/>
            <pc:sldMk cId="3799413973" sldId="2076138149"/>
            <ac:spMk id="99" creationId="{FC8F2613-9C29-466F-BF40-A6C3722DB63B}"/>
          </ac:spMkLst>
        </pc:spChg>
      </pc:sldChg>
      <pc:sldChg chg="delCm">
        <pc:chgData name="Henry Jammes" userId="5f22554b-fd15-4676-8c82-dc6122af2a80" providerId="ADAL" clId="{DED0CC8E-184E-4AE9-9EE0-6D081E9F3915}" dt="2022-07-25T10:29:53" v="132"/>
        <pc:sldMkLst>
          <pc:docMk/>
          <pc:sldMk cId="4042505928" sldId="2076138150"/>
        </pc:sldMkLst>
      </pc:sldChg>
      <pc:sldChg chg="delCm">
        <pc:chgData name="Henry Jammes" userId="5f22554b-fd15-4676-8c82-dc6122af2a80" providerId="ADAL" clId="{DED0CC8E-184E-4AE9-9EE0-6D081E9F3915}" dt="2022-07-25T10:29:55.945" v="133"/>
        <pc:sldMkLst>
          <pc:docMk/>
          <pc:sldMk cId="3315565307" sldId="2076138151"/>
        </pc:sldMkLst>
      </pc:sldChg>
      <pc:sldChg chg="del delCm">
        <pc:chgData name="Henry Jammes" userId="5f22554b-fd15-4676-8c82-dc6122af2a80" providerId="ADAL" clId="{DED0CC8E-184E-4AE9-9EE0-6D081E9F3915}" dt="2022-07-25T14:41:02" v="202" actId="47"/>
        <pc:sldMkLst>
          <pc:docMk/>
          <pc:sldMk cId="2034644433" sldId="2076138154"/>
        </pc:sldMkLst>
      </pc:sldChg>
      <pc:sldChg chg="del delCm">
        <pc:chgData name="Henry Jammes" userId="5f22554b-fd15-4676-8c82-dc6122af2a80" providerId="ADAL" clId="{DED0CC8E-184E-4AE9-9EE0-6D081E9F3915}" dt="2022-07-25T14:41:04.985" v="203" actId="47"/>
        <pc:sldMkLst>
          <pc:docMk/>
          <pc:sldMk cId="2102476603" sldId="2076138155"/>
        </pc:sldMkLst>
      </pc:sldChg>
      <pc:sldChg chg="del delCm">
        <pc:chgData name="Henry Jammes" userId="5f22554b-fd15-4676-8c82-dc6122af2a80" providerId="ADAL" clId="{DED0CC8E-184E-4AE9-9EE0-6D081E9F3915}" dt="2022-07-25T14:41:36.160" v="207" actId="47"/>
        <pc:sldMkLst>
          <pc:docMk/>
          <pc:sldMk cId="3820560816" sldId="2076138156"/>
        </pc:sldMkLst>
      </pc:sldChg>
      <pc:sldChg chg="addSp delSp modSp mod">
        <pc:chgData name="Henry Jammes" userId="5f22554b-fd15-4676-8c82-dc6122af2a80" providerId="ADAL" clId="{DED0CC8E-184E-4AE9-9EE0-6D081E9F3915}" dt="2022-07-25T10:30:24.778" v="142" actId="478"/>
        <pc:sldMkLst>
          <pc:docMk/>
          <pc:sldMk cId="2358532712" sldId="2076138159"/>
        </pc:sldMkLst>
        <pc:spChg chg="add del">
          <ac:chgData name="Henry Jammes" userId="5f22554b-fd15-4676-8c82-dc6122af2a80" providerId="ADAL" clId="{DED0CC8E-184E-4AE9-9EE0-6D081E9F3915}" dt="2022-07-25T10:30:23.794" v="141" actId="478"/>
          <ac:spMkLst>
            <pc:docMk/>
            <pc:sldMk cId="2358532712" sldId="2076138159"/>
            <ac:spMk id="2" creationId="{45010FE8-BF09-4146-B084-66CB05B66FD9}"/>
          </ac:spMkLst>
        </pc:spChg>
        <pc:spChg chg="del">
          <ac:chgData name="Henry Jammes" userId="5f22554b-fd15-4676-8c82-dc6122af2a80" providerId="ADAL" clId="{DED0CC8E-184E-4AE9-9EE0-6D081E9F3915}" dt="2022-07-25T10:30:24.778" v="142" actId="478"/>
          <ac:spMkLst>
            <pc:docMk/>
            <pc:sldMk cId="2358532712" sldId="2076138159"/>
            <ac:spMk id="6" creationId="{295254F1-31AB-422D-8138-B60304EB2483}"/>
          </ac:spMkLst>
        </pc:spChg>
        <pc:spChg chg="add del mod">
          <ac:chgData name="Henry Jammes" userId="5f22554b-fd15-4676-8c82-dc6122af2a80" providerId="ADAL" clId="{DED0CC8E-184E-4AE9-9EE0-6D081E9F3915}" dt="2022-07-25T10:30:23.794" v="141" actId="478"/>
          <ac:spMkLst>
            <pc:docMk/>
            <pc:sldMk cId="2358532712" sldId="2076138159"/>
            <ac:spMk id="7" creationId="{30CD2084-C859-5D7A-88FB-D6822B5EA4BA}"/>
          </ac:spMkLst>
        </pc:spChg>
      </pc:sldChg>
      <pc:sldChg chg="del">
        <pc:chgData name="Henry Jammes" userId="5f22554b-fd15-4676-8c82-dc6122af2a80" providerId="ADAL" clId="{DED0CC8E-184E-4AE9-9EE0-6D081E9F3915}" dt="2022-07-25T14:40:33.511" v="199" actId="18676"/>
        <pc:sldMkLst>
          <pc:docMk/>
          <pc:sldMk cId="3553101922" sldId="2076138170"/>
        </pc:sldMkLst>
      </pc:sldChg>
      <pc:sldChg chg="del">
        <pc:chgData name="Henry Jammes" userId="5f22554b-fd15-4676-8c82-dc6122af2a80" providerId="ADAL" clId="{DED0CC8E-184E-4AE9-9EE0-6D081E9F3915}" dt="2022-07-25T14:40:31.250" v="198" actId="18676"/>
        <pc:sldMkLst>
          <pc:docMk/>
          <pc:sldMk cId="1923123178" sldId="2076138172"/>
        </pc:sldMkLst>
      </pc:sldChg>
      <pc:sldChg chg="del">
        <pc:chgData name="Henry Jammes" userId="5f22554b-fd15-4676-8c82-dc6122af2a80" providerId="ADAL" clId="{DED0CC8E-184E-4AE9-9EE0-6D081E9F3915}" dt="2022-07-25T14:40:31.250" v="198" actId="18676"/>
        <pc:sldMkLst>
          <pc:docMk/>
          <pc:sldMk cId="795407930" sldId="2076138173"/>
        </pc:sldMkLst>
      </pc:sldChg>
      <pc:sldChg chg="del">
        <pc:chgData name="Henry Jammes" userId="5f22554b-fd15-4676-8c82-dc6122af2a80" providerId="ADAL" clId="{DED0CC8E-184E-4AE9-9EE0-6D081E9F3915}" dt="2022-07-25T14:40:31.250" v="198" actId="18676"/>
        <pc:sldMkLst>
          <pc:docMk/>
          <pc:sldMk cId="3589861872" sldId="2076138174"/>
        </pc:sldMkLst>
      </pc:sldChg>
      <pc:sldChg chg="del">
        <pc:chgData name="Henry Jammes" userId="5f22554b-fd15-4676-8c82-dc6122af2a80" providerId="ADAL" clId="{DED0CC8E-184E-4AE9-9EE0-6D081E9F3915}" dt="2022-07-25T14:40:31.250" v="198" actId="18676"/>
        <pc:sldMkLst>
          <pc:docMk/>
          <pc:sldMk cId="1984157760" sldId="2076138175"/>
        </pc:sldMkLst>
      </pc:sldChg>
      <pc:sldChg chg="del">
        <pc:chgData name="Henry Jammes" userId="5f22554b-fd15-4676-8c82-dc6122af2a80" providerId="ADAL" clId="{DED0CC8E-184E-4AE9-9EE0-6D081E9F3915}" dt="2022-07-25T14:40:29.475" v="197" actId="18676"/>
        <pc:sldMkLst>
          <pc:docMk/>
          <pc:sldMk cId="2510986363" sldId="2076138176"/>
        </pc:sldMkLst>
      </pc:sldChg>
      <pc:sldChg chg="del">
        <pc:chgData name="Henry Jammes" userId="5f22554b-fd15-4676-8c82-dc6122af2a80" providerId="ADAL" clId="{DED0CC8E-184E-4AE9-9EE0-6D081E9F3915}" dt="2022-07-25T14:40:36.648" v="200" actId="18676"/>
        <pc:sldMkLst>
          <pc:docMk/>
          <pc:sldMk cId="1792630265" sldId="2076138177"/>
        </pc:sldMkLst>
      </pc:sldChg>
      <pc:sldChg chg="del">
        <pc:chgData name="Henry Jammes" userId="5f22554b-fd15-4676-8c82-dc6122af2a80" providerId="ADAL" clId="{DED0CC8E-184E-4AE9-9EE0-6D081E9F3915}" dt="2022-07-25T14:40:29.475" v="197" actId="18676"/>
        <pc:sldMkLst>
          <pc:docMk/>
          <pc:sldMk cId="1921413191" sldId="2076138178"/>
        </pc:sldMkLst>
      </pc:sldChg>
      <pc:sldChg chg="del">
        <pc:chgData name="Henry Jammes" userId="5f22554b-fd15-4676-8c82-dc6122af2a80" providerId="ADAL" clId="{DED0CC8E-184E-4AE9-9EE0-6D081E9F3915}" dt="2022-07-25T14:40:29.475" v="197" actId="18676"/>
        <pc:sldMkLst>
          <pc:docMk/>
          <pc:sldMk cId="533690080" sldId="2076138179"/>
        </pc:sldMkLst>
      </pc:sldChg>
      <pc:sldChg chg="del">
        <pc:chgData name="Henry Jammes" userId="5f22554b-fd15-4676-8c82-dc6122af2a80" providerId="ADAL" clId="{DED0CC8E-184E-4AE9-9EE0-6D081E9F3915}" dt="2022-07-25T14:40:23.718" v="194" actId="18676"/>
        <pc:sldMkLst>
          <pc:docMk/>
          <pc:sldMk cId="2604166346" sldId="2076138180"/>
        </pc:sldMkLst>
      </pc:sldChg>
      <pc:sldChg chg="del">
        <pc:chgData name="Henry Jammes" userId="5f22554b-fd15-4676-8c82-dc6122af2a80" providerId="ADAL" clId="{DED0CC8E-184E-4AE9-9EE0-6D081E9F3915}" dt="2022-07-25T14:40:26.056" v="195" actId="18676"/>
        <pc:sldMkLst>
          <pc:docMk/>
          <pc:sldMk cId="1885769225" sldId="2076138181"/>
        </pc:sldMkLst>
      </pc:sldChg>
      <pc:sldChg chg="del">
        <pc:chgData name="Henry Jammes" userId="5f22554b-fd15-4676-8c82-dc6122af2a80" providerId="ADAL" clId="{DED0CC8E-184E-4AE9-9EE0-6D081E9F3915}" dt="2022-07-25T14:40:27.934" v="196" actId="18676"/>
        <pc:sldMkLst>
          <pc:docMk/>
          <pc:sldMk cId="2234143461" sldId="2076138182"/>
        </pc:sldMkLst>
      </pc:sldChg>
      <pc:sldChg chg="del">
        <pc:chgData name="Henry Jammes" userId="5f22554b-fd15-4676-8c82-dc6122af2a80" providerId="ADAL" clId="{DED0CC8E-184E-4AE9-9EE0-6D081E9F3915}" dt="2022-07-25T14:40:21.769" v="193" actId="18676"/>
        <pc:sldMkLst>
          <pc:docMk/>
          <pc:sldMk cId="2065276921" sldId="2076138183"/>
        </pc:sldMkLst>
      </pc:sldChg>
      <pc:sldChg chg="del">
        <pc:chgData name="Henry Jammes" userId="5f22554b-fd15-4676-8c82-dc6122af2a80" providerId="ADAL" clId="{DED0CC8E-184E-4AE9-9EE0-6D081E9F3915}" dt="2022-07-25T14:40:21.769" v="193" actId="18676"/>
        <pc:sldMkLst>
          <pc:docMk/>
          <pc:sldMk cId="1337199418" sldId="2076138184"/>
        </pc:sldMkLst>
      </pc:sldChg>
      <pc:sldChg chg="del">
        <pc:chgData name="Henry Jammes" userId="5f22554b-fd15-4676-8c82-dc6122af2a80" providerId="ADAL" clId="{DED0CC8E-184E-4AE9-9EE0-6D081E9F3915}" dt="2022-07-25T14:40:21.769" v="193" actId="18676"/>
        <pc:sldMkLst>
          <pc:docMk/>
          <pc:sldMk cId="2948071414" sldId="2076138185"/>
        </pc:sldMkLst>
      </pc:sldChg>
      <pc:sldChg chg="del">
        <pc:chgData name="Henry Jammes" userId="5f22554b-fd15-4676-8c82-dc6122af2a80" providerId="ADAL" clId="{DED0CC8E-184E-4AE9-9EE0-6D081E9F3915}" dt="2022-07-25T14:40:21.769" v="193" actId="18676"/>
        <pc:sldMkLst>
          <pc:docMk/>
          <pc:sldMk cId="3223570776" sldId="2076138186"/>
        </pc:sldMkLst>
      </pc:sldChg>
      <pc:sldChg chg="del">
        <pc:chgData name="Henry Jammes" userId="5f22554b-fd15-4676-8c82-dc6122af2a80" providerId="ADAL" clId="{DED0CC8E-184E-4AE9-9EE0-6D081E9F3915}" dt="2022-07-25T14:40:19.695" v="192" actId="18676"/>
        <pc:sldMkLst>
          <pc:docMk/>
          <pc:sldMk cId="4094117068" sldId="2076138187"/>
        </pc:sldMkLst>
      </pc:sldChg>
      <pc:sldChg chg="del">
        <pc:chgData name="Henry Jammes" userId="5f22554b-fd15-4676-8c82-dc6122af2a80" providerId="ADAL" clId="{DED0CC8E-184E-4AE9-9EE0-6D081E9F3915}" dt="2022-07-25T14:40:19.695" v="192" actId="18676"/>
        <pc:sldMkLst>
          <pc:docMk/>
          <pc:sldMk cId="2999588242" sldId="2076138188"/>
        </pc:sldMkLst>
      </pc:sldChg>
      <pc:sldChg chg="del">
        <pc:chgData name="Henry Jammes" userId="5f22554b-fd15-4676-8c82-dc6122af2a80" providerId="ADAL" clId="{DED0CC8E-184E-4AE9-9EE0-6D081E9F3915}" dt="2022-07-25T14:40:19.695" v="192" actId="18676"/>
        <pc:sldMkLst>
          <pc:docMk/>
          <pc:sldMk cId="1226259233" sldId="2076138189"/>
        </pc:sldMkLst>
      </pc:sldChg>
      <pc:sldChg chg="del">
        <pc:chgData name="Henry Jammes" userId="5f22554b-fd15-4676-8c82-dc6122af2a80" providerId="ADAL" clId="{DED0CC8E-184E-4AE9-9EE0-6D081E9F3915}" dt="2022-07-25T14:40:19.695" v="192" actId="18676"/>
        <pc:sldMkLst>
          <pc:docMk/>
          <pc:sldMk cId="3751331780" sldId="2076138190"/>
        </pc:sldMkLst>
      </pc:sldChg>
      <pc:sldChg chg="del">
        <pc:chgData name="Henry Jammes" userId="5f22554b-fd15-4676-8c82-dc6122af2a80" providerId="ADAL" clId="{DED0CC8E-184E-4AE9-9EE0-6D081E9F3915}" dt="2022-07-25T14:40:19.695" v="192" actId="18676"/>
        <pc:sldMkLst>
          <pc:docMk/>
          <pc:sldMk cId="987261372" sldId="2076138191"/>
        </pc:sldMkLst>
      </pc:sldChg>
      <pc:sldChg chg="del">
        <pc:chgData name="Henry Jammes" userId="5f22554b-fd15-4676-8c82-dc6122af2a80" providerId="ADAL" clId="{DED0CC8E-184E-4AE9-9EE0-6D081E9F3915}" dt="2022-07-25T14:40:19.695" v="192" actId="18676"/>
        <pc:sldMkLst>
          <pc:docMk/>
          <pc:sldMk cId="1053197928" sldId="2076138192"/>
        </pc:sldMkLst>
      </pc:sldChg>
      <pc:sldChg chg="del">
        <pc:chgData name="Henry Jammes" userId="5f22554b-fd15-4676-8c82-dc6122af2a80" providerId="ADAL" clId="{DED0CC8E-184E-4AE9-9EE0-6D081E9F3915}" dt="2022-07-25T14:40:19.695" v="192" actId="18676"/>
        <pc:sldMkLst>
          <pc:docMk/>
          <pc:sldMk cId="662207940" sldId="2076138193"/>
        </pc:sldMkLst>
      </pc:sldChg>
      <pc:sldChg chg="del">
        <pc:chgData name="Henry Jammes" userId="5f22554b-fd15-4676-8c82-dc6122af2a80" providerId="ADAL" clId="{DED0CC8E-184E-4AE9-9EE0-6D081E9F3915}" dt="2022-07-25T14:40:19.695" v="192" actId="18676"/>
        <pc:sldMkLst>
          <pc:docMk/>
          <pc:sldMk cId="1734100958" sldId="2076138194"/>
        </pc:sldMkLst>
      </pc:sldChg>
      <pc:sldChg chg="delSp mod">
        <pc:chgData name="Henry Jammes" userId="5f22554b-fd15-4676-8c82-dc6122af2a80" providerId="ADAL" clId="{DED0CC8E-184E-4AE9-9EE0-6D081E9F3915}" dt="2022-07-25T14:41:06.232" v="204" actId="478"/>
        <pc:sldMkLst>
          <pc:docMk/>
          <pc:sldMk cId="3105067154" sldId="2076138195"/>
        </pc:sldMkLst>
        <pc:spChg chg="del">
          <ac:chgData name="Henry Jammes" userId="5f22554b-fd15-4676-8c82-dc6122af2a80" providerId="ADAL" clId="{DED0CC8E-184E-4AE9-9EE0-6D081E9F3915}" dt="2022-07-25T14:41:06.232" v="204" actId="478"/>
          <ac:spMkLst>
            <pc:docMk/>
            <pc:sldMk cId="3105067154" sldId="2076138195"/>
            <ac:spMk id="6" creationId="{5E30259F-7DA9-43D5-B57A-BFDFA7DE7178}"/>
          </ac:spMkLst>
        </pc:spChg>
      </pc:sldChg>
      <pc:sldChg chg="delSp mod">
        <pc:chgData name="Henry Jammes" userId="5f22554b-fd15-4676-8c82-dc6122af2a80" providerId="ADAL" clId="{DED0CC8E-184E-4AE9-9EE0-6D081E9F3915}" dt="2022-07-25T14:41:38.921" v="208" actId="478"/>
        <pc:sldMkLst>
          <pc:docMk/>
          <pc:sldMk cId="2027027617" sldId="2076138196"/>
        </pc:sldMkLst>
        <pc:spChg chg="del">
          <ac:chgData name="Henry Jammes" userId="5f22554b-fd15-4676-8c82-dc6122af2a80" providerId="ADAL" clId="{DED0CC8E-184E-4AE9-9EE0-6D081E9F3915}" dt="2022-07-25T14:41:38.921" v="208" actId="478"/>
          <ac:spMkLst>
            <pc:docMk/>
            <pc:sldMk cId="2027027617" sldId="2076138196"/>
            <ac:spMk id="6" creationId="{5E30259F-7DA9-43D5-B57A-BFDFA7DE7178}"/>
          </ac:spMkLst>
        </pc:spChg>
      </pc:sldChg>
      <pc:sldChg chg="add ord">
        <pc:chgData name="Henry Jammes" userId="5f22554b-fd15-4676-8c82-dc6122af2a80" providerId="ADAL" clId="{DED0CC8E-184E-4AE9-9EE0-6D081E9F3915}" dt="2022-07-25T14:47:59.407" v="241"/>
        <pc:sldMkLst>
          <pc:docMk/>
          <pc:sldMk cId="1738103016" sldId="2076138197"/>
        </pc:sldMkLst>
      </pc:sldChg>
      <pc:sldChg chg="delSp del mod delCm">
        <pc:chgData name="Henry Jammes" userId="5f22554b-fd15-4676-8c82-dc6122af2a80" providerId="ADAL" clId="{DED0CC8E-184E-4AE9-9EE0-6D081E9F3915}" dt="2022-07-25T10:30:20.728" v="139" actId="47"/>
        <pc:sldMkLst>
          <pc:docMk/>
          <pc:sldMk cId="3914797853" sldId="2076138197"/>
        </pc:sldMkLst>
        <pc:spChg chg="del">
          <ac:chgData name="Henry Jammes" userId="5f22554b-fd15-4676-8c82-dc6122af2a80" providerId="ADAL" clId="{DED0CC8E-184E-4AE9-9EE0-6D081E9F3915}" dt="2022-07-25T10:30:19.355" v="138" actId="478"/>
          <ac:spMkLst>
            <pc:docMk/>
            <pc:sldMk cId="3914797853" sldId="2076138197"/>
            <ac:spMk id="4" creationId="{3CA15899-92CE-4494-97B3-F31E5F69385D}"/>
          </ac:spMkLst>
        </pc:spChg>
      </pc:sldChg>
      <pc:sldMasterChg chg="add addSldLayout">
        <pc:chgData name="Henry Jammes" userId="5f22554b-fd15-4676-8c82-dc6122af2a80" providerId="ADAL" clId="{DED0CC8E-184E-4AE9-9EE0-6D081E9F3915}" dt="2022-07-25T14:47:50.199" v="236" actId="27028"/>
        <pc:sldMasterMkLst>
          <pc:docMk/>
          <pc:sldMasterMk cId="2339194656" sldId="2147483773"/>
        </pc:sldMasterMkLst>
        <pc:sldLayoutChg chg="add">
          <pc:chgData name="Henry Jammes" userId="5f22554b-fd15-4676-8c82-dc6122af2a80" providerId="ADAL" clId="{DED0CC8E-184E-4AE9-9EE0-6D081E9F3915}" dt="2022-07-25T14:47:50.199" v="236" actId="27028"/>
          <pc:sldLayoutMkLst>
            <pc:docMk/>
            <pc:sldMasterMk cId="2339194656" sldId="2147483773"/>
            <pc:sldLayoutMk cId="1052982429" sldId="2147483784"/>
          </pc:sldLayoutMkLst>
        </pc:sldLayoutChg>
      </pc:sldMasterChg>
    </pc:docChg>
  </pc:docChgLst>
  <pc:docChgLst>
    <pc:chgData name="Vince Angeloni" userId="S::viange@microsoft.com::dfd04b1d-6ff9-445f-8feb-fa5e6ce54e40" providerId="AD" clId="Web-{F10C5E15-50CC-BABC-F720-8F04558F91EF}"/>
    <pc:docChg chg="mod modSld">
      <pc:chgData name="Vince Angeloni" userId="S::viange@microsoft.com::dfd04b1d-6ff9-445f-8feb-fa5e6ce54e40" providerId="AD" clId="Web-{F10C5E15-50CC-BABC-F720-8F04558F91EF}" dt="2023-10-05T15:58:47.295" v="5"/>
      <pc:docMkLst>
        <pc:docMk/>
      </pc:docMkLst>
      <pc:sldChg chg="addCm modCm">
        <pc:chgData name="Vince Angeloni" userId="S::viange@microsoft.com::dfd04b1d-6ff9-445f-8feb-fa5e6ce54e40" providerId="AD" clId="Web-{F10C5E15-50CC-BABC-F720-8F04558F91EF}" dt="2023-10-05T15:58:22.606" v="4"/>
        <pc:sldMkLst>
          <pc:docMk/>
          <pc:sldMk cId="2004031996" sldId="2147478588"/>
        </pc:sldMkLst>
        <pc:extLst>
          <p:ext xmlns:p="http://schemas.openxmlformats.org/presentationml/2006/main" uri="{D6D511B9-2390-475A-947B-AFAB55BFBCF1}">
            <pc226:cmChg xmlns:pc226="http://schemas.microsoft.com/office/powerpoint/2022/06/main/command" chg="add mod">
              <pc226:chgData name="Vince Angeloni" userId="S::viange@microsoft.com::dfd04b1d-6ff9-445f-8feb-fa5e6ce54e40" providerId="AD" clId="Web-{F10C5E15-50CC-BABC-F720-8F04558F91EF}" dt="2023-10-05T15:58:22.606" v="4"/>
              <pc2:cmMkLst xmlns:pc2="http://schemas.microsoft.com/office/powerpoint/2019/9/main/command">
                <pc:docMk/>
                <pc:sldMk cId="2004031996" sldId="2147478588"/>
                <pc2:cmMk id="{F8656A5C-600E-4899-B4FC-5910FA6C224F}"/>
              </pc2:cmMkLst>
            </pc226:cmChg>
          </p:ext>
        </pc:extLst>
      </pc:sldChg>
      <pc:sldChg chg="modSp">
        <pc:chgData name="Vince Angeloni" userId="S::viange@microsoft.com::dfd04b1d-6ff9-445f-8feb-fa5e6ce54e40" providerId="AD" clId="Web-{F10C5E15-50CC-BABC-F720-8F04558F91EF}" dt="2023-10-05T15:54:36.254" v="2"/>
        <pc:sldMkLst>
          <pc:docMk/>
          <pc:sldMk cId="3408582976" sldId="2147478680"/>
        </pc:sldMkLst>
        <pc:graphicFrameChg chg="mod modGraphic">
          <ac:chgData name="Vince Angeloni" userId="S::viange@microsoft.com::dfd04b1d-6ff9-445f-8feb-fa5e6ce54e40" providerId="AD" clId="Web-{F10C5E15-50CC-BABC-F720-8F04558F91EF}" dt="2023-10-05T15:54:36.254" v="2"/>
          <ac:graphicFrameMkLst>
            <pc:docMk/>
            <pc:sldMk cId="3408582976" sldId="2147478680"/>
            <ac:graphicFrameMk id="4" creationId="{882C9BB9-AC4D-4894-D1FB-709C728B32AC}"/>
          </ac:graphicFrameMkLst>
        </pc:graphicFrameChg>
      </pc:sldChg>
      <pc:sldChg chg="addCm modCm">
        <pc:chgData name="Vince Angeloni" userId="S::viange@microsoft.com::dfd04b1d-6ff9-445f-8feb-fa5e6ce54e40" providerId="AD" clId="Web-{F10C5E15-50CC-BABC-F720-8F04558F91EF}" dt="2023-10-05T15:58:47.295" v="5"/>
        <pc:sldMkLst>
          <pc:docMk/>
          <pc:sldMk cId="4193858857" sldId="2147478684"/>
        </pc:sldMkLst>
        <pc:extLst>
          <p:ext xmlns:p="http://schemas.openxmlformats.org/presentationml/2006/main" uri="{D6D511B9-2390-475A-947B-AFAB55BFBCF1}">
            <pc226:cmChg xmlns:pc226="http://schemas.microsoft.com/office/powerpoint/2022/06/main/command" chg="add mod">
              <pc226:chgData name="Vince Angeloni" userId="S::viange@microsoft.com::dfd04b1d-6ff9-445f-8feb-fa5e6ce54e40" providerId="AD" clId="Web-{F10C5E15-50CC-BABC-F720-8F04558F91EF}" dt="2023-10-05T15:58:47.295" v="5"/>
              <pc2:cmMkLst xmlns:pc2="http://schemas.microsoft.com/office/powerpoint/2019/9/main/command">
                <pc:docMk/>
                <pc:sldMk cId="4193858857" sldId="2147478684"/>
                <pc2:cmMk id="{43D0D2E5-1776-490E-83D3-9EF8D695490D}"/>
              </pc2:cmMkLst>
            </pc226:cmChg>
          </p:ext>
        </pc:ext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12/1/2023 7:49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12/1/2023 3:46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12/1/2023 3:46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7548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081897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966234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187632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9098540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987185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1034636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945265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7687126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441645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020548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BFC2C6D9-B0B0-44A0-86FD-59D841B508D0}"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6658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205836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8869207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41343076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42817114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3152929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4513071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377503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12/2/2023 3:23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0462473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9966612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12/2/2023 12:43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2577535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0133BD-6629-D245-9461-799999F1C98F}" type="slidenum">
              <a:rPr lang="en-US" smtClean="0"/>
              <a:t>4</a:t>
            </a:fld>
            <a:endParaRPr lang="en-US"/>
          </a:p>
        </p:txBody>
      </p:sp>
    </p:spTree>
    <p:extLst>
      <p:ext uri="{BB962C8B-B14F-4D97-AF65-F5344CB8AC3E}">
        <p14:creationId xmlns:p14="http://schemas.microsoft.com/office/powerpoint/2010/main" val="39569151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1894601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2545263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2691878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5247024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25520976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29399592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22350182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10109662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40466980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134479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66B356-2F22-40D0-A92B-C8127227BBA1}" type="slidenum">
              <a:rPr lang="en-US" smtClean="0"/>
              <a:t>5</a:t>
            </a:fld>
            <a:endParaRPr lang="en-US"/>
          </a:p>
        </p:txBody>
      </p:sp>
    </p:spTree>
    <p:extLst>
      <p:ext uri="{BB962C8B-B14F-4D97-AF65-F5344CB8AC3E}">
        <p14:creationId xmlns:p14="http://schemas.microsoft.com/office/powerpoint/2010/main" val="17586128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17498902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38634572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7890365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19288336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14904354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7241079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12/2/2023 4:09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29402130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6639691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31742170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1832009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66B356-2F22-40D0-A92B-C8127227BBA1}" type="slidenum">
              <a:rPr lang="en-US" smtClean="0"/>
              <a:t>7</a:t>
            </a:fld>
            <a:endParaRPr lang="en-US"/>
          </a:p>
        </p:txBody>
      </p:sp>
    </p:spTree>
    <p:extLst>
      <p:ext uri="{BB962C8B-B14F-4D97-AF65-F5344CB8AC3E}">
        <p14:creationId xmlns:p14="http://schemas.microsoft.com/office/powerpoint/2010/main" val="22159845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9853365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16371258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9997719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4296334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1396001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38679185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10320249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2769458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3178319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2007186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820133BD-6629-D245-9461-799999F1C98F}" type="slidenum">
              <a:rPr lang="en-US" smtClean="0"/>
              <a:t>10</a:t>
            </a:fld>
            <a:endParaRPr lang="en-US"/>
          </a:p>
        </p:txBody>
      </p:sp>
    </p:spTree>
    <p:extLst>
      <p:ext uri="{BB962C8B-B14F-4D97-AF65-F5344CB8AC3E}">
        <p14:creationId xmlns:p14="http://schemas.microsoft.com/office/powerpoint/2010/main" val="12139283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16481889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287210380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20883058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 you.</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29D5F6-0A01-4CB4-8EFF-808AC8FA187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65539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785524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296264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592509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5.png"/><Relationship Id="rId11" Type="http://schemas.microsoft.com/office/2007/relationships/hdphoto" Target="../media/hdphoto5.wdp"/><Relationship Id="rId5" Type="http://schemas.microsoft.com/office/2007/relationships/hdphoto" Target="../media/hdphoto2.wdp"/><Relationship Id="rId10" Type="http://schemas.openxmlformats.org/officeDocument/2006/relationships/image" Target="../media/image7.png"/><Relationship Id="rId4" Type="http://schemas.openxmlformats.org/officeDocument/2006/relationships/image" Target="../media/image4.png"/><Relationship Id="rId9" Type="http://schemas.microsoft.com/office/2007/relationships/hdphoto" Target="../media/hdphoto4.wdp"/></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gradFill>
                  <a:gsLst>
                    <a:gs pos="2917">
                      <a:schemeClr val="accent2"/>
                    </a:gs>
                    <a:gs pos="29000">
                      <a:schemeClr val="accent2"/>
                    </a:gs>
                  </a:gsLst>
                  <a:lin ang="5400000" scaled="0"/>
                </a:gradFill>
                <a:latin typeface="Aptos SemiBold" panose="020B0004020202020204"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4"/>
          </a:xfrm>
          <a:noFill/>
        </p:spPr>
        <p:txBody>
          <a:bodyPr wrap="square" lIns="0" tIns="0" rIns="0" bIns="0">
            <a:spAutoFit/>
          </a:bodyPr>
          <a:lstStyle>
            <a:lvl1pPr marL="0" indent="0">
              <a:spcBef>
                <a:spcPts val="0"/>
              </a:spcBef>
              <a:buNone/>
              <a:defRPr sz="2200" spc="0" baseline="0">
                <a:solidFill>
                  <a:schemeClr val="tx1"/>
                </a:solidFill>
                <a:latin typeface="Aptos" panose="020B0004020202020204" pitchFamily="34" charset="0"/>
                <a:cs typeface="Segoe UI" panose="020B0502040204020203" pitchFamily="34" charset="0"/>
              </a:defRPr>
            </a:lvl1pPr>
          </a:lstStyle>
          <a:p>
            <a:pPr lvl="0"/>
            <a:r>
              <a:rPr lang="en-US"/>
              <a:t>Customer and project name</a:t>
            </a:r>
          </a:p>
        </p:txBody>
      </p:sp>
      <p:sp>
        <p:nvSpPr>
          <p:cNvPr id="10" name="Hexagon 9">
            <a:extLst>
              <a:ext uri="{FF2B5EF4-FFF2-40B4-BE49-F238E27FC236}">
                <a16:creationId xmlns:a16="http://schemas.microsoft.com/office/drawing/2014/main" id="{4949F23F-D5AE-4ECB-9BF0-6662ADE5E0F3}"/>
              </a:ext>
              <a:ext uri="{C183D7F6-B498-43B3-948B-1728B52AA6E4}">
                <adec:decorative xmlns:adec="http://schemas.microsoft.com/office/drawing/2017/decorative" val="1"/>
              </a:ext>
            </a:extLst>
          </p:cNvPr>
          <p:cNvSpPr/>
          <p:nvPr userDrawn="1"/>
        </p:nvSpPr>
        <p:spPr bwMode="auto">
          <a:xfrm rot="18523888">
            <a:off x="-406916" y="6289160"/>
            <a:ext cx="1139699" cy="982499"/>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DFCC5D66-E1B0-4BEA-B849-F538DAC3AB54}"/>
              </a:ext>
              <a:ext uri="{C183D7F6-B498-43B3-948B-1728B52AA6E4}">
                <adec:decorative xmlns:adec="http://schemas.microsoft.com/office/drawing/2017/decorative" val="1"/>
              </a:ext>
            </a:extLst>
          </p:cNvPr>
          <p:cNvSpPr/>
          <p:nvPr userDrawn="1"/>
        </p:nvSpPr>
        <p:spPr bwMode="auto">
          <a:xfrm rot="18523888">
            <a:off x="-204568" y="5202108"/>
            <a:ext cx="1139699" cy="982499"/>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40D1F78C-84F1-4905-BA37-A1F1437F32A4}"/>
              </a:ext>
              <a:ext uri="{C183D7F6-B498-43B3-948B-1728B52AA6E4}">
                <adec:decorative xmlns:adec="http://schemas.microsoft.com/office/drawing/2017/decorative" val="1"/>
              </a:ext>
            </a:extLst>
          </p:cNvPr>
          <p:cNvSpPr/>
          <p:nvPr userDrawn="1"/>
        </p:nvSpPr>
        <p:spPr bwMode="auto">
          <a:xfrm rot="18523888">
            <a:off x="640841" y="5875937"/>
            <a:ext cx="1139699" cy="982499"/>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Hexagon 12">
            <a:extLst>
              <a:ext uri="{FF2B5EF4-FFF2-40B4-BE49-F238E27FC236}">
                <a16:creationId xmlns:a16="http://schemas.microsoft.com/office/drawing/2014/main" id="{544DC7F4-8CA3-458F-ACD0-1D745C18724C}"/>
              </a:ext>
              <a:ext uri="{C183D7F6-B498-43B3-948B-1728B52AA6E4}">
                <adec:decorative xmlns:adec="http://schemas.microsoft.com/office/drawing/2017/decorative" val="1"/>
              </a:ext>
            </a:extLst>
          </p:cNvPr>
          <p:cNvSpPr/>
          <p:nvPr userDrawn="1"/>
        </p:nvSpPr>
        <p:spPr bwMode="auto">
          <a:xfrm rot="18523888">
            <a:off x="1471833" y="6548309"/>
            <a:ext cx="1139699" cy="982499"/>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descr="A group of people in a meeting sitting at a table using laptops and tablets">
            <a:extLst>
              <a:ext uri="{FF2B5EF4-FFF2-40B4-BE49-F238E27FC236}">
                <a16:creationId xmlns:a16="http://schemas.microsoft.com/office/drawing/2014/main" id="{1D19C9A3-BAF2-4F05-8D66-08ABA8502C5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
        <p:nvSpPr>
          <p:cNvPr id="14" name="TextBox 13">
            <a:extLst>
              <a:ext uri="{FF2B5EF4-FFF2-40B4-BE49-F238E27FC236}">
                <a16:creationId xmlns:a16="http://schemas.microsoft.com/office/drawing/2014/main" id="{9BA0F039-E998-3713-F6A2-6320E3C08797}"/>
              </a:ext>
            </a:extLst>
          </p:cNvPr>
          <p:cNvSpPr txBox="1"/>
          <p:nvPr userDrawn="1"/>
        </p:nvSpPr>
        <p:spPr>
          <a:xfrm>
            <a:off x="71698" y="6654911"/>
            <a:ext cx="276200" cy="153888"/>
          </a:xfrm>
          <a:prstGeom prst="rect">
            <a:avLst/>
          </a:prstGeom>
          <a:noFill/>
        </p:spPr>
        <p:txBody>
          <a:bodyPr wrap="square" lIns="0" tIns="0" rIns="0" bIns="0" rtlCol="0">
            <a:spAutoFit/>
          </a:bodyPr>
          <a:lstStyle/>
          <a:p>
            <a:pPr algn="l"/>
            <a:r>
              <a:rPr lang="en-US" sz="1000">
                <a:solidFill>
                  <a:schemeClr val="bg2">
                    <a:lumMod val="75000"/>
                    <a:lumOff val="25000"/>
                  </a:schemeClr>
                </a:solidFill>
                <a:latin typeface="Aptos" panose="020B0004020202020204" pitchFamily="34" charset="0"/>
              </a:rPr>
              <a:t>V1.1</a:t>
            </a:r>
          </a:p>
        </p:txBody>
      </p:sp>
      <p:pic>
        <p:nvPicPr>
          <p:cNvPr id="1028" name="Picture 4" descr="logo Microsoft Blanc – News Centre">
            <a:extLst>
              <a:ext uri="{FF2B5EF4-FFF2-40B4-BE49-F238E27FC236}">
                <a16:creationId xmlns:a16="http://schemas.microsoft.com/office/drawing/2014/main" id="{36F37A9E-26B2-5F3B-E56D-6517B4EB315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09798" y="148373"/>
            <a:ext cx="2409762"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192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400"/>
                                        <p:tgtEl>
                                          <p:spTgt spid="11"/>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400"/>
                                        <p:tgtEl>
                                          <p:spTgt spid="13"/>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400"/>
                                        <p:tgtEl>
                                          <p:spTgt spid="10"/>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4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09089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8406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917">
                      <a:schemeClr val="accent2"/>
                    </a:gs>
                    <a:gs pos="29000">
                      <a:schemeClr val="accent2"/>
                    </a:gs>
                  </a:gsLst>
                  <a:lin ang="5400000" scaled="0"/>
                </a:gradFill>
                <a:effectLst/>
                <a:latin typeface="Aptos SemiBold" panose="020B0004020202020204" pitchFamily="34" charset="0"/>
                <a:ea typeface="+mn-ea"/>
                <a:cs typeface="Segoe UI" pitchFamily="34" charset="0"/>
              </a:defRPr>
            </a:lvl1pPr>
          </a:lstStyle>
          <a:p>
            <a:r>
              <a:rPr lang="en-US"/>
              <a:t>Section title</a:t>
            </a:r>
          </a:p>
        </p:txBody>
      </p:sp>
      <p:sp>
        <p:nvSpPr>
          <p:cNvPr id="3" name="Hexagon 2">
            <a:extLst>
              <a:ext uri="{FF2B5EF4-FFF2-40B4-BE49-F238E27FC236}">
                <a16:creationId xmlns:a16="http://schemas.microsoft.com/office/drawing/2014/main" id="{2252D5E6-31D9-41A0-AB60-D321B3C5C9D0}"/>
              </a:ext>
              <a:ext uri="{C183D7F6-B498-43B3-948B-1728B52AA6E4}">
                <adec:decorative xmlns:adec="http://schemas.microsoft.com/office/drawing/2017/decorative" val="1"/>
              </a:ext>
            </a:extLst>
          </p:cNvPr>
          <p:cNvSpPr/>
          <p:nvPr userDrawn="1"/>
        </p:nvSpPr>
        <p:spPr bwMode="auto">
          <a:xfrm>
            <a:off x="10275045" y="18664"/>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Hexagon 3">
            <a:extLst>
              <a:ext uri="{FF2B5EF4-FFF2-40B4-BE49-F238E27FC236}">
                <a16:creationId xmlns:a16="http://schemas.microsoft.com/office/drawing/2014/main" id="{C7EB1F97-19FA-4825-B8CD-ABDA4E1F3936}"/>
              </a:ext>
              <a:ext uri="{C183D7F6-B498-43B3-948B-1728B52AA6E4}">
                <adec:decorative xmlns:adec="http://schemas.microsoft.com/office/drawing/2017/decorative" val="1"/>
              </a:ext>
            </a:extLst>
          </p:cNvPr>
          <p:cNvSpPr/>
          <p:nvPr userDrawn="1"/>
        </p:nvSpPr>
        <p:spPr bwMode="auto">
          <a:xfrm>
            <a:off x="10275045" y="1188925"/>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Hexagon 4">
            <a:extLst>
              <a:ext uri="{FF2B5EF4-FFF2-40B4-BE49-F238E27FC236}">
                <a16:creationId xmlns:a16="http://schemas.microsoft.com/office/drawing/2014/main" id="{CE214AF2-4930-4FBE-95F7-D062D757EBD6}"/>
              </a:ext>
              <a:ext uri="{C183D7F6-B498-43B3-948B-1728B52AA6E4}">
                <adec:decorative xmlns:adec="http://schemas.microsoft.com/office/drawing/2017/decorative" val="1"/>
              </a:ext>
            </a:extLst>
          </p:cNvPr>
          <p:cNvSpPr/>
          <p:nvPr userDrawn="1"/>
        </p:nvSpPr>
        <p:spPr bwMode="auto">
          <a:xfrm>
            <a:off x="11331973" y="598488"/>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Hexagon 5">
            <a:extLst>
              <a:ext uri="{FF2B5EF4-FFF2-40B4-BE49-F238E27FC236}">
                <a16:creationId xmlns:a16="http://schemas.microsoft.com/office/drawing/2014/main" id="{27CB3E5D-AA95-487B-989A-E91ABB71A876}"/>
              </a:ext>
              <a:ext uri="{C183D7F6-B498-43B3-948B-1728B52AA6E4}">
                <adec:decorative xmlns:adec="http://schemas.microsoft.com/office/drawing/2017/decorative" val="1"/>
              </a:ext>
            </a:extLst>
          </p:cNvPr>
          <p:cNvSpPr/>
          <p:nvPr userDrawn="1"/>
        </p:nvSpPr>
        <p:spPr bwMode="auto">
          <a:xfrm>
            <a:off x="10275045" y="2359186"/>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Hexagon 6">
            <a:extLst>
              <a:ext uri="{FF2B5EF4-FFF2-40B4-BE49-F238E27FC236}">
                <a16:creationId xmlns:a16="http://schemas.microsoft.com/office/drawing/2014/main" id="{561FB4EF-2116-4943-AB50-6D1972DC5A64}"/>
              </a:ext>
              <a:ext uri="{C183D7F6-B498-43B3-948B-1728B52AA6E4}">
                <adec:decorative xmlns:adec="http://schemas.microsoft.com/office/drawing/2017/decorative" val="1"/>
              </a:ext>
            </a:extLst>
          </p:cNvPr>
          <p:cNvSpPr/>
          <p:nvPr userDrawn="1"/>
        </p:nvSpPr>
        <p:spPr bwMode="auto">
          <a:xfrm>
            <a:off x="10275045" y="3529447"/>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Hexagon 7">
            <a:extLst>
              <a:ext uri="{FF2B5EF4-FFF2-40B4-BE49-F238E27FC236}">
                <a16:creationId xmlns:a16="http://schemas.microsoft.com/office/drawing/2014/main" id="{7B3B2C29-F1A6-4FF8-B71E-C8D4BEB63531}"/>
              </a:ext>
              <a:ext uri="{C183D7F6-B498-43B3-948B-1728B52AA6E4}">
                <adec:decorative xmlns:adec="http://schemas.microsoft.com/office/drawing/2017/decorative" val="1"/>
              </a:ext>
            </a:extLst>
          </p:cNvPr>
          <p:cNvSpPr/>
          <p:nvPr userDrawn="1"/>
        </p:nvSpPr>
        <p:spPr bwMode="auto">
          <a:xfrm>
            <a:off x="11331973" y="1775644"/>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Hexagon 8">
            <a:extLst>
              <a:ext uri="{FF2B5EF4-FFF2-40B4-BE49-F238E27FC236}">
                <a16:creationId xmlns:a16="http://schemas.microsoft.com/office/drawing/2014/main" id="{3650E49C-D4E0-431A-9E4D-ADC417BDD2ED}"/>
              </a:ext>
              <a:ext uri="{C183D7F6-B498-43B3-948B-1728B52AA6E4}">
                <adec:decorative xmlns:adec="http://schemas.microsoft.com/office/drawing/2017/decorative" val="1"/>
              </a:ext>
            </a:extLst>
          </p:cNvPr>
          <p:cNvSpPr/>
          <p:nvPr userDrawn="1"/>
        </p:nvSpPr>
        <p:spPr bwMode="auto">
          <a:xfrm>
            <a:off x="11331973" y="2956249"/>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Hexagon 9">
            <a:extLst>
              <a:ext uri="{FF2B5EF4-FFF2-40B4-BE49-F238E27FC236}">
                <a16:creationId xmlns:a16="http://schemas.microsoft.com/office/drawing/2014/main" id="{B1B41046-FB78-4017-AD71-09D783A9D417}"/>
              </a:ext>
              <a:ext uri="{C183D7F6-B498-43B3-948B-1728B52AA6E4}">
                <adec:decorative xmlns:adec="http://schemas.microsoft.com/office/drawing/2017/decorative" val="1"/>
              </a:ext>
            </a:extLst>
          </p:cNvPr>
          <p:cNvSpPr/>
          <p:nvPr userDrawn="1"/>
        </p:nvSpPr>
        <p:spPr bwMode="auto">
          <a:xfrm>
            <a:off x="9246345" y="4139047"/>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3509FA1E-17EB-424D-AAF9-1DAED237478D}"/>
              </a:ext>
              <a:ext uri="{C183D7F6-B498-43B3-948B-1728B52AA6E4}">
                <adec:decorative xmlns:adec="http://schemas.microsoft.com/office/drawing/2017/decorative" val="1"/>
              </a:ext>
            </a:extLst>
          </p:cNvPr>
          <p:cNvSpPr/>
          <p:nvPr userDrawn="1"/>
        </p:nvSpPr>
        <p:spPr bwMode="auto">
          <a:xfrm>
            <a:off x="8204945" y="4723247"/>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22F05F3A-F046-4251-9577-2A5594222538}"/>
              </a:ext>
              <a:ext uri="{C183D7F6-B498-43B3-948B-1728B52AA6E4}">
                <adec:decorative xmlns:adec="http://schemas.microsoft.com/office/drawing/2017/decorative" val="1"/>
              </a:ext>
            </a:extLst>
          </p:cNvPr>
          <p:cNvSpPr/>
          <p:nvPr userDrawn="1"/>
        </p:nvSpPr>
        <p:spPr bwMode="auto">
          <a:xfrm>
            <a:off x="8204945" y="5845436"/>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Hexagon 12">
            <a:extLst>
              <a:ext uri="{FF2B5EF4-FFF2-40B4-BE49-F238E27FC236}">
                <a16:creationId xmlns:a16="http://schemas.microsoft.com/office/drawing/2014/main" id="{6194F30F-665C-43CF-9842-7D5979A8B9E6}"/>
              </a:ext>
              <a:ext uri="{C183D7F6-B498-43B3-948B-1728B52AA6E4}">
                <adec:decorative xmlns:adec="http://schemas.microsoft.com/office/drawing/2017/decorative" val="1"/>
              </a:ext>
            </a:extLst>
          </p:cNvPr>
          <p:cNvSpPr/>
          <p:nvPr userDrawn="1"/>
        </p:nvSpPr>
        <p:spPr bwMode="auto">
          <a:xfrm>
            <a:off x="10300445" y="4697847"/>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Hexagon 13">
            <a:extLst>
              <a:ext uri="{FF2B5EF4-FFF2-40B4-BE49-F238E27FC236}">
                <a16:creationId xmlns:a16="http://schemas.microsoft.com/office/drawing/2014/main" id="{5D1745D7-F708-4EF6-98F0-8EABEF8CE0D9}"/>
              </a:ext>
              <a:ext uri="{C183D7F6-B498-43B3-948B-1728B52AA6E4}">
                <adec:decorative xmlns:adec="http://schemas.microsoft.com/office/drawing/2017/decorative" val="1"/>
              </a:ext>
            </a:extLst>
          </p:cNvPr>
          <p:cNvSpPr/>
          <p:nvPr userDrawn="1"/>
        </p:nvSpPr>
        <p:spPr bwMode="auto">
          <a:xfrm>
            <a:off x="9236473" y="2968949"/>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75830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400"/>
                                        <p:tgtEl>
                                          <p:spTgt spid="8"/>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400"/>
                                        <p:tgtEl>
                                          <p:spTgt spid="9"/>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400"/>
                                        <p:tgtEl>
                                          <p:spTgt spid="3"/>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400"/>
                                        <p:tgtEl>
                                          <p:spTgt spid="4"/>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400"/>
                                        <p:tgtEl>
                                          <p:spTgt spid="6"/>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400"/>
                                        <p:tgtEl>
                                          <p:spTgt spid="7"/>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400"/>
                                        <p:tgtEl>
                                          <p:spTgt spid="13"/>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400"/>
                                        <p:tgtEl>
                                          <p:spTgt spid="14"/>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400"/>
                                        <p:tgtEl>
                                          <p:spTgt spid="10"/>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400"/>
                                        <p:tgtEl>
                                          <p:spTgt spid="11"/>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4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latin typeface="Aptos SemiBold" panose="020B0004020202020204" pitchFamily="34" charset="0"/>
              </a:defRPr>
            </a:lvl1pPr>
          </a:lstStyle>
          <a:p>
            <a:r>
              <a:rPr lang="en-US"/>
              <a:t>Click to edit Master title style</a:t>
            </a:r>
          </a:p>
        </p:txBody>
      </p:sp>
    </p:spTree>
    <p:extLst>
      <p:ext uri="{BB962C8B-B14F-4D97-AF65-F5344CB8AC3E}">
        <p14:creationId xmlns:p14="http://schemas.microsoft.com/office/powerpoint/2010/main" val="3063323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image : hex pattern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312420"/>
            <a:ext cx="11018520" cy="553998"/>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9021182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hex pattern 2">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lvl1pPr>
              <a:defRPr>
                <a:solidFill>
                  <a:schemeClr val="tx1"/>
                </a:solidFill>
                <a:latin typeface="Aptos" panose="020B0004020202020204" pitchFamily="34" charset="0"/>
              </a:defRPr>
            </a:lvl1pPr>
            <a:lvl2pPr>
              <a:defRPr>
                <a:solidFill>
                  <a:schemeClr val="tx1"/>
                </a:solidFill>
                <a:latin typeface="Aptos" panose="020B0004020202020204" pitchFamily="34" charset="0"/>
              </a:defRPr>
            </a:lvl2pPr>
            <a:lvl3pPr>
              <a:defRPr>
                <a:solidFill>
                  <a:schemeClr val="tx1"/>
                </a:solidFill>
                <a:latin typeface="Aptos" panose="020B0004020202020204" pitchFamily="34" charset="0"/>
              </a:defRPr>
            </a:lvl3pPr>
            <a:lvl4pPr>
              <a:defRPr>
                <a:solidFill>
                  <a:schemeClr val="tx1"/>
                </a:solidFill>
                <a:latin typeface="Aptos" panose="020B0004020202020204" pitchFamily="34" charset="0"/>
              </a:defRPr>
            </a:lvl4pPr>
            <a:lvl5pPr>
              <a:defRPr>
                <a:solidFill>
                  <a:schemeClr val="tx1"/>
                </a:solidFill>
                <a:latin typeface="Aptos" panose="020B00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Hexagon 11">
            <a:extLst>
              <a:ext uri="{FF2B5EF4-FFF2-40B4-BE49-F238E27FC236}">
                <a16:creationId xmlns:a16="http://schemas.microsoft.com/office/drawing/2014/main" id="{14E836E7-74EA-4A44-B5DD-B1BB51B48C59}"/>
              </a:ext>
              <a:ext uri="{C183D7F6-B498-43B3-948B-1728B52AA6E4}">
                <adec:decorative xmlns:adec="http://schemas.microsoft.com/office/drawing/2017/decorative" val="1"/>
              </a:ext>
            </a:extLst>
          </p:cNvPr>
          <p:cNvSpPr/>
          <p:nvPr userDrawn="1"/>
        </p:nvSpPr>
        <p:spPr bwMode="auto">
          <a:xfrm rot="17798322">
            <a:off x="-709550" y="6056901"/>
            <a:ext cx="1139699" cy="982499"/>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Hexagon 12">
            <a:extLst>
              <a:ext uri="{FF2B5EF4-FFF2-40B4-BE49-F238E27FC236}">
                <a16:creationId xmlns:a16="http://schemas.microsoft.com/office/drawing/2014/main" id="{1F9C21CB-3132-4C9A-9A51-EC64EDF01B65}"/>
              </a:ext>
              <a:ext uri="{C183D7F6-B498-43B3-948B-1728B52AA6E4}">
                <adec:decorative xmlns:adec="http://schemas.microsoft.com/office/drawing/2017/decorative" val="1"/>
              </a:ext>
            </a:extLst>
          </p:cNvPr>
          <p:cNvSpPr/>
          <p:nvPr userDrawn="1"/>
        </p:nvSpPr>
        <p:spPr bwMode="auto">
          <a:xfrm rot="17798322">
            <a:off x="-735800" y="4957149"/>
            <a:ext cx="1139699" cy="982499"/>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Hexagon 13">
            <a:extLst>
              <a:ext uri="{FF2B5EF4-FFF2-40B4-BE49-F238E27FC236}">
                <a16:creationId xmlns:a16="http://schemas.microsoft.com/office/drawing/2014/main" id="{1FEB0659-2C20-415B-B1F0-81EE65E96882}"/>
              </a:ext>
              <a:ext uri="{C183D7F6-B498-43B3-948B-1728B52AA6E4}">
                <adec:decorative xmlns:adec="http://schemas.microsoft.com/office/drawing/2017/decorative" val="1"/>
              </a:ext>
            </a:extLst>
          </p:cNvPr>
          <p:cNvSpPr/>
          <p:nvPr userDrawn="1"/>
        </p:nvSpPr>
        <p:spPr bwMode="auto">
          <a:xfrm rot="17789728">
            <a:off x="254059" y="6545220"/>
            <a:ext cx="1139699" cy="982499"/>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Hexagon 14">
            <a:extLst>
              <a:ext uri="{FF2B5EF4-FFF2-40B4-BE49-F238E27FC236}">
                <a16:creationId xmlns:a16="http://schemas.microsoft.com/office/drawing/2014/main" id="{97AB9959-048A-439D-8F82-55191E156F6D}"/>
              </a:ext>
              <a:ext uri="{C183D7F6-B498-43B3-948B-1728B52AA6E4}">
                <adec:decorative xmlns:adec="http://schemas.microsoft.com/office/drawing/2017/decorative" val="1"/>
              </a:ext>
            </a:extLst>
          </p:cNvPr>
          <p:cNvSpPr/>
          <p:nvPr userDrawn="1"/>
        </p:nvSpPr>
        <p:spPr bwMode="auto">
          <a:xfrm>
            <a:off x="11716304" y="0"/>
            <a:ext cx="1139699" cy="982499"/>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Hexagon 15">
            <a:extLst>
              <a:ext uri="{FF2B5EF4-FFF2-40B4-BE49-F238E27FC236}">
                <a16:creationId xmlns:a16="http://schemas.microsoft.com/office/drawing/2014/main" id="{3C5DD966-7D8B-4379-B9B3-943316A36595}"/>
              </a:ext>
              <a:ext uri="{C183D7F6-B498-43B3-948B-1728B52AA6E4}">
                <adec:decorative xmlns:adec="http://schemas.microsoft.com/office/drawing/2017/decorative" val="1"/>
              </a:ext>
            </a:extLst>
          </p:cNvPr>
          <p:cNvSpPr/>
          <p:nvPr userDrawn="1"/>
        </p:nvSpPr>
        <p:spPr bwMode="auto">
          <a:xfrm>
            <a:off x="10738404" y="-558800"/>
            <a:ext cx="1139699" cy="982499"/>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Hexagon 16">
            <a:extLst>
              <a:ext uri="{FF2B5EF4-FFF2-40B4-BE49-F238E27FC236}">
                <a16:creationId xmlns:a16="http://schemas.microsoft.com/office/drawing/2014/main" id="{B6A958F4-1A4A-437B-9CA7-D4ABC49DED69}"/>
              </a:ext>
              <a:ext uri="{C183D7F6-B498-43B3-948B-1728B52AA6E4}">
                <adec:decorative xmlns:adec="http://schemas.microsoft.com/office/drawing/2017/decorative" val="1"/>
              </a:ext>
            </a:extLst>
          </p:cNvPr>
          <p:cNvSpPr/>
          <p:nvPr userDrawn="1"/>
        </p:nvSpPr>
        <p:spPr bwMode="auto">
          <a:xfrm>
            <a:off x="11716304" y="1098653"/>
            <a:ext cx="1139699" cy="982499"/>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21">
            <a:extLst>
              <a:ext uri="{FF2B5EF4-FFF2-40B4-BE49-F238E27FC236}">
                <a16:creationId xmlns:a16="http://schemas.microsoft.com/office/drawing/2014/main" id="{198BAE06-4375-54CD-3E97-A333AE7F1580}"/>
              </a:ext>
            </a:extLst>
          </p:cNvPr>
          <p:cNvSpPr>
            <a:spLocks noGrp="1"/>
          </p:cNvSpPr>
          <p:nvPr>
            <p:ph type="body" sz="quarter" idx="11" hasCustomPrompt="1"/>
          </p:nvPr>
        </p:nvSpPr>
        <p:spPr>
          <a:xfrm>
            <a:off x="276200" y="237133"/>
            <a:ext cx="11326840" cy="553998"/>
          </a:xfrm>
        </p:spPr>
        <p:txBody>
          <a:bodyPr/>
          <a:lstStyle>
            <a:lvl1pPr marL="0" indent="0">
              <a:buNone/>
              <a:defRPr lang="en-US" sz="3600" b="0" kern="1200" cap="none" spc="-51" baseline="0" dirty="0" smtClean="0">
                <a:ln w="3175">
                  <a:noFill/>
                </a:ln>
                <a:solidFill>
                  <a:schemeClr val="tx1"/>
                </a:solidFill>
                <a:effectLst/>
                <a:latin typeface="Aptos SemiBold" panose="020B0004020202020204" pitchFamily="34" charset="0"/>
                <a:ea typeface="+mn-ea"/>
                <a:cs typeface="Segoe UI" pitchFamily="34" charset="0"/>
              </a:defRPr>
            </a:lvl1pPr>
            <a:lvl2pPr>
              <a:defRPr lang="en-US" sz="3600" b="0" kern="1200" cap="none" spc="-51" baseline="0" dirty="0" smtClean="0">
                <a:ln w="3175">
                  <a:noFill/>
                </a:ln>
                <a:solidFill>
                  <a:schemeClr val="tx1"/>
                </a:solidFill>
                <a:effectLst/>
                <a:latin typeface="+mj-lt"/>
                <a:ea typeface="+mn-ea"/>
                <a:cs typeface="Segoe UI" pitchFamily="34" charset="0"/>
              </a:defRPr>
            </a:lvl2pPr>
          </a:lstStyle>
          <a:p>
            <a:pPr lvl="0"/>
            <a:r>
              <a:rPr lang="en-US"/>
              <a:t>Click to add title</a:t>
            </a:r>
          </a:p>
        </p:txBody>
      </p:sp>
      <p:sp>
        <p:nvSpPr>
          <p:cNvPr id="8" name="Text Placeholder 24">
            <a:extLst>
              <a:ext uri="{FF2B5EF4-FFF2-40B4-BE49-F238E27FC236}">
                <a16:creationId xmlns:a16="http://schemas.microsoft.com/office/drawing/2014/main" id="{F23ED6E3-DD75-2D06-803C-7FC05290432A}"/>
              </a:ext>
            </a:extLst>
          </p:cNvPr>
          <p:cNvSpPr>
            <a:spLocks noGrp="1"/>
          </p:cNvSpPr>
          <p:nvPr>
            <p:ph type="body" sz="quarter" idx="12" hasCustomPrompt="1"/>
          </p:nvPr>
        </p:nvSpPr>
        <p:spPr>
          <a:xfrm>
            <a:off x="276201" y="914420"/>
            <a:ext cx="11326840" cy="307777"/>
          </a:xfrm>
        </p:spPr>
        <p:txBody>
          <a:bodyPr anchor="ctr" anchorCtr="0"/>
          <a:lstStyle>
            <a:lvl1pPr marL="0" indent="0" algn="l" defTabSz="914367" rtl="0" eaLnBrk="1" latinLnBrk="0" hangingPunct="1">
              <a:buNone/>
              <a:defRPr lang="en-US" sz="2000" kern="1200" dirty="0">
                <a:solidFill>
                  <a:schemeClr val="accent2"/>
                </a:solidFill>
                <a:latin typeface="Aptos" panose="020B0004020202020204" pitchFamily="34" charset="0"/>
                <a:ea typeface="+mn-ea"/>
                <a:cs typeface="+mn-cs"/>
              </a:defRPr>
            </a:lvl1pPr>
          </a:lstStyle>
          <a:p>
            <a:pPr lvl="0"/>
            <a:r>
              <a:rPr lang="en-US"/>
              <a:t>Click to add subtitle or question</a:t>
            </a:r>
          </a:p>
        </p:txBody>
      </p:sp>
    </p:spTree>
    <p:extLst>
      <p:ext uri="{BB962C8B-B14F-4D97-AF65-F5344CB8AC3E}">
        <p14:creationId xmlns:p14="http://schemas.microsoft.com/office/powerpoint/2010/main" val="39925142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4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400"/>
                                        <p:tgtEl>
                                          <p:spTgt spid="15"/>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400"/>
                                        <p:tgtEl>
                                          <p:spTgt spid="14"/>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400"/>
                                        <p:tgtEl>
                                          <p:spTgt spid="16"/>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400"/>
                                        <p:tgtEl>
                                          <p:spTgt spid="12"/>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4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hex pattern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7BF5CCA-AA37-8F26-DF5F-92E0BBFCF5A5}"/>
              </a:ext>
            </a:extLst>
          </p:cNvPr>
          <p:cNvSpPr/>
          <p:nvPr userDrawn="1"/>
        </p:nvSpPr>
        <p:spPr>
          <a:xfrm>
            <a:off x="8968257" y="0"/>
            <a:ext cx="3223744" cy="6876000"/>
          </a:xfrm>
          <a:prstGeom prst="rect">
            <a:avLst/>
          </a:prstGeom>
          <a:solidFill>
            <a:schemeClr val="bg2">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endParaRPr lang="en-US" sz="1400">
              <a:solidFill>
                <a:schemeClr val="tx1">
                  <a:lumMod val="95000"/>
                </a:schemeClr>
              </a:solidFill>
            </a:endParaRPr>
          </a:p>
        </p:txBody>
      </p:sp>
      <p:grpSp>
        <p:nvGrpSpPr>
          <p:cNvPr id="8" name="Group 7">
            <a:extLst>
              <a:ext uri="{FF2B5EF4-FFF2-40B4-BE49-F238E27FC236}">
                <a16:creationId xmlns:a16="http://schemas.microsoft.com/office/drawing/2014/main" id="{AD373D8E-4615-1975-3CB8-41BA1CA39960}"/>
              </a:ext>
            </a:extLst>
          </p:cNvPr>
          <p:cNvGrpSpPr/>
          <p:nvPr/>
        </p:nvGrpSpPr>
        <p:grpSpPr>
          <a:xfrm>
            <a:off x="304800" y="905252"/>
            <a:ext cx="326112" cy="326112"/>
            <a:chOff x="115497" y="1864737"/>
            <a:chExt cx="461744" cy="461744"/>
          </a:xfrm>
          <a:solidFill>
            <a:schemeClr val="tx2"/>
          </a:solidFill>
        </p:grpSpPr>
        <p:sp>
          <p:nvSpPr>
            <p:cNvPr id="9" name="Freeform: Shape 8">
              <a:extLst>
                <a:ext uri="{FF2B5EF4-FFF2-40B4-BE49-F238E27FC236}">
                  <a16:creationId xmlns:a16="http://schemas.microsoft.com/office/drawing/2014/main" id="{234F530B-CB31-3D13-1894-F132FD12CD65}"/>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Graphic 77">
              <a:extLst>
                <a:ext uri="{FF2B5EF4-FFF2-40B4-BE49-F238E27FC236}">
                  <a16:creationId xmlns:a16="http://schemas.microsoft.com/office/drawing/2014/main" id="{E73CD27C-94B2-CCA8-6161-C7A2AA9ECAEB}"/>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a:p>
          </p:txBody>
        </p:sp>
      </p:grpSp>
      <p:sp>
        <p:nvSpPr>
          <p:cNvPr id="22" name="Text Placeholder 21">
            <a:extLst>
              <a:ext uri="{FF2B5EF4-FFF2-40B4-BE49-F238E27FC236}">
                <a16:creationId xmlns:a16="http://schemas.microsoft.com/office/drawing/2014/main" id="{09F8BB6E-DC72-6DA8-EB5D-BA789783697B}"/>
              </a:ext>
            </a:extLst>
          </p:cNvPr>
          <p:cNvSpPr>
            <a:spLocks noGrp="1"/>
          </p:cNvSpPr>
          <p:nvPr>
            <p:ph type="body" sz="quarter" idx="11" hasCustomPrompt="1"/>
          </p:nvPr>
        </p:nvSpPr>
        <p:spPr>
          <a:xfrm>
            <a:off x="276200" y="237133"/>
            <a:ext cx="8420100" cy="553998"/>
          </a:xfrm>
        </p:spPr>
        <p:txBody>
          <a:bodyPr/>
          <a:lstStyle>
            <a:lvl1pPr marL="0" indent="0">
              <a:buNone/>
              <a:defRPr lang="en-US" sz="3600" b="0" kern="1200" cap="none" spc="-51" baseline="0" dirty="0" smtClean="0">
                <a:ln w="3175">
                  <a:noFill/>
                </a:ln>
                <a:solidFill>
                  <a:schemeClr val="tx1"/>
                </a:solidFill>
                <a:effectLst/>
                <a:latin typeface="Aptos SemiBold" panose="020B0004020202020204" pitchFamily="34" charset="0"/>
                <a:ea typeface="+mn-ea"/>
                <a:cs typeface="Segoe UI" pitchFamily="34" charset="0"/>
              </a:defRPr>
            </a:lvl1pPr>
            <a:lvl2pPr>
              <a:defRPr lang="en-US" sz="3600" b="0" kern="1200" cap="none" spc="-51" baseline="0" dirty="0" smtClean="0">
                <a:ln w="3175">
                  <a:noFill/>
                </a:ln>
                <a:solidFill>
                  <a:schemeClr val="tx1"/>
                </a:solidFill>
                <a:effectLst/>
                <a:latin typeface="+mj-lt"/>
                <a:ea typeface="+mn-ea"/>
                <a:cs typeface="Segoe UI" pitchFamily="34" charset="0"/>
              </a:defRPr>
            </a:lvl2pPr>
          </a:lstStyle>
          <a:p>
            <a:pPr lvl="0"/>
            <a:r>
              <a:rPr lang="en-US"/>
              <a:t>Click to add title</a:t>
            </a:r>
          </a:p>
        </p:txBody>
      </p:sp>
      <p:sp>
        <p:nvSpPr>
          <p:cNvPr id="25" name="Text Placeholder 24">
            <a:extLst>
              <a:ext uri="{FF2B5EF4-FFF2-40B4-BE49-F238E27FC236}">
                <a16:creationId xmlns:a16="http://schemas.microsoft.com/office/drawing/2014/main" id="{F8B2F5D7-0C75-16BD-76A6-72360A7C33D1}"/>
              </a:ext>
            </a:extLst>
          </p:cNvPr>
          <p:cNvSpPr>
            <a:spLocks noGrp="1"/>
          </p:cNvSpPr>
          <p:nvPr>
            <p:ph type="body" sz="quarter" idx="12" hasCustomPrompt="1"/>
          </p:nvPr>
        </p:nvSpPr>
        <p:spPr>
          <a:xfrm>
            <a:off x="712343" y="945198"/>
            <a:ext cx="7983957" cy="246221"/>
          </a:xfrm>
        </p:spPr>
        <p:txBody>
          <a:bodyPr anchor="ctr" anchorCtr="0"/>
          <a:lstStyle>
            <a:lvl1pPr marL="0" indent="0" algn="l" defTabSz="914367" rtl="0" eaLnBrk="1" latinLnBrk="0" hangingPunct="1">
              <a:buNone/>
              <a:defRPr lang="en-US" sz="1600" kern="1200" dirty="0">
                <a:solidFill>
                  <a:schemeClr val="accent2"/>
                </a:solidFill>
                <a:latin typeface="Aptos" panose="020B0004020202020204" pitchFamily="34" charset="0"/>
                <a:ea typeface="+mn-ea"/>
                <a:cs typeface="+mn-cs"/>
              </a:defRPr>
            </a:lvl1pPr>
          </a:lstStyle>
          <a:p>
            <a:pPr lvl="0"/>
            <a:r>
              <a:rPr lang="en-US"/>
              <a:t>Click to add subtitle or question</a:t>
            </a:r>
          </a:p>
        </p:txBody>
      </p:sp>
      <p:sp>
        <p:nvSpPr>
          <p:cNvPr id="27" name="Text Placeholder 26">
            <a:extLst>
              <a:ext uri="{FF2B5EF4-FFF2-40B4-BE49-F238E27FC236}">
                <a16:creationId xmlns:a16="http://schemas.microsoft.com/office/drawing/2014/main" id="{F6E96339-781D-1A4A-921B-770E1724FEAA}"/>
              </a:ext>
            </a:extLst>
          </p:cNvPr>
          <p:cNvSpPr>
            <a:spLocks noGrp="1"/>
          </p:cNvSpPr>
          <p:nvPr>
            <p:ph type="body" sz="quarter" idx="13" hasCustomPrompt="1"/>
          </p:nvPr>
        </p:nvSpPr>
        <p:spPr>
          <a:xfrm>
            <a:off x="276200" y="1427639"/>
            <a:ext cx="8420125" cy="5180551"/>
          </a:xfrm>
          <a:solidFill>
            <a:schemeClr val="tx1">
              <a:lumMod val="85000"/>
            </a:schemeClr>
          </a:solidFill>
        </p:spPr>
        <p:txBody>
          <a:bodyPr lIns="90000" tIns="90000" rIns="90000" bIns="90000">
            <a:noAutofit/>
          </a:bodyPr>
          <a:lstStyle>
            <a:lvl1pPr marL="285750" indent="-196850">
              <a:buFont typeface="Arial" panose="020B0604020202020204" pitchFamily="34" charset="0"/>
              <a:buChar char="•"/>
              <a:defRPr sz="1800">
                <a:solidFill>
                  <a:schemeClr val="bg2">
                    <a:lumMod val="95000"/>
                    <a:lumOff val="5000"/>
                  </a:schemeClr>
                </a:solidFill>
                <a:latin typeface="Aptos" panose="020B0004020202020204" pitchFamily="34" charset="0"/>
              </a:defRPr>
            </a:lvl1pPr>
            <a:lvl2pPr marL="539750" indent="-182563">
              <a:buFont typeface="Courier New" panose="02070309020205020404" pitchFamily="49" charset="0"/>
              <a:buChar char="o"/>
              <a:defRPr sz="1600">
                <a:solidFill>
                  <a:schemeClr val="bg2">
                    <a:lumMod val="95000"/>
                    <a:lumOff val="5000"/>
                  </a:schemeClr>
                </a:solidFill>
                <a:latin typeface="Aptos" panose="020B0004020202020204" pitchFamily="34" charset="0"/>
              </a:defRPr>
            </a:lvl2pPr>
            <a:lvl3pPr marL="655638" indent="-115888">
              <a:defRPr sz="1600">
                <a:solidFill>
                  <a:schemeClr val="bg2">
                    <a:lumMod val="95000"/>
                    <a:lumOff val="5000"/>
                  </a:schemeClr>
                </a:solidFill>
              </a:defRPr>
            </a:lvl3pPr>
            <a:lvl4pPr marL="841375" indent="-128588">
              <a:defRPr sz="1600">
                <a:solidFill>
                  <a:schemeClr val="bg2">
                    <a:lumMod val="95000"/>
                    <a:lumOff val="5000"/>
                  </a:schemeClr>
                </a:solidFill>
              </a:defRPr>
            </a:lvl4pPr>
            <a:lvl5pPr marL="1022350" indent="-127000">
              <a:defRPr sz="1600">
                <a:solidFill>
                  <a:schemeClr val="bg2">
                    <a:lumMod val="95000"/>
                    <a:lumOff val="5000"/>
                  </a:schemeClr>
                </a:solidFill>
              </a:defRPr>
            </a:lvl5pPr>
          </a:lstStyle>
          <a:p>
            <a:pPr lvl="0"/>
            <a:r>
              <a:rPr lang="en-US"/>
              <a:t>Add details here</a:t>
            </a:r>
          </a:p>
        </p:txBody>
      </p:sp>
      <p:sp>
        <p:nvSpPr>
          <p:cNvPr id="33" name="Text Placeholder 32">
            <a:extLst>
              <a:ext uri="{FF2B5EF4-FFF2-40B4-BE49-F238E27FC236}">
                <a16:creationId xmlns:a16="http://schemas.microsoft.com/office/drawing/2014/main" id="{A890115D-0E90-0D83-5DE6-0A5D5B33E9DC}"/>
              </a:ext>
            </a:extLst>
          </p:cNvPr>
          <p:cNvSpPr>
            <a:spLocks noGrp="1"/>
          </p:cNvSpPr>
          <p:nvPr>
            <p:ph type="body" sz="quarter" idx="15" hasCustomPrompt="1"/>
          </p:nvPr>
        </p:nvSpPr>
        <p:spPr>
          <a:xfrm>
            <a:off x="8968232" y="0"/>
            <a:ext cx="3223744" cy="1322070"/>
          </a:xfrm>
        </p:spPr>
        <p:txBody>
          <a:bodyPr lIns="90000" tIns="90000" rIns="90000" bIns="90000"/>
          <a:lstStyle>
            <a:lvl1pPr marL="0" indent="0">
              <a:spcBef>
                <a:spcPts val="0"/>
              </a:spcBef>
              <a:spcAft>
                <a:spcPts val="600"/>
              </a:spcAft>
              <a:buNone/>
              <a:defRPr sz="1600">
                <a:latin typeface="Aptos SemiBold" panose="020B0004020202020204" pitchFamily="34" charset="0"/>
              </a:defRPr>
            </a:lvl1pPr>
            <a:lvl2pPr marL="361950" indent="-180975">
              <a:spcBef>
                <a:spcPts val="300"/>
              </a:spcBef>
              <a:buSzPct val="100000"/>
              <a:buFont typeface="Arial" panose="020B0604020202020204" pitchFamily="34" charset="0"/>
              <a:buChar char="•"/>
              <a:defRPr sz="1100">
                <a:latin typeface="Aptos" panose="020B0004020202020204" pitchFamily="34" charset="0"/>
              </a:defRPr>
            </a:lvl2pPr>
            <a:lvl3pPr marL="655638" indent="-207963">
              <a:buFont typeface="Courier New" panose="02070309020205020404" pitchFamily="49" charset="0"/>
              <a:buChar char="o"/>
              <a:defRPr sz="1100">
                <a:latin typeface="Aptos" panose="020B0004020202020204" pitchFamily="34" charset="0"/>
              </a:defRPr>
            </a:lvl3pPr>
            <a:lvl4pPr marL="842942" indent="-180970">
              <a:buFont typeface="Wingdings" panose="05000000000000000000" pitchFamily="2" charset="2"/>
              <a:buChar char="§"/>
              <a:defRPr sz="1100">
                <a:latin typeface="Aptos" panose="020B0004020202020204" pitchFamily="34" charset="0"/>
              </a:defRPr>
            </a:lvl4pPr>
            <a:lvl5pPr>
              <a:defRPr sz="1100">
                <a:latin typeface="Aptos" panose="020B0004020202020204" pitchFamily="34" charset="0"/>
              </a:defRPr>
            </a:lvl5pPr>
          </a:lstStyle>
          <a:p>
            <a:pPr lvl="0"/>
            <a:r>
              <a:rPr lang="en-US"/>
              <a:t>Add context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67626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latin typeface="Aptos SemiBold" panose="020B0004020202020204" pitchFamily="34" charset="0"/>
              </a:defRPr>
            </a:lvl1p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atin typeface="Aptos" panose="020B0004020202020204" pitchFamily="34" charset="0"/>
              </a:defRPr>
            </a:lvl1pPr>
            <a:lvl2pPr marL="228594" indent="0">
              <a:buNone/>
              <a:defRPr>
                <a:latin typeface="Aptos" panose="020B0004020202020204" pitchFamily="34" charset="0"/>
              </a:defRPr>
            </a:lvl2pPr>
            <a:lvl3pPr marL="457189" indent="0">
              <a:buNone/>
              <a:defRPr>
                <a:latin typeface="Aptos" panose="020B0004020202020204" pitchFamily="34" charset="0"/>
              </a:defRPr>
            </a:lvl3pPr>
            <a:lvl4pPr marL="685783" indent="0">
              <a:buNone/>
              <a:defRPr>
                <a:latin typeface="Aptos" panose="020B0004020202020204" pitchFamily="34" charset="0"/>
              </a:defRPr>
            </a:lvl4pPr>
            <a:lvl5pPr marL="914377" indent="0">
              <a:buNone/>
              <a:defRPr>
                <a:latin typeface="Aptos" panose="020B00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25075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no h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latin typeface="Aptos SemiBold" panose="020B0004020202020204" pitchFamily="34" charset="0"/>
              </a:defRPr>
            </a:lvl1pPr>
          </a:lstStyle>
          <a:p>
            <a:r>
              <a:rPr lang="en-US"/>
              <a:t>Click to edit Master title style</a:t>
            </a:r>
          </a:p>
        </p:txBody>
      </p:sp>
    </p:spTree>
    <p:extLst>
      <p:ext uri="{BB962C8B-B14F-4D97-AF65-F5344CB8AC3E}">
        <p14:creationId xmlns:p14="http://schemas.microsoft.com/office/powerpoint/2010/main" val="26309226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2"/>
            <a:ext cx="3182027" cy="553997"/>
          </a:xfrm>
        </p:spPr>
        <p:txBody>
          <a:bodyPr anchor="t"/>
          <a:lstStyle>
            <a:lvl1pPr>
              <a:defRPr>
                <a:solidFill>
                  <a:schemeClr val="tx1"/>
                </a:solidFill>
                <a:latin typeface="Aptos SemiBold" panose="020B0004020202020204" pitchFamily="34" charset="0"/>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4"/>
            <a:ext cx="7253288" cy="430887"/>
          </a:xfrm>
        </p:spPr>
        <p:txBody>
          <a:bodyPr anchor="t"/>
          <a:lstStyle>
            <a:lvl1pPr marL="231769" indent="-231769">
              <a:spcAft>
                <a:spcPts val="600"/>
              </a:spcAft>
              <a:buFont typeface="Wingdings" panose="05000000000000000000" pitchFamily="2" charset="2"/>
              <a:buChar char=""/>
              <a:defRPr>
                <a:latin typeface="Aptos" panose="020B0004020202020204" pitchFamily="34" charset="0"/>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5"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18029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hank You Slide">
    <p:spTree>
      <p:nvGrpSpPr>
        <p:cNvPr id="1" name=""/>
        <p:cNvGrpSpPr/>
        <p:nvPr/>
      </p:nvGrpSpPr>
      <p:grpSpPr>
        <a:xfrm>
          <a:off x="0" y="0"/>
          <a:ext cx="0" cy="0"/>
          <a:chOff x="0" y="0"/>
          <a:chExt cx="0" cy="0"/>
        </a:xfrm>
      </p:grpSpPr>
      <p:grpSp>
        <p:nvGrpSpPr>
          <p:cNvPr id="14" name="Group 13" descr="Thank you">
            <a:extLst>
              <a:ext uri="{FF2B5EF4-FFF2-40B4-BE49-F238E27FC236}">
                <a16:creationId xmlns:a16="http://schemas.microsoft.com/office/drawing/2014/main" id="{6CB5B5C0-2FE5-488E-9CC8-677C7F52A615}"/>
              </a:ext>
            </a:extLst>
          </p:cNvPr>
          <p:cNvGrpSpPr/>
          <p:nvPr userDrawn="1"/>
        </p:nvGrpSpPr>
        <p:grpSpPr>
          <a:xfrm>
            <a:off x="648749" y="1688613"/>
            <a:ext cx="3891391" cy="3392913"/>
            <a:chOff x="648748" y="1688611"/>
            <a:chExt cx="3891390" cy="3392913"/>
          </a:xfrm>
        </p:grpSpPr>
        <p:sp>
          <p:nvSpPr>
            <p:cNvPr id="15" name="TextBox 14">
              <a:extLst>
                <a:ext uri="{FF2B5EF4-FFF2-40B4-BE49-F238E27FC236}">
                  <a16:creationId xmlns:a16="http://schemas.microsoft.com/office/drawing/2014/main" id="{AEF25277-FCB6-45B2-AF99-633B4E974E94}"/>
                </a:ext>
              </a:extLst>
            </p:cNvPr>
            <p:cNvSpPr txBox="1"/>
            <p:nvPr/>
          </p:nvSpPr>
          <p:spPr>
            <a:xfrm>
              <a:off x="1125667" y="3062514"/>
              <a:ext cx="2938335" cy="677108"/>
            </a:xfrm>
            <a:prstGeom prst="rect">
              <a:avLst/>
            </a:prstGeom>
            <a:noFill/>
          </p:spPr>
          <p:txBody>
            <a:bodyPr wrap="square" lIns="0" tIns="0" rIns="0" bIns="0" rtlCol="0">
              <a:spAutoFit/>
            </a:bodyPr>
            <a:lstStyle/>
            <a:p>
              <a:pPr algn="ctr"/>
              <a:r>
                <a:rPr lang="en-US" sz="4400">
                  <a:gradFill>
                    <a:gsLst>
                      <a:gs pos="2917">
                        <a:schemeClr val="tx1"/>
                      </a:gs>
                      <a:gs pos="30000">
                        <a:schemeClr val="tx1"/>
                      </a:gs>
                    </a:gsLst>
                    <a:lin ang="5400000" scaled="0"/>
                  </a:gradFill>
                  <a:latin typeface="Aptos SemiBold" panose="020B0004020202020204" pitchFamily="34" charset="0"/>
                </a:rPr>
                <a:t>Thank you</a:t>
              </a:r>
            </a:p>
          </p:txBody>
        </p:sp>
        <p:sp>
          <p:nvSpPr>
            <p:cNvPr id="16" name="Hexagon 15">
              <a:extLst>
                <a:ext uri="{FF2B5EF4-FFF2-40B4-BE49-F238E27FC236}">
                  <a16:creationId xmlns:a16="http://schemas.microsoft.com/office/drawing/2014/main" id="{126F9971-4A87-4D25-A7D7-C2DE59DBC7A2}"/>
                </a:ext>
              </a:extLst>
            </p:cNvPr>
            <p:cNvSpPr/>
            <p:nvPr/>
          </p:nvSpPr>
          <p:spPr bwMode="auto">
            <a:xfrm>
              <a:off x="648748" y="1688611"/>
              <a:ext cx="3891390" cy="3392913"/>
            </a:xfrm>
            <a:prstGeom prst="hexagon">
              <a:avLst/>
            </a:prstGeom>
            <a:noFill/>
            <a:ln w="19050">
              <a:solidFill>
                <a:schemeClr val="accent2"/>
              </a:solidFill>
            </a:ln>
          </p:spPr>
          <p:txBody>
            <a:bodyPr vert="horz" wrap="square" lIns="91440" tIns="45720" rIns="91440" bIns="45720"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grpSp>
      <p:pic>
        <p:nvPicPr>
          <p:cNvPr id="3" name="Picture 2">
            <a:extLst>
              <a:ext uri="{FF2B5EF4-FFF2-40B4-BE49-F238E27FC236}">
                <a16:creationId xmlns:a16="http://schemas.microsoft.com/office/drawing/2014/main" id="{17C122E1-9F2D-47A8-9AFE-DDA991CF4925}"/>
              </a:ext>
              <a:ext uri="{C183D7F6-B498-43B3-948B-1728B52AA6E4}">
                <adec:decorative xmlns:adec="http://schemas.microsoft.com/office/drawing/2017/decorative" val="1"/>
              </a:ext>
            </a:extLst>
          </p:cNvPr>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p:blipFill>
        <p:spPr>
          <a:xfrm>
            <a:off x="656137" y="-1849445"/>
            <a:ext cx="3875059" cy="3392913"/>
          </a:xfrm>
          <a:prstGeom prst="hexagon">
            <a:avLst/>
          </a:prstGeom>
        </p:spPr>
      </p:pic>
      <p:pic>
        <p:nvPicPr>
          <p:cNvPr id="4" name="Picture 3">
            <a:extLst>
              <a:ext uri="{FF2B5EF4-FFF2-40B4-BE49-F238E27FC236}">
                <a16:creationId xmlns:a16="http://schemas.microsoft.com/office/drawing/2014/main" id="{9148EE1D-CD40-4052-973A-53035F2415A3}"/>
              </a:ext>
              <a:ext uri="{C183D7F6-B498-43B3-948B-1728B52AA6E4}">
                <adec:decorative xmlns:adec="http://schemas.microsoft.com/office/drawing/2017/decorative" val="1"/>
              </a:ext>
            </a:extLst>
          </p:cNvPr>
          <p:cNvPicPr>
            <a:picLocks noChangeAspect="1"/>
          </p:cNvPicPr>
          <p:nvPr userDrawn="1"/>
        </p:nvPicPr>
        <p:blipFill rotWithShape="1">
          <a:blip r:embed="rId4" cstate="hqprint">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a:ext>
            </a:extLst>
          </a:blip>
          <a:srcRect/>
          <a:stretch/>
        </p:blipFill>
        <p:spPr>
          <a:xfrm>
            <a:off x="3820943" y="3480956"/>
            <a:ext cx="3884644" cy="3377045"/>
          </a:xfrm>
          <a:prstGeom prst="hexagon">
            <a:avLst/>
          </a:prstGeom>
        </p:spPr>
      </p:pic>
      <p:pic>
        <p:nvPicPr>
          <p:cNvPr id="5" name="Picture 4">
            <a:extLst>
              <a:ext uri="{FF2B5EF4-FFF2-40B4-BE49-F238E27FC236}">
                <a16:creationId xmlns:a16="http://schemas.microsoft.com/office/drawing/2014/main" id="{489A6E5C-D16A-4288-94AA-3C8D8084886B}"/>
              </a:ext>
              <a:ext uri="{C183D7F6-B498-43B3-948B-1728B52AA6E4}">
                <adec:decorative xmlns:adec="http://schemas.microsoft.com/office/drawing/2017/decorative" val="1"/>
              </a:ext>
            </a:extLst>
          </p:cNvPr>
          <p:cNvPicPr>
            <a:picLocks noChangeAspect="1"/>
          </p:cNvPicPr>
          <p:nvPr userDrawn="1"/>
        </p:nvPicPr>
        <p:blipFill rotWithShape="1">
          <a:blip r:embed="rId6" cstate="hqprint">
            <a:extLst>
              <a:ext uri="{BEBA8EAE-BF5A-486C-A8C5-ECC9F3942E4B}">
                <a14:imgProps xmlns:a14="http://schemas.microsoft.com/office/drawing/2010/main">
                  <a14:imgLayer r:embed="rId7">
                    <a14:imgEffect>
                      <a14:brightnessContrast bright="-40000" contrast="-20000"/>
                    </a14:imgEffect>
                  </a14:imgLayer>
                </a14:imgProps>
              </a:ext>
              <a:ext uri="{28A0092B-C50C-407E-A947-70E740481C1C}">
                <a14:useLocalDpi xmlns:a14="http://schemas.microsoft.com/office/drawing/2010/main"/>
              </a:ext>
            </a:extLst>
          </a:blip>
          <a:srcRect/>
          <a:stretch/>
        </p:blipFill>
        <p:spPr>
          <a:xfrm>
            <a:off x="-2516701" y="3480957"/>
            <a:ext cx="3861521" cy="3392913"/>
          </a:xfrm>
          <a:prstGeom prst="hexagon">
            <a:avLst/>
          </a:prstGeom>
        </p:spPr>
      </p:pic>
      <p:pic>
        <p:nvPicPr>
          <p:cNvPr id="6" name="Picture 5">
            <a:extLst>
              <a:ext uri="{FF2B5EF4-FFF2-40B4-BE49-F238E27FC236}">
                <a16:creationId xmlns:a16="http://schemas.microsoft.com/office/drawing/2014/main" id="{22B5FE21-0A0D-4122-8646-75DA44070404}"/>
              </a:ext>
              <a:ext uri="{C183D7F6-B498-43B3-948B-1728B52AA6E4}">
                <adec:decorative xmlns:adec="http://schemas.microsoft.com/office/drawing/2017/decorative" val="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bright="-40000"/>
                    </a14:imgEffect>
                  </a14:imgLayer>
                </a14:imgProps>
              </a:ext>
              <a:ext uri="{28A0092B-C50C-407E-A947-70E740481C1C}">
                <a14:useLocalDpi xmlns:a14="http://schemas.microsoft.com/office/drawing/2010/main"/>
              </a:ext>
            </a:extLst>
          </a:blip>
          <a:srcRect/>
          <a:stretch/>
        </p:blipFill>
        <p:spPr>
          <a:xfrm>
            <a:off x="10210801" y="-62346"/>
            <a:ext cx="3905251" cy="3394943"/>
          </a:xfrm>
          <a:prstGeom prst="hexagon">
            <a:avLst/>
          </a:prstGeom>
        </p:spPr>
      </p:pic>
      <p:pic>
        <p:nvPicPr>
          <p:cNvPr id="7" name="Picture 6">
            <a:extLst>
              <a:ext uri="{FF2B5EF4-FFF2-40B4-BE49-F238E27FC236}">
                <a16:creationId xmlns:a16="http://schemas.microsoft.com/office/drawing/2014/main" id="{A8B9C173-9D4B-4154-AC78-7048A3A0785B}"/>
              </a:ext>
              <a:ext uri="{C183D7F6-B498-43B3-948B-1728B52AA6E4}">
                <adec:decorative xmlns:adec="http://schemas.microsoft.com/office/drawing/2017/decorative" val="1"/>
              </a:ext>
            </a:extLst>
          </p:cNvPr>
          <p:cNvPicPr>
            <a:picLocks noChangeAspect="1"/>
          </p:cNvPicPr>
          <p:nvPr userDrawn="1"/>
        </p:nvPicPr>
        <p:blipFill rotWithShape="1">
          <a:blip r:embed="rId10" cstate="hqprint">
            <a:extLst>
              <a:ext uri="{BEBA8EAE-BF5A-486C-A8C5-ECC9F3942E4B}">
                <a14:imgProps xmlns:a14="http://schemas.microsoft.com/office/drawing/2010/main">
                  <a14:imgLayer r:embed="rId11">
                    <a14:imgEffect>
                      <a14:brightnessContrast bright="-40000"/>
                    </a14:imgEffect>
                  </a14:imgLayer>
                </a14:imgProps>
              </a:ext>
              <a:ext uri="{28A0092B-C50C-407E-A947-70E740481C1C}">
                <a14:useLocalDpi xmlns:a14="http://schemas.microsoft.com/office/drawing/2010/main"/>
              </a:ext>
            </a:extLst>
          </a:blip>
          <a:srcRect/>
          <a:stretch/>
        </p:blipFill>
        <p:spPr>
          <a:xfrm>
            <a:off x="7022802" y="1707070"/>
            <a:ext cx="3891391" cy="3392913"/>
          </a:xfrm>
          <a:prstGeom prst="hexagon">
            <a:avLst/>
          </a:prstGeom>
        </p:spPr>
      </p:pic>
      <p:sp>
        <p:nvSpPr>
          <p:cNvPr id="8" name="Hexagon 7">
            <a:extLst>
              <a:ext uri="{FF2B5EF4-FFF2-40B4-BE49-F238E27FC236}">
                <a16:creationId xmlns:a16="http://schemas.microsoft.com/office/drawing/2014/main" id="{70114616-F278-42C8-918E-C4D32C264919}"/>
              </a:ext>
              <a:ext uri="{C183D7F6-B498-43B3-948B-1728B52AA6E4}">
                <adec:decorative xmlns:adec="http://schemas.microsoft.com/office/drawing/2017/decorative" val="1"/>
              </a:ext>
            </a:extLst>
          </p:cNvPr>
          <p:cNvSpPr/>
          <p:nvPr userDrawn="1"/>
        </p:nvSpPr>
        <p:spPr bwMode="auto">
          <a:xfrm>
            <a:off x="-2516701" y="-75577"/>
            <a:ext cx="3891391" cy="3392913"/>
          </a:xfrm>
          <a:prstGeom prst="hexagon">
            <a:avLst/>
          </a:prstGeom>
          <a:solidFill>
            <a:schemeClr val="bg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9" name="Hexagon 8">
            <a:extLst>
              <a:ext uri="{FF2B5EF4-FFF2-40B4-BE49-F238E27FC236}">
                <a16:creationId xmlns:a16="http://schemas.microsoft.com/office/drawing/2014/main" id="{DD9EBDB7-C463-440A-9E0B-3B2005AB1056}"/>
              </a:ext>
              <a:ext uri="{C183D7F6-B498-43B3-948B-1728B52AA6E4}">
                <adec:decorative xmlns:adec="http://schemas.microsoft.com/office/drawing/2017/decorative" val="1"/>
              </a:ext>
            </a:extLst>
          </p:cNvPr>
          <p:cNvSpPr/>
          <p:nvPr userDrawn="1"/>
        </p:nvSpPr>
        <p:spPr bwMode="auto">
          <a:xfrm>
            <a:off x="656137" y="5258141"/>
            <a:ext cx="3891391" cy="3392913"/>
          </a:xfrm>
          <a:prstGeom prst="hexagon">
            <a:avLst/>
          </a:prstGeom>
          <a:solidFill>
            <a:schemeClr val="bg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10" name="Hexagon 9">
            <a:extLst>
              <a:ext uri="{FF2B5EF4-FFF2-40B4-BE49-F238E27FC236}">
                <a16:creationId xmlns:a16="http://schemas.microsoft.com/office/drawing/2014/main" id="{E0C2DD23-D80E-414C-AED4-316761339253}"/>
              </a:ext>
              <a:ext uri="{C183D7F6-B498-43B3-948B-1728B52AA6E4}">
                <adec:decorative xmlns:adec="http://schemas.microsoft.com/office/drawing/2017/decorative" val="1"/>
              </a:ext>
            </a:extLst>
          </p:cNvPr>
          <p:cNvSpPr/>
          <p:nvPr userDrawn="1"/>
        </p:nvSpPr>
        <p:spPr bwMode="auto">
          <a:xfrm>
            <a:off x="3831303" y="-75577"/>
            <a:ext cx="3891391" cy="3392913"/>
          </a:xfrm>
          <a:prstGeom prst="hexagon">
            <a:avLst/>
          </a:prstGeom>
          <a:solidFill>
            <a:schemeClr val="bg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11" name="Hexagon 10">
            <a:extLst>
              <a:ext uri="{FF2B5EF4-FFF2-40B4-BE49-F238E27FC236}">
                <a16:creationId xmlns:a16="http://schemas.microsoft.com/office/drawing/2014/main" id="{622CA3F5-9284-4F06-A4CE-E47F62F854C0}"/>
              </a:ext>
              <a:ext uri="{C183D7F6-B498-43B3-948B-1728B52AA6E4}">
                <adec:decorative xmlns:adec="http://schemas.microsoft.com/office/drawing/2017/decorative" val="1"/>
              </a:ext>
            </a:extLst>
          </p:cNvPr>
          <p:cNvSpPr/>
          <p:nvPr userDrawn="1"/>
        </p:nvSpPr>
        <p:spPr bwMode="auto">
          <a:xfrm>
            <a:off x="7029802" y="-1828663"/>
            <a:ext cx="3891391" cy="3392913"/>
          </a:xfrm>
          <a:prstGeom prst="hexagon">
            <a:avLst/>
          </a:prstGeom>
          <a:solidFill>
            <a:schemeClr val="bg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12" name="Hexagon 11">
            <a:extLst>
              <a:ext uri="{FF2B5EF4-FFF2-40B4-BE49-F238E27FC236}">
                <a16:creationId xmlns:a16="http://schemas.microsoft.com/office/drawing/2014/main" id="{76AFDBF3-25F7-4AB0-ADB5-DE6513D5B954}"/>
              </a:ext>
              <a:ext uri="{C183D7F6-B498-43B3-948B-1728B52AA6E4}">
                <adec:decorative xmlns:adec="http://schemas.microsoft.com/office/drawing/2017/decorative" val="1"/>
              </a:ext>
            </a:extLst>
          </p:cNvPr>
          <p:cNvSpPr/>
          <p:nvPr userDrawn="1"/>
        </p:nvSpPr>
        <p:spPr bwMode="auto">
          <a:xfrm>
            <a:off x="7029802" y="5279621"/>
            <a:ext cx="3891391" cy="3392913"/>
          </a:xfrm>
          <a:prstGeom prst="hexagon">
            <a:avLst/>
          </a:prstGeom>
          <a:solidFill>
            <a:schemeClr val="bg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13" name="Hexagon 12">
            <a:extLst>
              <a:ext uri="{FF2B5EF4-FFF2-40B4-BE49-F238E27FC236}">
                <a16:creationId xmlns:a16="http://schemas.microsoft.com/office/drawing/2014/main" id="{8E4D3AA9-17A4-4B8F-AB7F-DBADBD5FF3FA}"/>
              </a:ext>
              <a:ext uri="{C183D7F6-B498-43B3-948B-1728B52AA6E4}">
                <adec:decorative xmlns:adec="http://schemas.microsoft.com/office/drawing/2017/decorative" val="1"/>
              </a:ext>
            </a:extLst>
          </p:cNvPr>
          <p:cNvSpPr/>
          <p:nvPr userDrawn="1"/>
        </p:nvSpPr>
        <p:spPr bwMode="auto">
          <a:xfrm>
            <a:off x="10221302" y="3483569"/>
            <a:ext cx="3891391" cy="3392913"/>
          </a:xfrm>
          <a:prstGeom prst="hexagon">
            <a:avLst/>
          </a:prstGeom>
          <a:solidFill>
            <a:schemeClr val="bg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33089689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1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3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60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nodeType="withEffect">
                                  <p:stCondLst>
                                    <p:cond delay="90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nodeType="withEffect">
                                  <p:stCondLst>
                                    <p:cond delay="110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no h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67879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no h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04804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16294142"/>
      </p:ext>
    </p:extLst>
  </p:cSld>
  <p:clrMap bg1="dk1" tx1="lt1" bg2="dk2" tx2="lt2" accent1="accent1" accent2="accent2" accent3="accent3" accent4="accent4" accent5="accent5" accent6="accent6" hlink="hlink" folHlink="folHlink"/>
  <p:sldLayoutIdLst>
    <p:sldLayoutId id="2147484981" r:id="rId1"/>
    <p:sldLayoutId id="2147484983" r:id="rId2"/>
    <p:sldLayoutId id="2147484996" r:id="rId3"/>
    <p:sldLayoutId id="2147484984" r:id="rId4"/>
    <p:sldLayoutId id="2147484986" r:id="rId5"/>
    <p:sldLayoutId id="2147484988" r:id="rId6"/>
    <p:sldLayoutId id="2147484995" r:id="rId7"/>
  </p:sldLayoutIdLst>
  <p:transition>
    <p:fade/>
  </p:transition>
  <p:hf sldNum="0" hd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6454638"/>
      </p:ext>
    </p:extLst>
  </p:cSld>
  <p:clrMap bg1="dk1" tx1="lt1" bg2="dk2" tx2="lt2" accent1="accent1" accent2="accent2" accent3="accent3" accent4="accent4" accent5="accent5" accent6="accent6" hlink="hlink" folHlink="folHlink"/>
  <p:sldLayoutIdLst>
    <p:sldLayoutId id="2147484998" r:id="rId1"/>
    <p:sldLayoutId id="2147484999" r:id="rId2"/>
    <p:sldLayoutId id="2147485000" r:id="rId3"/>
    <p:sldLayoutId id="2147485001" r:id="rId4"/>
    <p:sldLayoutId id="2147485002" r:id="rId5"/>
    <p:sldLayoutId id="2147485003" r:id="rId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Aptos SemiBold" panose="020B0004020202020204" pitchFamily="34" charset="0"/>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Aptos" panose="020B0004020202020204" pitchFamily="34"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Aptos" panose="020B0004020202020204" pitchFamily="34"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Aptos" panose="020B0004020202020204" pitchFamily="34"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Aptos" panose="020B0004020202020204" pitchFamily="34"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Aptos" panose="020B0004020202020204" pitchFamily="34"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svg"/></Relationships>
</file>

<file path=ppt/slides/_rels/slide10.xml.rels><?xml version="1.0" encoding="UTF-8" standalone="yes"?>
<Relationships xmlns="http://schemas.openxmlformats.org/package/2006/relationships"><Relationship Id="rId3" Type="http://schemas.openxmlformats.org/officeDocument/2006/relationships/hyperlink" Target="mailto:jdoe@microsoft.com"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35.png"/><Relationship Id="rId11" Type="http://schemas.openxmlformats.org/officeDocument/2006/relationships/image" Target="../media/image40.svg"/><Relationship Id="rId5" Type="http://schemas.openxmlformats.org/officeDocument/2006/relationships/image" Target="../media/image34.sv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3" Type="http://schemas.openxmlformats.org/officeDocument/2006/relationships/image" Target="../media/image52.png"/><Relationship Id="rId18" Type="http://schemas.openxmlformats.org/officeDocument/2006/relationships/image" Target="../media/image57.png"/><Relationship Id="rId26" Type="http://schemas.openxmlformats.org/officeDocument/2006/relationships/image" Target="../media/image65.png"/><Relationship Id="rId39" Type="http://schemas.openxmlformats.org/officeDocument/2006/relationships/image" Target="../media/image75.svg"/><Relationship Id="rId21" Type="http://schemas.openxmlformats.org/officeDocument/2006/relationships/image" Target="../media/image60.png"/><Relationship Id="rId34" Type="http://schemas.openxmlformats.org/officeDocument/2006/relationships/image" Target="../media/image73.png"/><Relationship Id="rId7" Type="http://schemas.openxmlformats.org/officeDocument/2006/relationships/image" Target="../media/image46.svg"/><Relationship Id="rId12" Type="http://schemas.openxmlformats.org/officeDocument/2006/relationships/image" Target="../media/image51.svg"/><Relationship Id="rId17" Type="http://schemas.openxmlformats.org/officeDocument/2006/relationships/image" Target="../media/image56.png"/><Relationship Id="rId25" Type="http://schemas.openxmlformats.org/officeDocument/2006/relationships/image" Target="../media/image64.svg"/><Relationship Id="rId33" Type="http://schemas.openxmlformats.org/officeDocument/2006/relationships/image" Target="../media/image72.svg"/><Relationship Id="rId38" Type="http://schemas.openxmlformats.org/officeDocument/2006/relationships/image" Target="../media/image74.png"/><Relationship Id="rId2" Type="http://schemas.openxmlformats.org/officeDocument/2006/relationships/notesSlide" Target="../notesSlides/notesSlide10.xml"/><Relationship Id="rId16" Type="http://schemas.openxmlformats.org/officeDocument/2006/relationships/image" Target="../media/image55.png"/><Relationship Id="rId20" Type="http://schemas.openxmlformats.org/officeDocument/2006/relationships/image" Target="../media/image59.svg"/><Relationship Id="rId29" Type="http://schemas.openxmlformats.org/officeDocument/2006/relationships/image" Target="../media/image68.svg"/><Relationship Id="rId1" Type="http://schemas.openxmlformats.org/officeDocument/2006/relationships/slideLayout" Target="../slideLayouts/slideLayout5.xml"/><Relationship Id="rId6" Type="http://schemas.openxmlformats.org/officeDocument/2006/relationships/image" Target="../media/image45.png"/><Relationship Id="rId11" Type="http://schemas.openxmlformats.org/officeDocument/2006/relationships/image" Target="../media/image50.png"/><Relationship Id="rId24" Type="http://schemas.openxmlformats.org/officeDocument/2006/relationships/image" Target="../media/image63.png"/><Relationship Id="rId32" Type="http://schemas.openxmlformats.org/officeDocument/2006/relationships/image" Target="../media/image71.png"/><Relationship Id="rId37" Type="http://schemas.openxmlformats.org/officeDocument/2006/relationships/image" Target="../media/image10.svg"/><Relationship Id="rId40" Type="http://schemas.openxmlformats.org/officeDocument/2006/relationships/image" Target="../media/image41.png"/><Relationship Id="rId5" Type="http://schemas.openxmlformats.org/officeDocument/2006/relationships/image" Target="../media/image44.png"/><Relationship Id="rId15" Type="http://schemas.openxmlformats.org/officeDocument/2006/relationships/image" Target="../media/image54.png"/><Relationship Id="rId23" Type="http://schemas.openxmlformats.org/officeDocument/2006/relationships/image" Target="../media/image62.png"/><Relationship Id="rId28" Type="http://schemas.openxmlformats.org/officeDocument/2006/relationships/image" Target="../media/image67.png"/><Relationship Id="rId36" Type="http://schemas.openxmlformats.org/officeDocument/2006/relationships/image" Target="../media/image9.png"/><Relationship Id="rId10" Type="http://schemas.openxmlformats.org/officeDocument/2006/relationships/image" Target="../media/image49.png"/><Relationship Id="rId19" Type="http://schemas.openxmlformats.org/officeDocument/2006/relationships/image" Target="../media/image58.png"/><Relationship Id="rId31" Type="http://schemas.openxmlformats.org/officeDocument/2006/relationships/image" Target="../media/image70.svg"/><Relationship Id="rId4" Type="http://schemas.openxmlformats.org/officeDocument/2006/relationships/image" Target="../media/image43.svg"/><Relationship Id="rId9" Type="http://schemas.openxmlformats.org/officeDocument/2006/relationships/image" Target="../media/image48.png"/><Relationship Id="rId14" Type="http://schemas.openxmlformats.org/officeDocument/2006/relationships/image" Target="../media/image53.png"/><Relationship Id="rId22" Type="http://schemas.openxmlformats.org/officeDocument/2006/relationships/image" Target="../media/image61.svg"/><Relationship Id="rId27" Type="http://schemas.openxmlformats.org/officeDocument/2006/relationships/image" Target="../media/image66.svg"/><Relationship Id="rId30" Type="http://schemas.openxmlformats.org/officeDocument/2006/relationships/image" Target="../media/image69.png"/><Relationship Id="rId35" Type="http://schemas.openxmlformats.org/officeDocument/2006/relationships/hyperlink" Target="https://nguyeindo.com/watch/microsoft-365-copilot-in-excel/" TargetMode="External"/><Relationship Id="rId8" Type="http://schemas.openxmlformats.org/officeDocument/2006/relationships/image" Target="../media/image47.png"/><Relationship Id="rId3"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Layout" Target="../slideLayouts/slideLayout5.xml"/><Relationship Id="rId5" Type="http://schemas.openxmlformats.org/officeDocument/2006/relationships/image" Target="../media/image10.sv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9.png"/><Relationship Id="rId3" Type="http://schemas.openxmlformats.org/officeDocument/2006/relationships/image" Target="../media/image78.png"/><Relationship Id="rId7" Type="http://schemas.openxmlformats.org/officeDocument/2006/relationships/image" Target="../media/image82.svg"/><Relationship Id="rId12"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81.png"/><Relationship Id="rId11" Type="http://schemas.openxmlformats.org/officeDocument/2006/relationships/image" Target="../media/image51.svg"/><Relationship Id="rId5" Type="http://schemas.openxmlformats.org/officeDocument/2006/relationships/image" Target="../media/image80.png"/><Relationship Id="rId10" Type="http://schemas.openxmlformats.org/officeDocument/2006/relationships/image" Target="../media/image50.png"/><Relationship Id="rId4" Type="http://schemas.openxmlformats.org/officeDocument/2006/relationships/image" Target="../media/image79.svg"/><Relationship Id="rId9" Type="http://schemas.openxmlformats.org/officeDocument/2006/relationships/image" Target="../media/image84.png"/><Relationship Id="rId14" Type="http://schemas.openxmlformats.org/officeDocument/2006/relationships/image" Target="../media/image10.svg"/></Relationships>
</file>

<file path=ppt/slides/_rels/slide19.xml.rels><?xml version="1.0" encoding="UTF-8" standalone="yes"?>
<Relationships xmlns="http://schemas.openxmlformats.org/package/2006/relationships"><Relationship Id="rId3" Type="http://schemas.openxmlformats.org/officeDocument/2006/relationships/hyperlink" Target="https://learn.microsoft.com/en-us/microsoft-copilot-studio/requirements-quotas"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hyperlink" Target="https://go.microsoft.com/fwlink/?linkid=2085130" TargetMode="External"/><Relationship Id="rId4" Type="http://schemas.openxmlformats.org/officeDocument/2006/relationships/hyperlink" Target="https://www.microsoft.com/en-us/copilot/microsoft-copilot-studio"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learn.microsoft.com/en-us/microsoft-copilot-studio/advanced-bot-framework-composer-capture-telemetry?tabs=webApp"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hyperlink" Target="https://learn.microsoft.com/en-us/microsoft-copilot-studio/guidance/trigger-phrases-best-practices"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hyperlink" Target="https://learn.microsoft.com/en-us/microsoft-copilot-studio/guidance/slot-filling-best-practice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learn.microsoft.com/en-us/azure/ai-services/language-service/conversational-language-understanding/language-support#languages-supported-by-conversational-language-understanding" TargetMode="External"/><Relationship Id="rId7" Type="http://schemas.openxmlformats.org/officeDocument/2006/relationships/hyperlink" Target="https://www.youtube.com/watch?v=PHFEZL_HCY4"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hyperlink" Target="https://azure.microsoft.com/en-us/pricing/details/cognitive-services/language-service/?cdn=disable" TargetMode="External"/><Relationship Id="rId5" Type="http://schemas.openxmlformats.org/officeDocument/2006/relationships/hyperlink" Target="https://learn.microsoft.com/en-us/azure/ai-services/language-service/conversational-language-understanding/service-limits" TargetMode="External"/><Relationship Id="rId4" Type="http://schemas.openxmlformats.org/officeDocument/2006/relationships/hyperlink" Target="https://learn.microsoft.com/en-us/microsoft-copilot-studio/authoring-language-support"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learn.microsoft.com/en-us/microsoft-copilot-studio/advanced-clu-integration"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hyperlink" Target="https://azure.microsoft.com/en-us/pricing/details/cognitive-services/language-service/?cdn=disable" TargetMode="External"/><Relationship Id="rId5" Type="http://schemas.openxmlformats.org/officeDocument/2006/relationships/hyperlink" Target="https://learn.microsoft.com/en-us/azure/ai-services/language-service/conversational-language-understanding/service-limits" TargetMode="External"/><Relationship Id="rId4" Type="http://schemas.openxmlformats.org/officeDocument/2006/relationships/hyperlink" Target="https://learn.microsoft.com/en-us/azure/ai-services/language-service/conversational-language-understanding/concepts/best-practices"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svg"/><Relationship Id="rId3" Type="http://schemas.openxmlformats.org/officeDocument/2006/relationships/hyperlink" Target="https://learn.microsoft.com/en-us/microsoft-copilot-studio/guidance/topics-overview" TargetMode="External"/><Relationship Id="rId7" Type="http://schemas.openxmlformats.org/officeDocument/2006/relationships/image" Target="../media/image88.svg"/><Relationship Id="rId12" Type="http://schemas.openxmlformats.org/officeDocument/2006/relationships/image" Target="../media/image93.png"/><Relationship Id="rId17" Type="http://schemas.openxmlformats.org/officeDocument/2006/relationships/image" Target="../media/image98.svg"/><Relationship Id="rId2" Type="http://schemas.openxmlformats.org/officeDocument/2006/relationships/notesSlide" Target="../notesSlides/notesSlide19.xml"/><Relationship Id="rId16" Type="http://schemas.openxmlformats.org/officeDocument/2006/relationships/image" Target="../media/image97.png"/><Relationship Id="rId1" Type="http://schemas.openxmlformats.org/officeDocument/2006/relationships/slideLayout" Target="../slideLayouts/slideLayout3.xml"/><Relationship Id="rId6" Type="http://schemas.openxmlformats.org/officeDocument/2006/relationships/image" Target="../media/image87.png"/><Relationship Id="rId11" Type="http://schemas.openxmlformats.org/officeDocument/2006/relationships/image" Target="../media/image92.svg"/><Relationship Id="rId5" Type="http://schemas.openxmlformats.org/officeDocument/2006/relationships/image" Target="../media/image86.svg"/><Relationship Id="rId15" Type="http://schemas.openxmlformats.org/officeDocument/2006/relationships/image" Target="../media/image96.sv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svg"/><Relationship Id="rId14" Type="http://schemas.openxmlformats.org/officeDocument/2006/relationships/image" Target="../media/image95.png"/></Relationships>
</file>

<file path=ppt/slides/_rels/slide27.xml.rels><?xml version="1.0" encoding="UTF-8" standalone="yes"?>
<Relationships xmlns="http://schemas.openxmlformats.org/package/2006/relationships"><Relationship Id="rId3" Type="http://schemas.openxmlformats.org/officeDocument/2006/relationships/hyperlink" Target="https://learn.microsoft.com/en-us/microsoft-copilot-studio/guidance/topics-overview"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learn.microsoft.com/en-us/microsoft-copilot-studio/nlu-boost-conversations"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hyperlink" Target="https://learn.microsoft.com/en-us/microsoft-copilot-studio/guidance/fallback-topic"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www.youtube.com/watch?v=P0M0C8YSUw8" TargetMode="External"/><Relationship Id="rId3" Type="http://schemas.openxmlformats.org/officeDocument/2006/relationships/hyperlink" Target="https://learn.microsoft.com/en-us/microsoft-copilot-studio/authoring-language-support" TargetMode="External"/><Relationship Id="rId7" Type="http://schemas.openxmlformats.org/officeDocument/2006/relationships/hyperlink" Target="https://www.youtube.com/watch?v=SDmFMXRZR5o"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hyperlink" Target="https://learn.microsoft.com/en-us/microsoft-copilot-studio/multilingual" TargetMode="External"/><Relationship Id="rId5" Type="http://schemas.openxmlformats.org/officeDocument/2006/relationships/hyperlink" Target="https://powervirtualagents.microsoft.com/en-us/blog/make-your-power-virtual-agents-chatbots-multi-lingual-with-the-translator-bot-sample-solution/" TargetMode="External"/><Relationship Id="rId4" Type="http://schemas.openxmlformats.org/officeDocument/2006/relationships/hyperlink" Target="https://learn.microsoft.com/en-us/microsoft-copilot-studio/advanced-clu-integration"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17" Type="http://schemas.openxmlformats.org/officeDocument/2006/relationships/image" Target="../media/image25.png"/><Relationship Id="rId2" Type="http://schemas.openxmlformats.org/officeDocument/2006/relationships/notesSlide" Target="../notesSlides/notesSlide2.xml"/><Relationship Id="rId16" Type="http://schemas.openxmlformats.org/officeDocument/2006/relationships/image" Target="../media/image24.svg"/><Relationship Id="rId1" Type="http://schemas.openxmlformats.org/officeDocument/2006/relationships/slideLayout" Target="../slideLayouts/slideLayout12.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svg"/></Relationships>
</file>

<file path=ppt/slides/_rels/slide30.xml.rels><?xml version="1.0" encoding="UTF-8" standalone="yes"?>
<Relationships xmlns="http://schemas.openxmlformats.org/package/2006/relationships"><Relationship Id="rId3" Type="http://schemas.openxmlformats.org/officeDocument/2006/relationships/hyperlink" Target="https://learn.microsoft.com/en-us/microsoft-copilot-studio/authoring-triggers?tabs=preview#inactivity"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hyperlink" Target="https://www.conversationdesigninstitute.com/"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102.svg"/><Relationship Id="rId5" Type="http://schemas.openxmlformats.org/officeDocument/2006/relationships/image" Target="../media/image101.png"/><Relationship Id="rId4" Type="http://schemas.openxmlformats.org/officeDocument/2006/relationships/image" Target="../media/image100.svg"/></Relationships>
</file>

<file path=ppt/slides/_rels/slide33.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105.svg"/><Relationship Id="rId5" Type="http://schemas.openxmlformats.org/officeDocument/2006/relationships/image" Target="../media/image104.png"/><Relationship Id="rId4" Type="http://schemas.openxmlformats.org/officeDocument/2006/relationships/image" Target="../media/image100.svg"/></Relationships>
</file>

<file path=ppt/slides/_rels/slide34.xml.rels><?xml version="1.0" encoding="UTF-8" standalone="yes"?>
<Relationships xmlns="http://schemas.openxmlformats.org/package/2006/relationships"><Relationship Id="rId8" Type="http://schemas.openxmlformats.org/officeDocument/2006/relationships/image" Target="../media/image111.svg"/><Relationship Id="rId13" Type="http://schemas.openxmlformats.org/officeDocument/2006/relationships/image" Target="../media/image116.png"/><Relationship Id="rId3" Type="http://schemas.openxmlformats.org/officeDocument/2006/relationships/image" Target="../media/image106.png"/><Relationship Id="rId7" Type="http://schemas.openxmlformats.org/officeDocument/2006/relationships/image" Target="../media/image110.png"/><Relationship Id="rId12" Type="http://schemas.openxmlformats.org/officeDocument/2006/relationships/image" Target="../media/image115.svg"/><Relationship Id="rId2" Type="http://schemas.openxmlformats.org/officeDocument/2006/relationships/notesSlide" Target="../notesSlides/notesSlide27.xml"/><Relationship Id="rId16" Type="http://schemas.openxmlformats.org/officeDocument/2006/relationships/image" Target="../media/image119.svg"/><Relationship Id="rId1" Type="http://schemas.openxmlformats.org/officeDocument/2006/relationships/slideLayout" Target="../slideLayouts/slideLayout5.xml"/><Relationship Id="rId6" Type="http://schemas.openxmlformats.org/officeDocument/2006/relationships/image" Target="../media/image109.svg"/><Relationship Id="rId11" Type="http://schemas.openxmlformats.org/officeDocument/2006/relationships/image" Target="../media/image114.png"/><Relationship Id="rId5" Type="http://schemas.openxmlformats.org/officeDocument/2006/relationships/image" Target="../media/image108.png"/><Relationship Id="rId15" Type="http://schemas.openxmlformats.org/officeDocument/2006/relationships/image" Target="../media/image118.png"/><Relationship Id="rId10" Type="http://schemas.openxmlformats.org/officeDocument/2006/relationships/image" Target="../media/image113.svg"/><Relationship Id="rId4" Type="http://schemas.openxmlformats.org/officeDocument/2006/relationships/image" Target="../media/image107.svg"/><Relationship Id="rId9" Type="http://schemas.openxmlformats.org/officeDocument/2006/relationships/image" Target="../media/image112.png"/><Relationship Id="rId14" Type="http://schemas.openxmlformats.org/officeDocument/2006/relationships/image" Target="../media/image117.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hyperlink" Target="https://learn.microsoft.com/en-us/microsoft-copilot-studio/nlu-generative-answers-azure-openai" TargetMode="External"/><Relationship Id="rId3" Type="http://schemas.openxmlformats.org/officeDocument/2006/relationships/hyperlink" Target="https://learn.microsoft.com/en-us/microsoft-copilot-studio/nlu-boost-conversations#url-considerations" TargetMode="External"/><Relationship Id="rId7" Type="http://schemas.openxmlformats.org/officeDocument/2006/relationships/hyperlink" Target="https://learn.microsoft.com/en-us/microsoft-copilot-studio/nlu-documents"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hyperlink" Target="https://learn.microsoft.com/en-us/microsoft-copilot-studio/nlu-generative-answers-custom-data" TargetMode="External"/><Relationship Id="rId5" Type="http://schemas.openxmlformats.org/officeDocument/2006/relationships/hyperlink" Target="https://learn.microsoft.com/en-us/microsoft-copilot-studio/nlu-generative-answers-sharepoint-onedrive" TargetMode="External"/><Relationship Id="rId10" Type="http://schemas.openxmlformats.org/officeDocument/2006/relationships/image" Target="../media/image121.svg"/><Relationship Id="rId4" Type="http://schemas.openxmlformats.org/officeDocument/2006/relationships/hyperlink" Target="https://learn.microsoft.com/en-us/microsoft-copilot-studio/nlu-generative-answers-bing" TargetMode="External"/><Relationship Id="rId9" Type="http://schemas.openxmlformats.org/officeDocument/2006/relationships/image" Target="../media/image120.png"/></Relationships>
</file>

<file path=ppt/slides/_rels/slide37.xml.rels><?xml version="1.0" encoding="UTF-8" standalone="yes"?>
<Relationships xmlns="http://schemas.openxmlformats.org/package/2006/relationships"><Relationship Id="rId8" Type="http://schemas.openxmlformats.org/officeDocument/2006/relationships/image" Target="../media/image127.svg"/><Relationship Id="rId13" Type="http://schemas.openxmlformats.org/officeDocument/2006/relationships/hyperlink" Target="https://learn.microsoft.com/en-us/microsoft-copilot-studio/nlu-generative-answers-sharepoint-onedrive" TargetMode="External"/><Relationship Id="rId18" Type="http://schemas.openxmlformats.org/officeDocument/2006/relationships/image" Target="../media/image131.svg"/><Relationship Id="rId26" Type="http://schemas.openxmlformats.org/officeDocument/2006/relationships/image" Target="../media/image138.svg"/><Relationship Id="rId3" Type="http://schemas.openxmlformats.org/officeDocument/2006/relationships/image" Target="../media/image122.png"/><Relationship Id="rId21" Type="http://schemas.openxmlformats.org/officeDocument/2006/relationships/image" Target="../media/image133.png"/><Relationship Id="rId7" Type="http://schemas.openxmlformats.org/officeDocument/2006/relationships/image" Target="../media/image126.png"/><Relationship Id="rId12" Type="http://schemas.openxmlformats.org/officeDocument/2006/relationships/hyperlink" Target="https://learn.microsoft.com/en-us/microsoft-copilot-studio/nlu-generative-answers-bing" TargetMode="External"/><Relationship Id="rId17" Type="http://schemas.openxmlformats.org/officeDocument/2006/relationships/image" Target="../media/image130.png"/><Relationship Id="rId25" Type="http://schemas.openxmlformats.org/officeDocument/2006/relationships/image" Target="../media/image137.png"/><Relationship Id="rId2" Type="http://schemas.openxmlformats.org/officeDocument/2006/relationships/notesSlide" Target="../notesSlides/notesSlide30.xml"/><Relationship Id="rId16" Type="http://schemas.openxmlformats.org/officeDocument/2006/relationships/hyperlink" Target="https://learn.microsoft.com/en-us/microsoft-copilot-studio/nlu-generative-answers-azure-openai" TargetMode="External"/><Relationship Id="rId20" Type="http://schemas.microsoft.com/office/2007/relationships/hdphoto" Target="../media/hdphoto6.wdp"/><Relationship Id="rId29" Type="http://schemas.openxmlformats.org/officeDocument/2006/relationships/image" Target="../media/image141.png"/><Relationship Id="rId1" Type="http://schemas.openxmlformats.org/officeDocument/2006/relationships/slideLayout" Target="../slideLayouts/slideLayout3.xml"/><Relationship Id="rId6" Type="http://schemas.openxmlformats.org/officeDocument/2006/relationships/image" Target="../media/image125.svg"/><Relationship Id="rId11" Type="http://schemas.openxmlformats.org/officeDocument/2006/relationships/hyperlink" Target="https://learn.microsoft.com/en-us/microsoft-copilot-studio/nlu-boost-conversations#url-considerations" TargetMode="External"/><Relationship Id="rId24" Type="http://schemas.openxmlformats.org/officeDocument/2006/relationships/image" Target="../media/image136.svg"/><Relationship Id="rId32" Type="http://schemas.openxmlformats.org/officeDocument/2006/relationships/image" Target="../media/image144.svg"/><Relationship Id="rId5" Type="http://schemas.openxmlformats.org/officeDocument/2006/relationships/image" Target="../media/image124.png"/><Relationship Id="rId15" Type="http://schemas.openxmlformats.org/officeDocument/2006/relationships/hyperlink" Target="https://learn.microsoft.com/en-us/microsoft-copilot-studio/nlu-documents" TargetMode="External"/><Relationship Id="rId23" Type="http://schemas.openxmlformats.org/officeDocument/2006/relationships/image" Target="../media/image135.png"/><Relationship Id="rId28" Type="http://schemas.openxmlformats.org/officeDocument/2006/relationships/image" Target="../media/image140.svg"/><Relationship Id="rId10" Type="http://schemas.openxmlformats.org/officeDocument/2006/relationships/image" Target="../media/image129.svg"/><Relationship Id="rId19" Type="http://schemas.openxmlformats.org/officeDocument/2006/relationships/image" Target="../media/image132.png"/><Relationship Id="rId31" Type="http://schemas.openxmlformats.org/officeDocument/2006/relationships/image" Target="../media/image143.png"/><Relationship Id="rId4" Type="http://schemas.openxmlformats.org/officeDocument/2006/relationships/image" Target="../media/image123.svg"/><Relationship Id="rId9" Type="http://schemas.openxmlformats.org/officeDocument/2006/relationships/image" Target="../media/image128.png"/><Relationship Id="rId14" Type="http://schemas.openxmlformats.org/officeDocument/2006/relationships/hyperlink" Target="https://learn.microsoft.com/en-us/microsoft-copilot-studio/nlu-generative-answers-custom-data" TargetMode="External"/><Relationship Id="rId22" Type="http://schemas.openxmlformats.org/officeDocument/2006/relationships/image" Target="../media/image134.svg"/><Relationship Id="rId27" Type="http://schemas.openxmlformats.org/officeDocument/2006/relationships/image" Target="../media/image139.png"/><Relationship Id="rId30" Type="http://schemas.openxmlformats.org/officeDocument/2006/relationships/image" Target="../media/image142.svg"/></Relationships>
</file>

<file path=ppt/slides/_rels/slide38.xml.rels><?xml version="1.0" encoding="UTF-8" standalone="yes"?>
<Relationships xmlns="http://schemas.openxmlformats.org/package/2006/relationships"><Relationship Id="rId3" Type="http://schemas.openxmlformats.org/officeDocument/2006/relationships/hyperlink" Target="https://techcommunity.microsoft.com/t5/azure-architecture-blog/azure-openai-landing-zone-reference-architecture/ba-p/3882102"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145.png"/></Relationships>
</file>

<file path=ppt/slides/_rels/slide39.xml.rels><?xml version="1.0" encoding="UTF-8" standalone="yes"?>
<Relationships xmlns="http://schemas.openxmlformats.org/package/2006/relationships"><Relationship Id="rId8" Type="http://schemas.openxmlformats.org/officeDocument/2006/relationships/hyperlink" Target="https://www.youtube.com/watch?v=gd54iQ00eQE" TargetMode="External"/><Relationship Id="rId3" Type="http://schemas.openxmlformats.org/officeDocument/2006/relationships/hyperlink" Target="https://learn.microsoft.com/en-us/microsoft-copilot-studio/nlu-boost-conversations" TargetMode="External"/><Relationship Id="rId7" Type="http://schemas.openxmlformats.org/officeDocument/2006/relationships/hyperlink" Target="https://www.youtube.com/watch?v=exkFbT9qyCM"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hyperlink" Target="https://www.youtube.com/watch?v=iGjpLFupYlM" TargetMode="External"/><Relationship Id="rId5" Type="http://schemas.openxmlformats.org/officeDocument/2006/relationships/hyperlink" Target="https://www.youtube.com/watch?v=5qJwH4GrxFY" TargetMode="External"/><Relationship Id="rId4" Type="http://schemas.openxmlformats.org/officeDocument/2006/relationships/hyperlink" Target="https://learn.microsoft.com/en-us/microsoft-copilot-studio/nlu-boost-node"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hyperlink" Target="https://www.youtube.com/watch?v=WLNt7biP0ps"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hyperlink" Target="https://www.youtube.com/watch?v=YDX5aixOicY"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learn.microsoft.com/en-us/microsoft-copilot-studio/nlu-authoring"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hyperlink" Target="https://www.youtube.com/watch?v=dJA_SJoU2Os"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learn.microsoft.com/en-us/microsoft-copilot-studio/advanced-ai-features"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hyperlink" Target="https://learn.microsoft.com/en-us/microsoft-copilot-studio/authoring-http-node" TargetMode="External"/><Relationship Id="rId2" Type="http://schemas.openxmlformats.org/officeDocument/2006/relationships/hyperlink" Target="https://learn.microsoft.com/en-us/microsoft-copilot-studio/advanced-flow" TargetMode="External"/><Relationship Id="rId1" Type="http://schemas.openxmlformats.org/officeDocument/2006/relationships/slideLayout" Target="../slideLayouts/slideLayout3.xml"/><Relationship Id="rId5" Type="http://schemas.openxmlformats.org/officeDocument/2006/relationships/hyperlink" Target="https://learn.microsoft.com/en-us/microsoft-copilot-studio/advanced-use-skills" TargetMode="External"/><Relationship Id="rId4" Type="http://schemas.openxmlformats.org/officeDocument/2006/relationships/hyperlink" Target="https://learn.microsoft.com/en-us/microsoft-copilot-studio/advanced-plugin-actions"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learn.microsoft.com/en-us/microsoft-copilot-studio/advanced-use-flow"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hyperlink" Target="https://www.matthewdevaney.com/?s=Power+Automate+Standards" TargetMode="External"/><Relationship Id="rId4" Type="http://schemas.openxmlformats.org/officeDocument/2006/relationships/hyperlink" Target="https://learn.microsoft.com/en-us/microsoft-copilot-studio/authoring-http-node"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learn.microsoft.com/en-us/microsoft-copilot-studio/error-codes?tabs=webApp#flowactiontimedout"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146.png"/><Relationship Id="rId4" Type="http://schemas.openxmlformats.org/officeDocument/2006/relationships/hyperlink" Target="https://mattjimison.com/2023/05/16/the-execution-of-template-action-return_values_to_power_virtual_agents-is-failed/"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hyperlink" Target="https://learn.microsoft.com/en-us/microsoft-copilot-studio/error-codes?tabs=webApp#flowactiontimedout"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learn.microsoft.com/en-us/azure/bot-service/rest-api/bot-framework-rest-direct-line-3-0-concepts?view=azure-bot-service-4.0&amp;preserve-view=true" TargetMode="External"/><Relationship Id="rId2" Type="http://schemas.openxmlformats.org/officeDocument/2006/relationships/hyperlink" Target="https://learn.microsoft.com/en-us/microsoft-copilot-studio/publication-fundamentals-publish-channels?tabs=preview" TargetMode="External"/><Relationship Id="rId1" Type="http://schemas.openxmlformats.org/officeDocument/2006/relationships/slideLayout" Target="../slideLayouts/slideLayout3.xml"/><Relationship Id="rId6" Type="http://schemas.openxmlformats.org/officeDocument/2006/relationships/hyperlink" Target="https://github.com/microsoft/botframework-sdk#channels-and-adapters" TargetMode="External"/><Relationship Id="rId5" Type="http://schemas.openxmlformats.org/officeDocument/2006/relationships/hyperlink" Target="https://learn.microsoft.com/en-us/azure/bot-service/bot-service-manage-channels?view=azure-bot-service-4.0&amp;preserve-view=true#channels-list" TargetMode="External"/><Relationship Id="rId4" Type="http://schemas.openxmlformats.org/officeDocument/2006/relationships/hyperlink" Target="https://learn.microsoft.com/en-us/microsoft-copilot-studio/publication-connect-bot-to-azure-bot-service-channels" TargetMode="External"/></Relationships>
</file>

<file path=ppt/slides/_rels/slide49.xml.rels><?xml version="1.0" encoding="UTF-8" standalone="yes"?>
<Relationships xmlns="http://schemas.openxmlformats.org/package/2006/relationships"><Relationship Id="rId8" Type="http://schemas.openxmlformats.org/officeDocument/2006/relationships/hyperlink" Target="https://www.markdownguide.org/" TargetMode="External"/><Relationship Id="rId3" Type="http://schemas.openxmlformats.org/officeDocument/2006/relationships/hyperlink" Target="https://learn.microsoft.com/en-us/microsoft-copilot-studio/publication-connect-bot-to-web-channels?tabs=preview" TargetMode="External"/><Relationship Id="rId7" Type="http://schemas.openxmlformats.org/officeDocument/2006/relationships/hyperlink" Target="https://learn.microsoft.com/en-us/microsoftteams/platform/bots/how-to/format-your-bot-messages"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hyperlink" Target="https://learn.microsoft.com/en-us/azure/bot-service/bot-builder-webchat-overview?view=azure-bot-service-4.0" TargetMode="External"/><Relationship Id="rId5" Type="http://schemas.openxmlformats.org/officeDocument/2006/relationships/hyperlink" Target="https://learn.microsoft.com/en-us/microsoft-copilot-studio/customize-default-canvas?tabs=web#customize-and-host-your-chat-canvas-advanced" TargetMode="External"/><Relationship Id="rId4" Type="http://schemas.openxmlformats.org/officeDocument/2006/relationships/hyperlink" Target="https://learn.microsoft.com/en-us/microsoft-copilot-studio/customize-default-canvas?tabs=web#customize-the-default-canvas-simple" TargetMode="External"/><Relationship Id="rId9" Type="http://schemas.openxmlformats.org/officeDocument/2006/relationships/hyperlink" Target="https://adaptivecards.io/"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learn.microsoft.com/en-us/dynamics365/customer-service/administer/configure-bot-virtual-agent"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hyperlink" Target="https://learn.microsoft.com/en-us/microsoft-copilot-studio/configure-generic-handoff"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hyperlink" Target="https://learn.microsoft.com/en-us/microsoft-copilot-studio/configuration-fundamentals?tabs=web"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hyperlink" Target="https://learn.microsoft.com/en-us/microsoft-copilot-studio/admin-data-loss-prevention"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hyperlink" Target="https://learn.microsoft.com/en-us/power-platform/admin/connector-endpoint-filtering" TargetMode="External"/></Relationships>
</file>

<file path=ppt/slides/_rels/slide54.xml.rels><?xml version="1.0" encoding="UTF-8" standalone="yes"?>
<Relationships xmlns="http://schemas.openxmlformats.org/package/2006/relationships"><Relationship Id="rId8" Type="http://schemas.openxmlformats.org/officeDocument/2006/relationships/hyperlink" Target="https://learn.microsoft.com/en-us/power-platform/admin/manage-application-users" TargetMode="External"/><Relationship Id="rId3" Type="http://schemas.openxmlformats.org/officeDocument/2006/relationships/hyperlink" Target="https://learn.microsoft.com/en-us/power-platform/admin/security" TargetMode="External"/><Relationship Id="rId7" Type="http://schemas.openxmlformats.org/officeDocument/2006/relationships/hyperlink" Target="https://github.com/jenschristianschroder/JIT-Access-Management"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hyperlink" Target="https://learn.microsoft.com/en-us/power-apps/maker/data-platform/environmentvariables#use-azure-key-vault-secrets" TargetMode="External"/><Relationship Id="rId5" Type="http://schemas.openxmlformats.org/officeDocument/2006/relationships/hyperlink" Target="https://learn.microsoft.com/en-us/power-platform/guidance/adoption/conditional-access" TargetMode="External"/><Relationship Id="rId4" Type="http://schemas.openxmlformats.org/officeDocument/2006/relationships/hyperlink" Target="https://learn.microsoft.com/en-us/entra/identity/authentication/concept-mfa-howitworks" TargetMode="External"/><Relationship Id="rId9" Type="http://schemas.openxmlformats.org/officeDocument/2006/relationships/hyperlink" Target="https://learn.microsoft.com/en-us/power-platform/admin/manage-group-teams"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learn.microsoft.com/en-us/microsoft-copilot-studio/configuration-end-user-authentication"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hyperlink" Target="https://learn.microsoft.com/en-us/microsoft-copilot-studio/configure-web-security" TargetMode="External"/><Relationship Id="rId4" Type="http://schemas.openxmlformats.org/officeDocument/2006/relationships/hyperlink" Target="https://learn.microsoft.com/en-us/microsoft-copilot-studio/configuration-authentication-azure-ad"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learn.microsoft.com/en-us/microsoft-copilot-studio/configure-sso?tabs=webApp"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hyperlink" Target="https://learn.microsoft.com/en-us/microsoft-copilot-studio/configure-sso-teams"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learn.microsoft.com/en-us/microsoft-copilot-studio/advanced-bot-framework-composer-capture-telemetry?tabs=webApp" TargetMode="External"/><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hyperlink" Target="https://learn.microsoft.com/en-us/power-platform/admin/app-insights-cloud-flow" TargetMode="External"/></Relationships>
</file>

<file path=ppt/slides/_rels/slide5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hyperlink" Target="https://powervirtualagents.microsoft.com/en-us/blog/center-of-excellence-starter-kit-with-power-virtual-agents-govern-monitor-manage/"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hyperlink" Target="https://learn.microsoft.com/en-us/microsoft-copilot-studio/analytics-sessions-transcripts#change-the-default-retention-period" TargetMode="External"/><Relationship Id="rId3" Type="http://schemas.openxmlformats.org/officeDocument/2006/relationships/hyperlink" Target="https://learn.microsoft.com/en-us/microsoft-copilot-studio/admin-certification" TargetMode="External"/><Relationship Id="rId7" Type="http://schemas.openxmlformats.org/officeDocument/2006/relationships/hyperlink" Target="https://servicetrust.microsoft.com/ViewPage/HomePageVNext"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hyperlink" Target="https://www.microsoft.com/en-us/trust-center/compliance/compliance-overview" TargetMode="External"/><Relationship Id="rId5" Type="http://schemas.openxmlformats.org/officeDocument/2006/relationships/hyperlink" Target="https://learn.microsoft.com/en-us/microsoft-copilot-studio/data-location?tabs=web" TargetMode="External"/><Relationship Id="rId4" Type="http://schemas.openxmlformats.org/officeDocument/2006/relationships/hyperlink" Target="https://learn.microsoft.com/en-us/microsoft-copilot-studio/personal-data-summary" TargetMode="External"/><Relationship Id="rId9" Type="http://schemas.openxmlformats.org/officeDocument/2006/relationships/hyperlink" Target="https://learn.microsoft.com/en-us/microsoft-copilot-studio/manage-data-movement-outside-us"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8" Type="http://schemas.openxmlformats.org/officeDocument/2006/relationships/hyperlink" Target="https://learn.microsoft.com/en-us/power-platform/guidance/alm-accelerator/overview" TargetMode="External"/><Relationship Id="rId13" Type="http://schemas.openxmlformats.org/officeDocument/2006/relationships/image" Target="../media/image152.svg"/><Relationship Id="rId18" Type="http://schemas.openxmlformats.org/officeDocument/2006/relationships/image" Target="../media/image65.png"/><Relationship Id="rId26" Type="http://schemas.openxmlformats.org/officeDocument/2006/relationships/image" Target="../media/image162.png"/><Relationship Id="rId3" Type="http://schemas.openxmlformats.org/officeDocument/2006/relationships/hyperlink" Target="https://learn.microsoft.com/en-us/power-apps/maker/data-platform/environmentvariables" TargetMode="External"/><Relationship Id="rId21" Type="http://schemas.microsoft.com/office/2007/relationships/hdphoto" Target="../media/hdphoto7.wdp"/><Relationship Id="rId7" Type="http://schemas.openxmlformats.org/officeDocument/2006/relationships/hyperlink" Target="https://learn.microsoft.com/en-us/power-platform/alm/devops-github-actions" TargetMode="External"/><Relationship Id="rId12" Type="http://schemas.openxmlformats.org/officeDocument/2006/relationships/image" Target="../media/image151.png"/><Relationship Id="rId17" Type="http://schemas.openxmlformats.org/officeDocument/2006/relationships/image" Target="../media/image156.svg"/><Relationship Id="rId25" Type="http://schemas.openxmlformats.org/officeDocument/2006/relationships/image" Target="../media/image161.svg"/><Relationship Id="rId2" Type="http://schemas.openxmlformats.org/officeDocument/2006/relationships/notesSlide" Target="../notesSlides/notesSlide49.xml"/><Relationship Id="rId16" Type="http://schemas.openxmlformats.org/officeDocument/2006/relationships/image" Target="../media/image155.png"/><Relationship Id="rId20" Type="http://schemas.openxmlformats.org/officeDocument/2006/relationships/image" Target="../media/image157.png"/><Relationship Id="rId29" Type="http://schemas.openxmlformats.org/officeDocument/2006/relationships/image" Target="../media/image165.svg"/><Relationship Id="rId1" Type="http://schemas.openxmlformats.org/officeDocument/2006/relationships/slideLayout" Target="../slideLayouts/slideLayout3.xml"/><Relationship Id="rId6" Type="http://schemas.openxmlformats.org/officeDocument/2006/relationships/hyperlink" Target="https://learn.microsoft.com/en-us/power-platform/alm/devops-build-tools" TargetMode="External"/><Relationship Id="rId11" Type="http://schemas.openxmlformats.org/officeDocument/2006/relationships/image" Target="../media/image150.svg"/><Relationship Id="rId24" Type="http://schemas.openxmlformats.org/officeDocument/2006/relationships/image" Target="../media/image160.png"/><Relationship Id="rId5" Type="http://schemas.openxmlformats.org/officeDocument/2006/relationships/hyperlink" Target="https://learn.microsoft.com/en-us/power-platform/alm/pipelines" TargetMode="External"/><Relationship Id="rId15" Type="http://schemas.openxmlformats.org/officeDocument/2006/relationships/image" Target="../media/image154.svg"/><Relationship Id="rId23" Type="http://schemas.openxmlformats.org/officeDocument/2006/relationships/image" Target="../media/image159.svg"/><Relationship Id="rId28" Type="http://schemas.openxmlformats.org/officeDocument/2006/relationships/image" Target="../media/image164.png"/><Relationship Id="rId10" Type="http://schemas.openxmlformats.org/officeDocument/2006/relationships/image" Target="../media/image149.png"/><Relationship Id="rId19" Type="http://schemas.openxmlformats.org/officeDocument/2006/relationships/image" Target="../media/image66.svg"/><Relationship Id="rId4" Type="http://schemas.openxmlformats.org/officeDocument/2006/relationships/hyperlink" Target="https://learn.microsoft.com/en-us/power-platform/alm/" TargetMode="External"/><Relationship Id="rId9" Type="http://schemas.openxmlformats.org/officeDocument/2006/relationships/hyperlink" Target="https://aka.ms/PVASamples/PVATestFramework" TargetMode="External"/><Relationship Id="rId14" Type="http://schemas.openxmlformats.org/officeDocument/2006/relationships/image" Target="../media/image153.png"/><Relationship Id="rId22" Type="http://schemas.openxmlformats.org/officeDocument/2006/relationships/image" Target="../media/image158.png"/><Relationship Id="rId27" Type="http://schemas.openxmlformats.org/officeDocument/2006/relationships/image" Target="../media/image163.svg"/></Relationships>
</file>

<file path=ppt/slides/_rels/slide63.xml.rels><?xml version="1.0" encoding="UTF-8" standalone="yes"?>
<Relationships xmlns="http://schemas.openxmlformats.org/package/2006/relationships"><Relationship Id="rId3" Type="http://schemas.openxmlformats.org/officeDocument/2006/relationships/hyperlink" Target="https://learn.microsoft.com/en-us/power-platform/alm/" TargetMode="External"/><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hyperlink" Target="https://learn.microsoft.com/en-us/power-platform/alm/segmented-solutions-alm"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s://learn.microsoft.com/en-us/microsoft-copilot-studio/environments-first-run-experience"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8" Type="http://schemas.openxmlformats.org/officeDocument/2006/relationships/hyperlink" Target="https://go.microsoft.com/fwlink/?linkid=2085130" TargetMode="External"/><Relationship Id="rId3" Type="http://schemas.openxmlformats.org/officeDocument/2006/relationships/hyperlink" Target="https://learn.microsoft.com/en-us/microsoft-copilot-studio/requirements-licensing?tabs=web" TargetMode="External"/><Relationship Id="rId7" Type="http://schemas.openxmlformats.org/officeDocument/2006/relationships/hyperlink" Target="https://powerautomate.microsoft.com/en-us/pricing/" TargetMode="External"/><Relationship Id="rId12" Type="http://schemas.openxmlformats.org/officeDocument/2006/relationships/hyperlink" Target="https://azure.microsoft.com/en-us/pricing/details/monitor/" TargetMode="External"/><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hyperlink" Target="https://www.microsoft.com/en-us/copilot/microsoft-copilot-studio" TargetMode="External"/><Relationship Id="rId11" Type="http://schemas.openxmlformats.org/officeDocument/2006/relationships/hyperlink" Target="https://azure.microsoft.com/en-us/pricing/details/storage/data-lake/" TargetMode="External"/><Relationship Id="rId5" Type="http://schemas.openxmlformats.org/officeDocument/2006/relationships/hyperlink" Target="https://learn.microsoft.com/en-us/power-platform/admin/pricing-billing-skus" TargetMode="External"/><Relationship Id="rId10" Type="http://schemas.openxmlformats.org/officeDocument/2006/relationships/hyperlink" Target="https://azure.microsoft.com/en-us/pricing/details/search/" TargetMode="External"/><Relationship Id="rId4" Type="http://schemas.openxmlformats.org/officeDocument/2006/relationships/hyperlink" Target="https://learn.microsoft.com/en-us/microsoft-copilot-studio/requirements-quotas" TargetMode="External"/><Relationship Id="rId9" Type="http://schemas.openxmlformats.org/officeDocument/2006/relationships/hyperlink" Target="https://azure.microsoft.com/en-us/pricing/details/cognitive-services/openai-service/"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powervirtualagents.microsoft.com/en-us/blog/automate-testing-of-your-power-virtual-agents-chatbots-with-the-pva-test-framework-sample-solution/"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hyperlink" Target="https://learn.microsoft.com/en-us/microsoft-copilot-studio/analytics-overview"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166.png"/><Relationship Id="rId5" Type="http://schemas.openxmlformats.org/officeDocument/2006/relationships/hyperlink" Target="https://learn.microsoft.com/en-us/microsoft-copilot-studio/guidance/measuring-outcomes" TargetMode="External"/><Relationship Id="rId4" Type="http://schemas.openxmlformats.org/officeDocument/2006/relationships/hyperlink" Target="https://learn.microsoft.com/en-us/microsoft-copilot-studio/guidance/measuring-engagement"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learn.microsoft.com/en-us/microsoft-copilot-studio/guidance/custom-analytics-strategy"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X8Qc9-0mPF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8.svg"/><Relationship Id="rId4" Type="http://schemas.openxmlformats.org/officeDocument/2006/relationships/image" Target="../media/image27.png"/></Relationships>
</file>

<file path=ppt/slides/_rels/slide70.xml.rels><?xml version="1.0" encoding="UTF-8" standalone="yes"?>
<Relationships xmlns="http://schemas.openxmlformats.org/package/2006/relationships"><Relationship Id="rId3" Type="http://schemas.openxmlformats.org/officeDocument/2006/relationships/hyperlink" Target="https://learn.microsoft.com/en-us/microsoft-copilot-studio/guidance/deflection-overview" TargetMode="External"/><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hyperlink" Target="https://aka.ms/CopilotStudioFeatureRequest"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hyperlink" Target="https://aka.ms/CopilotStudioFeatureRequest" TargetMode="External"/><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hyperlink" Target="https://learn.microsoft.com/en-us/dynamics365/customer-service/add-chat-widget?tabs=customerserviceadmincenter" TargetMode="External"/><Relationship Id="rId2" Type="http://schemas.openxmlformats.org/officeDocument/2006/relationships/notesSlide" Target="../notesSlides/notesSlide59.xml"/><Relationship Id="rId1" Type="http://schemas.openxmlformats.org/officeDocument/2006/relationships/slideLayout" Target="../slideLayouts/slideLayout3.xml"/><Relationship Id="rId5" Type="http://schemas.openxmlformats.org/officeDocument/2006/relationships/hyperlink" Target="https://github.com/microsoft/omnichannel-chat-widget" TargetMode="External"/><Relationship Id="rId4" Type="http://schemas.openxmlformats.org/officeDocument/2006/relationships/hyperlink" Target="https://learn.microsoft.com/en-us/dynamics365/customer-service/develop-live-chat-widget"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learn.microsoft.com/en-us/training/modules/omnichannel-power-virtual-agents/3-bot" TargetMode="External"/><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hyperlink" Target="https://learn.microsoft.com/en-us/dynamics365/customer-service/overview-unified-routing"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hyperlink" Target="https://learn.microsoft.com/en-us/dynamics365/customer-service/voice-channel"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 Id="rId5" Type="http://schemas.openxmlformats.org/officeDocument/2006/relationships/hyperlink" Target="https://learn.microsoft.com/en-us/microsoft-copilot-studio/authoring-send-message#add-a-speech-message-override" TargetMode="External"/><Relationship Id="rId4" Type="http://schemas.openxmlformats.org/officeDocument/2006/relationships/hyperlink" Target="https://learn.microsoft.com/en-us/dynamics365/customer-service/voice-channel-pva-bots" TargetMode="Externa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8" Type="http://schemas.openxmlformats.org/officeDocument/2006/relationships/hyperlink" Target="https://aka.ms/CopilotStudioImplementationReview" TargetMode="External"/><Relationship Id="rId3" Type="http://schemas.openxmlformats.org/officeDocument/2006/relationships/hyperlink" Target="https://aka.ms/CopilotStudio" TargetMode="External"/><Relationship Id="rId7" Type="http://schemas.openxmlformats.org/officeDocument/2006/relationships/hyperlink" Target="https://aka.ms/CopilotStudioGuidance" TargetMode="External"/><Relationship Id="rId2" Type="http://schemas.openxmlformats.org/officeDocument/2006/relationships/hyperlink" Target="https://aka.ms/TryCopilotStudio" TargetMode="External"/><Relationship Id="rId1" Type="http://schemas.openxmlformats.org/officeDocument/2006/relationships/slideLayout" Target="../slideLayouts/slideLayout5.xml"/><Relationship Id="rId6" Type="http://schemas.openxmlformats.org/officeDocument/2006/relationships/hyperlink" Target="https://aka.ms/CopilotStudioDocs" TargetMode="External"/><Relationship Id="rId5" Type="http://schemas.openxmlformats.org/officeDocument/2006/relationships/hyperlink" Target="https://aka.ms/CopilotStudioDemo" TargetMode="External"/><Relationship Id="rId4" Type="http://schemas.openxmlformats.org/officeDocument/2006/relationships/hyperlink" Target="https://aka.ms/CopilotStudioBlog" TargetMode="External"/><Relationship Id="rId9" Type="http://schemas.openxmlformats.org/officeDocument/2006/relationships/hyperlink" Target="https://aka.ms/CopilotStudioCommunity"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05BC7-FDFD-3087-A2E9-233604002B0C}"/>
              </a:ext>
            </a:extLst>
          </p:cNvPr>
          <p:cNvSpPr>
            <a:spLocks noGrp="1"/>
          </p:cNvSpPr>
          <p:nvPr>
            <p:ph type="title"/>
          </p:nvPr>
        </p:nvSpPr>
        <p:spPr>
          <a:xfrm>
            <a:off x="588264" y="3532148"/>
            <a:ext cx="4164583" cy="461665"/>
          </a:xfrm>
        </p:spPr>
        <p:txBody>
          <a:bodyPr/>
          <a:lstStyle/>
          <a:p>
            <a:r>
              <a:rPr lang="en-US" sz="3000" b="1">
                <a:solidFill>
                  <a:schemeClr val="tx1"/>
                </a:solidFill>
                <a:latin typeface="Aptos SemiBold" panose="020B0004020202020204" pitchFamily="34" charset="0"/>
              </a:rPr>
              <a:t>Implementation Review</a:t>
            </a:r>
          </a:p>
        </p:txBody>
      </p:sp>
      <p:sp>
        <p:nvSpPr>
          <p:cNvPr id="5" name="Text Placeholder 4">
            <a:extLst>
              <a:ext uri="{FF2B5EF4-FFF2-40B4-BE49-F238E27FC236}">
                <a16:creationId xmlns:a16="http://schemas.microsoft.com/office/drawing/2014/main" id="{0A916E71-C834-40D7-F59C-D27CAEE98EC0}"/>
              </a:ext>
            </a:extLst>
          </p:cNvPr>
          <p:cNvSpPr>
            <a:spLocks noGrp="1"/>
          </p:cNvSpPr>
          <p:nvPr>
            <p:ph type="body" sz="quarter" idx="12"/>
          </p:nvPr>
        </p:nvSpPr>
        <p:spPr>
          <a:xfrm>
            <a:off x="588265" y="4567676"/>
            <a:ext cx="4164583" cy="338555"/>
          </a:xfrm>
        </p:spPr>
        <p:txBody>
          <a:bodyPr/>
          <a:lstStyle/>
          <a:p>
            <a:endParaRPr lang="en-US">
              <a:latin typeface="Aptos" panose="020B0004020202020204" pitchFamily="34" charset="0"/>
            </a:endParaRPr>
          </a:p>
        </p:txBody>
      </p:sp>
      <p:sp>
        <p:nvSpPr>
          <p:cNvPr id="4" name="TextBox 3">
            <a:extLst>
              <a:ext uri="{FF2B5EF4-FFF2-40B4-BE49-F238E27FC236}">
                <a16:creationId xmlns:a16="http://schemas.microsoft.com/office/drawing/2014/main" id="{695D9E13-D2A8-70D0-35B7-E481EBB4AF11}"/>
              </a:ext>
            </a:extLst>
          </p:cNvPr>
          <p:cNvSpPr txBox="1"/>
          <p:nvPr/>
        </p:nvSpPr>
        <p:spPr>
          <a:xfrm>
            <a:off x="2407641" y="6427991"/>
            <a:ext cx="2821584" cy="338554"/>
          </a:xfrm>
          <a:prstGeom prst="rect">
            <a:avLst/>
          </a:prstGeom>
          <a:noFill/>
        </p:spPr>
        <p:txBody>
          <a:bodyPr wrap="square">
            <a:spAutoFit/>
          </a:bodyPr>
          <a:lstStyle/>
          <a:p>
            <a:pPr marL="0" indent="0" algn="r">
              <a:buNone/>
            </a:pPr>
            <a:r>
              <a:rPr lang="en-GB" sz="1600">
                <a:solidFill>
                  <a:schemeClr val="bg1">
                    <a:lumMod val="50000"/>
                    <a:lumOff val="50000"/>
                  </a:schemeClr>
                </a:solidFill>
                <a:latin typeface="Aptos" panose="020B0004020202020204" pitchFamily="34" charset="0"/>
              </a:rPr>
              <a:t>Workshop date: YYYY-MM-DD</a:t>
            </a:r>
          </a:p>
        </p:txBody>
      </p:sp>
      <p:pic>
        <p:nvPicPr>
          <p:cNvPr id="7" name="Picture 6" descr="A black background with white letters and a black background&#10;&#10;Description automatically generated">
            <a:extLst>
              <a:ext uri="{FF2B5EF4-FFF2-40B4-BE49-F238E27FC236}">
                <a16:creationId xmlns:a16="http://schemas.microsoft.com/office/drawing/2014/main" id="{9FA8BA67-9AE9-5428-53B4-1670B499134A}"/>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106894" y="5922278"/>
            <a:ext cx="1031644" cy="404263"/>
          </a:xfrm>
          <a:prstGeom prst="rect">
            <a:avLst/>
          </a:prstGeom>
        </p:spPr>
      </p:pic>
      <p:sp>
        <p:nvSpPr>
          <p:cNvPr id="6" name="Title 1">
            <a:extLst>
              <a:ext uri="{FF2B5EF4-FFF2-40B4-BE49-F238E27FC236}">
                <a16:creationId xmlns:a16="http://schemas.microsoft.com/office/drawing/2014/main" id="{79B72EC2-2FF0-672A-D6F1-9B60715F25F6}"/>
              </a:ext>
            </a:extLst>
          </p:cNvPr>
          <p:cNvSpPr txBox="1">
            <a:spLocks/>
          </p:cNvSpPr>
          <p:nvPr/>
        </p:nvSpPr>
        <p:spPr>
          <a:xfrm>
            <a:off x="1533984" y="2933779"/>
            <a:ext cx="3079207" cy="584775"/>
          </a:xfrm>
          <a:prstGeom prst="rect">
            <a:avLst/>
          </a:prstGeom>
        </p:spPr>
        <p:txBody>
          <a:bodyPr vert="horz" wrap="square" lIns="0" tIns="0" rIns="0" bIns="0" rtlCol="0" anchor="b" anchorCtr="0">
            <a:spAutoFit/>
          </a:bodyPr>
          <a:lstStyle>
            <a:lvl1pPr algn="l" defTabSz="932719" rtl="0" eaLnBrk="1" latinLnBrk="0" hangingPunct="1">
              <a:lnSpc>
                <a:spcPct val="100000"/>
              </a:lnSpc>
              <a:spcBef>
                <a:spcPct val="0"/>
              </a:spcBef>
              <a:buNone/>
              <a:defRPr lang="en-US" sz="3600" b="0" kern="1200" cap="none" spc="-51" baseline="0">
                <a:ln w="3175">
                  <a:noFill/>
                </a:ln>
                <a:gradFill>
                  <a:gsLst>
                    <a:gs pos="2917">
                      <a:schemeClr val="accent2"/>
                    </a:gs>
                    <a:gs pos="29000">
                      <a:schemeClr val="accent2"/>
                    </a:gs>
                  </a:gsLst>
                  <a:lin ang="5400000" scaled="0"/>
                </a:gradFill>
                <a:effectLst/>
                <a:latin typeface="Aptos SemiBold" panose="020B0004020202020204" pitchFamily="34" charset="0"/>
                <a:ea typeface="+mn-ea"/>
                <a:cs typeface="Segoe UI" pitchFamily="34" charset="0"/>
              </a:defRPr>
            </a:lvl1pPr>
          </a:lstStyle>
          <a:p>
            <a:r>
              <a:rPr lang="en-US" sz="3700">
                <a:solidFill>
                  <a:srgbClr val="16BDDE"/>
                </a:solidFill>
              </a:rPr>
              <a:t>Copilot Studio</a:t>
            </a:r>
            <a:endParaRPr lang="en-US" sz="3700" b="1">
              <a:solidFill>
                <a:srgbClr val="16BDDE"/>
              </a:solidFill>
            </a:endParaRPr>
          </a:p>
        </p:txBody>
      </p:sp>
      <p:pic>
        <p:nvPicPr>
          <p:cNvPr id="9" name="Graphic 8">
            <a:extLst>
              <a:ext uri="{FF2B5EF4-FFF2-40B4-BE49-F238E27FC236}">
                <a16:creationId xmlns:a16="http://schemas.microsoft.com/office/drawing/2014/main" id="{DEC55A38-6369-2866-A3A8-4A7A43F58C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8264" y="2759629"/>
            <a:ext cx="792000" cy="792000"/>
          </a:xfrm>
          <a:prstGeom prst="rect">
            <a:avLst/>
          </a:prstGeom>
        </p:spPr>
      </p:pic>
    </p:spTree>
    <p:extLst>
      <p:ext uri="{BB962C8B-B14F-4D97-AF65-F5344CB8AC3E}">
        <p14:creationId xmlns:p14="http://schemas.microsoft.com/office/powerpoint/2010/main" val="22882378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BA5291AA-063B-FB6A-AEE1-54A09CC74D0C}"/>
              </a:ext>
            </a:extLst>
          </p:cNvPr>
          <p:cNvSpPr>
            <a:spLocks noGrp="1"/>
          </p:cNvSpPr>
          <p:nvPr>
            <p:ph type="body" sz="quarter" idx="11"/>
          </p:nvPr>
        </p:nvSpPr>
        <p:spPr/>
        <p:txBody>
          <a:bodyPr/>
          <a:lstStyle/>
          <a:p>
            <a:r>
              <a:rPr lang="en-US"/>
              <a:t>Key stakeholders</a:t>
            </a:r>
          </a:p>
        </p:txBody>
      </p:sp>
      <p:sp>
        <p:nvSpPr>
          <p:cNvPr id="13" name="Text Placeholder 12">
            <a:extLst>
              <a:ext uri="{FF2B5EF4-FFF2-40B4-BE49-F238E27FC236}">
                <a16:creationId xmlns:a16="http://schemas.microsoft.com/office/drawing/2014/main" id="{C02557D2-6F8B-4DF5-3FF1-3AEB5C7E4717}"/>
              </a:ext>
            </a:extLst>
          </p:cNvPr>
          <p:cNvSpPr>
            <a:spLocks noGrp="1"/>
          </p:cNvSpPr>
          <p:nvPr>
            <p:ph type="body" sz="quarter" idx="12"/>
          </p:nvPr>
        </p:nvSpPr>
        <p:spPr/>
        <p:txBody>
          <a:bodyPr/>
          <a:lstStyle/>
          <a:p>
            <a:r>
              <a:rPr lang="en-US" sz="1600">
                <a:solidFill>
                  <a:schemeClr val="tx1"/>
                </a:solidFill>
              </a:rPr>
              <a:t>Customer, Partner and Microsoft teams</a:t>
            </a:r>
          </a:p>
        </p:txBody>
      </p:sp>
      <p:sp>
        <p:nvSpPr>
          <p:cNvPr id="6" name="Rectangle 5">
            <a:extLst>
              <a:ext uri="{FF2B5EF4-FFF2-40B4-BE49-F238E27FC236}">
                <a16:creationId xmlns:a16="http://schemas.microsoft.com/office/drawing/2014/main" id="{DC2E1113-FAF5-41AE-BDD4-3FF386B21743}"/>
              </a:ext>
            </a:extLst>
          </p:cNvPr>
          <p:cNvSpPr/>
          <p:nvPr/>
        </p:nvSpPr>
        <p:spPr bwMode="auto">
          <a:xfrm>
            <a:off x="8968232" y="0"/>
            <a:ext cx="3200785" cy="6858000"/>
          </a:xfrm>
          <a:prstGeom prst="rect">
            <a:avLst/>
          </a:prstGeom>
          <a:solidFill>
            <a:schemeClr val="bg2">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180000" rIns="108000" bIns="180000" numCol="1" spcCol="0" rtlCol="0" fromWordArt="0" anchor="t" anchorCtr="0" forceAA="0" compatLnSpc="1">
            <a:prstTxWarp prst="textNoShape">
              <a:avLst/>
            </a:prstTxWarp>
            <a:noAutofit/>
          </a:bodyPr>
          <a:lstStyle/>
          <a:p>
            <a:pPr marR="0" lvl="0" indent="0" fontAlgn="auto">
              <a:lnSpc>
                <a:spcPct val="100000"/>
              </a:lnSpc>
              <a:spcBef>
                <a:spcPts val="0"/>
              </a:spcBef>
              <a:spcAft>
                <a:spcPts val="600"/>
              </a:spcAft>
              <a:buClrTx/>
              <a:buSzTx/>
              <a:buFontTx/>
              <a:buNone/>
              <a:tabLst/>
              <a:defRPr/>
            </a:pPr>
            <a:r>
              <a:rPr lang="en-US" sz="1600" b="1">
                <a:solidFill>
                  <a:srgbClr val="FFFFFF">
                    <a:lumMod val="95000"/>
                  </a:srgbClr>
                </a:solidFill>
                <a:latin typeface="Aptos SemiBold" panose="020B0004020202020204" pitchFamily="34" charset="0"/>
                <a:cs typeface="Segoe UI" panose="020B0502040204020203" pitchFamily="34" charset="0"/>
              </a:rPr>
              <a:t>Why do we ask these questions?</a:t>
            </a:r>
          </a:p>
          <a:p>
            <a:pPr marL="285750" lvl="0" indent="-200025">
              <a:spcBef>
                <a:spcPts val="300"/>
              </a:spcBef>
              <a:buFont typeface="Arial" panose="020B0604020202020204" pitchFamily="34" charset="0"/>
              <a:buChar char="•"/>
              <a:defRPr/>
            </a:pPr>
            <a:r>
              <a:rPr lang="en-US" sz="1200">
                <a:solidFill>
                  <a:srgbClr val="FFFFFF">
                    <a:lumMod val="95000"/>
                  </a:srgbClr>
                </a:solidFill>
                <a:latin typeface="Aptos" panose="020B0004020202020204" pitchFamily="34" charset="0"/>
                <a:cs typeface="Segoe UI" panose="020B0502040204020203" pitchFamily="34" charset="0"/>
              </a:rPr>
              <a:t>This helps us know who the key stakeholders are for the projects.</a:t>
            </a:r>
          </a:p>
          <a:p>
            <a:pPr marL="285750" lvl="0" indent="-200025">
              <a:spcBef>
                <a:spcPts val="300"/>
              </a:spcBef>
              <a:buFont typeface="Arial" panose="020B0604020202020204" pitchFamily="34" charset="0"/>
              <a:buChar char="•"/>
              <a:defRPr/>
            </a:pPr>
            <a:r>
              <a:rPr lang="en-US" sz="1200">
                <a:solidFill>
                  <a:srgbClr val="FFFFFF">
                    <a:lumMod val="95000"/>
                  </a:srgbClr>
                </a:solidFill>
                <a:latin typeface="Aptos" panose="020B0004020202020204" pitchFamily="34" charset="0"/>
                <a:cs typeface="Segoe UI" panose="020B0502040204020203" pitchFamily="34" charset="0"/>
              </a:rPr>
              <a:t>The Microsoft team can also be described below.</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lumMod val="95000"/>
                </a:srgbClr>
              </a:solidFill>
              <a:effectLst/>
              <a:uLnTx/>
              <a:uFillTx/>
              <a:latin typeface="Segoe UI"/>
              <a:ea typeface="+mn-ea"/>
              <a:cs typeface="Segoe UI" panose="020B0502040204020203" pitchFamily="34" charset="0"/>
            </a:endParaRPr>
          </a:p>
          <a:p>
            <a:pPr>
              <a:spcAft>
                <a:spcPts val="600"/>
              </a:spcAft>
              <a:defRPr/>
            </a:pPr>
            <a:r>
              <a:rPr lang="en-GB" sz="1600" b="1">
                <a:solidFill>
                  <a:srgbClr val="FFFFFF">
                    <a:lumMod val="95000"/>
                  </a:srgbClr>
                </a:solidFill>
                <a:latin typeface="Aptos SemiBold" panose="020B0004020202020204" pitchFamily="34" charset="0"/>
                <a:cs typeface="Segoe UI" panose="020B0502040204020203" pitchFamily="34" charset="0"/>
              </a:rPr>
              <a:t>Microsoft Team</a:t>
            </a:r>
          </a:p>
          <a:p>
            <a:pPr marL="0" marR="0" lvl="0" indent="0" algn="l" defTabSz="914367" rtl="0" eaLnBrk="1" fontAlgn="auto" latinLnBrk="0" hangingPunct="1">
              <a:lnSpc>
                <a:spcPct val="100000"/>
              </a:lnSpc>
              <a:spcBef>
                <a:spcPts val="600"/>
              </a:spcBef>
              <a:buClrTx/>
              <a:buSzTx/>
              <a:buFontTx/>
              <a:buNone/>
              <a:tabLst/>
              <a:defRPr/>
            </a:pPr>
            <a:r>
              <a:rPr kumimoji="0" lang="en-US" sz="1200" b="1" i="0" u="none" strike="noStrike" kern="1200" cap="none" spc="0" normalizeH="0" baseline="0" noProof="0">
                <a:ln>
                  <a:noFill/>
                </a:ln>
                <a:solidFill>
                  <a:srgbClr val="FFFFFF">
                    <a:lumMod val="95000"/>
                  </a:srgbClr>
                </a:solidFill>
                <a:effectLst/>
                <a:uLnTx/>
                <a:uFillTx/>
                <a:latin typeface="Segoe UI Semibold"/>
                <a:ea typeface="+mn-ea"/>
                <a:cs typeface="Segoe UI" panose="020B0502040204020203" pitchFamily="34" charset="0"/>
              </a:rPr>
              <a:t>Account Executive</a:t>
            </a:r>
          </a:p>
          <a:p>
            <a:pPr marL="0" marR="0" lvl="0" indent="0" algn="l" defTabSz="914367" rtl="0" eaLnBrk="1" fontAlgn="auto" latinLnBrk="0" hangingPunct="1">
              <a:lnSpc>
                <a:spcPct val="100000"/>
              </a:lnSpc>
              <a:buClrTx/>
              <a:buSzTx/>
              <a:buFontTx/>
              <a:buNone/>
              <a:tabLst/>
              <a:defRPr/>
            </a:pPr>
            <a:r>
              <a:rPr lang="en-US" sz="1200">
                <a:solidFill>
                  <a:srgbClr val="FFFFFF">
                    <a:lumMod val="95000"/>
                  </a:srgbClr>
                </a:solidFill>
                <a:latin typeface="Aptos" panose="020B0004020202020204" pitchFamily="34" charset="0"/>
                <a:cs typeface="Segoe UI" panose="020B0502040204020203" pitchFamily="34" charset="0"/>
              </a:rPr>
              <a:t>[John Doe </a:t>
            </a:r>
            <a:r>
              <a:rPr lang="en-US" sz="1200">
                <a:solidFill>
                  <a:srgbClr val="FFFFFF">
                    <a:lumMod val="95000"/>
                  </a:srgbClr>
                </a:solidFill>
                <a:latin typeface="Aptos" panose="020B0004020202020204" pitchFamily="34" charset="0"/>
                <a:cs typeface="Segoe UI" panose="020B0502040204020203" pitchFamily="34" charset="0"/>
                <a:hlinkClick r:id="rId3"/>
              </a:rPr>
              <a:t>jdoe@microsoft.com</a:t>
            </a:r>
            <a:r>
              <a:rPr lang="en-US" sz="1200">
                <a:solidFill>
                  <a:srgbClr val="FFFFFF">
                    <a:lumMod val="95000"/>
                  </a:srgbClr>
                </a:solidFill>
                <a:latin typeface="Aptos" panose="020B0004020202020204" pitchFamily="34" charset="0"/>
                <a:cs typeface="Segoe UI" panose="020B0502040204020203" pitchFamily="34" charset="0"/>
              </a:rPr>
              <a:t>]</a:t>
            </a:r>
          </a:p>
          <a:p>
            <a:pPr>
              <a:spcBef>
                <a:spcPts val="600"/>
              </a:spcBef>
              <a:defRPr/>
            </a:pPr>
            <a:r>
              <a:rPr lang="en-US" sz="1200" b="1">
                <a:solidFill>
                  <a:srgbClr val="FFFFFF">
                    <a:lumMod val="95000"/>
                  </a:srgbClr>
                </a:solidFill>
                <a:latin typeface="Segoe UI Semibold"/>
                <a:cs typeface="Segoe UI" panose="020B0502040204020203" pitchFamily="34" charset="0"/>
              </a:rPr>
              <a:t>Account Technology Strategist</a:t>
            </a:r>
          </a:p>
          <a:p>
            <a:pPr>
              <a:defRPr/>
            </a:pPr>
            <a:r>
              <a:rPr lang="en-US" sz="1200">
                <a:solidFill>
                  <a:srgbClr val="FFFFFF">
                    <a:lumMod val="95000"/>
                  </a:srgbClr>
                </a:solidFill>
                <a:latin typeface="Aptos" panose="020B0004020202020204" pitchFamily="34" charset="0"/>
                <a:cs typeface="Segoe UI" panose="020B0502040204020203" pitchFamily="34" charset="0"/>
              </a:rPr>
              <a:t>[John Doe </a:t>
            </a:r>
            <a:r>
              <a:rPr lang="en-US" sz="1200">
                <a:solidFill>
                  <a:srgbClr val="FFFFFF">
                    <a:lumMod val="95000"/>
                  </a:srgbClr>
                </a:solidFill>
                <a:latin typeface="Aptos" panose="020B0004020202020204" pitchFamily="34" charset="0"/>
                <a:cs typeface="Segoe UI" panose="020B0502040204020203" pitchFamily="34" charset="0"/>
                <a:hlinkClick r:id="rId3">
                  <a:extLst>
                    <a:ext uri="{A12FA001-AC4F-418D-AE19-62706E023703}">
                      <ahyp:hlinkClr xmlns:ahyp="http://schemas.microsoft.com/office/drawing/2018/hyperlinkcolor" val="tx"/>
                    </a:ext>
                  </a:extLst>
                </a:hlinkClick>
              </a:rPr>
              <a:t>jdoe@microsoft.com</a:t>
            </a:r>
            <a:r>
              <a:rPr lang="en-US" sz="1200">
                <a:solidFill>
                  <a:srgbClr val="FFFFFF">
                    <a:lumMod val="95000"/>
                  </a:srgbClr>
                </a:solidFill>
                <a:latin typeface="Aptos" panose="020B0004020202020204" pitchFamily="34" charset="0"/>
                <a:cs typeface="Segoe UI" panose="020B0502040204020203" pitchFamily="34" charset="0"/>
              </a:rPr>
              <a:t>]</a:t>
            </a:r>
          </a:p>
          <a:p>
            <a:pPr marR="0" lvl="0" indent="0" fontAlgn="auto">
              <a:lnSpc>
                <a:spcPct val="100000"/>
              </a:lnSpc>
              <a:spcBef>
                <a:spcPts val="600"/>
              </a:spcBef>
              <a:buClrTx/>
              <a:buSzTx/>
              <a:buFontTx/>
              <a:buNone/>
              <a:tabLst/>
              <a:defRPr/>
            </a:pPr>
            <a:r>
              <a:rPr lang="en-US" sz="1200" b="1">
                <a:solidFill>
                  <a:srgbClr val="FFFFFF">
                    <a:lumMod val="95000"/>
                  </a:srgbClr>
                </a:solidFill>
                <a:latin typeface="Segoe UI Semibold"/>
                <a:cs typeface="Segoe UI" panose="020B0502040204020203" pitchFamily="34" charset="0"/>
              </a:rPr>
              <a:t>Customer Success Account Manager</a:t>
            </a:r>
          </a:p>
          <a:p>
            <a:pPr marL="0" marR="0" lvl="0" indent="0" algn="l" defTabSz="914367" rtl="0" eaLnBrk="1" fontAlgn="auto" latinLnBrk="0" hangingPunct="1">
              <a:lnSpc>
                <a:spcPct val="100000"/>
              </a:lnSpc>
              <a:buClrTx/>
              <a:buSzTx/>
              <a:buFontTx/>
              <a:buNone/>
              <a:tabLst/>
              <a:defRPr/>
            </a:pPr>
            <a:r>
              <a:rPr lang="en-US" sz="1200">
                <a:solidFill>
                  <a:srgbClr val="FFFFFF">
                    <a:lumMod val="95000"/>
                  </a:srgbClr>
                </a:solidFill>
                <a:latin typeface="Aptos" panose="020B0004020202020204" pitchFamily="34" charset="0"/>
                <a:cs typeface="Segoe UI" panose="020B0502040204020203" pitchFamily="34" charset="0"/>
              </a:rPr>
              <a:t>[John Doe </a:t>
            </a:r>
            <a:r>
              <a:rPr lang="en-US" sz="1200">
                <a:solidFill>
                  <a:srgbClr val="FFFFFF">
                    <a:lumMod val="95000"/>
                  </a:srgbClr>
                </a:solidFill>
                <a:latin typeface="Aptos" panose="020B0004020202020204" pitchFamily="34" charset="0"/>
                <a:cs typeface="Segoe UI" panose="020B0502040204020203" pitchFamily="34" charset="0"/>
                <a:hlinkClick r:id="rId3"/>
              </a:rPr>
              <a:t>jdoe@microsoft.com</a:t>
            </a:r>
            <a:r>
              <a:rPr lang="en-US" sz="1200">
                <a:solidFill>
                  <a:srgbClr val="FFFFFF">
                    <a:lumMod val="95000"/>
                  </a:srgbClr>
                </a:solidFill>
                <a:latin typeface="Aptos" panose="020B0004020202020204" pitchFamily="34" charset="0"/>
                <a:cs typeface="Segoe UI" panose="020B0502040204020203" pitchFamily="34" charset="0"/>
              </a:rPr>
              <a:t>]</a:t>
            </a:r>
          </a:p>
          <a:p>
            <a:pPr>
              <a:spcBef>
                <a:spcPts val="600"/>
              </a:spcBef>
              <a:defRPr/>
            </a:pPr>
            <a:r>
              <a:rPr lang="en-US" sz="1200" b="1">
                <a:solidFill>
                  <a:srgbClr val="FFFFFF">
                    <a:lumMod val="95000"/>
                  </a:srgbClr>
                </a:solidFill>
                <a:latin typeface="Segoe UI Semibold"/>
                <a:cs typeface="Segoe UI" panose="020B0502040204020203" pitchFamily="34" charset="0"/>
              </a:rPr>
              <a:t>Sales Specialist</a:t>
            </a:r>
          </a:p>
          <a:p>
            <a:pPr marL="0" marR="0" lvl="0" indent="0" algn="l" defTabSz="914367" rtl="0" eaLnBrk="1" fontAlgn="auto" latinLnBrk="0" hangingPunct="1">
              <a:lnSpc>
                <a:spcPct val="100000"/>
              </a:lnSpc>
              <a:buClrTx/>
              <a:buSzTx/>
              <a:buFontTx/>
              <a:buNone/>
              <a:tabLst/>
              <a:defRPr/>
            </a:pPr>
            <a:r>
              <a:rPr lang="en-US" sz="1200">
                <a:solidFill>
                  <a:srgbClr val="FFFFFF">
                    <a:lumMod val="95000"/>
                  </a:srgbClr>
                </a:solidFill>
                <a:latin typeface="Aptos" panose="020B0004020202020204" pitchFamily="34" charset="0"/>
                <a:cs typeface="Segoe UI" panose="020B0502040204020203" pitchFamily="34" charset="0"/>
              </a:rPr>
              <a:t>[John Doe </a:t>
            </a:r>
            <a:r>
              <a:rPr lang="en-US" sz="1200">
                <a:solidFill>
                  <a:srgbClr val="FFFFFF">
                    <a:lumMod val="95000"/>
                  </a:srgbClr>
                </a:solidFill>
                <a:latin typeface="Aptos" panose="020B0004020202020204" pitchFamily="34" charset="0"/>
                <a:cs typeface="Segoe UI" panose="020B0502040204020203" pitchFamily="34" charset="0"/>
                <a:hlinkClick r:id="rId3"/>
              </a:rPr>
              <a:t>jdoe@microsoft.com</a:t>
            </a:r>
            <a:r>
              <a:rPr lang="en-US" sz="1200">
                <a:solidFill>
                  <a:srgbClr val="FFFFFF">
                    <a:lumMod val="95000"/>
                  </a:srgbClr>
                </a:solidFill>
                <a:latin typeface="Aptos" panose="020B0004020202020204" pitchFamily="34" charset="0"/>
                <a:cs typeface="Segoe UI" panose="020B0502040204020203" pitchFamily="34" charset="0"/>
              </a:rPr>
              <a:t>]</a:t>
            </a:r>
          </a:p>
          <a:p>
            <a:pPr marR="0" lvl="0" indent="0" fontAlgn="auto">
              <a:lnSpc>
                <a:spcPct val="100000"/>
              </a:lnSpc>
              <a:spcBef>
                <a:spcPts val="600"/>
              </a:spcBef>
              <a:buClrTx/>
              <a:buSzTx/>
              <a:buFontTx/>
              <a:buNone/>
              <a:tabLst/>
              <a:defRPr/>
            </a:pPr>
            <a:r>
              <a:rPr lang="en-US" sz="1200" b="1">
                <a:solidFill>
                  <a:srgbClr val="FFFFFF">
                    <a:lumMod val="95000"/>
                  </a:srgbClr>
                </a:solidFill>
                <a:latin typeface="Segoe UI Semibold"/>
                <a:cs typeface="Segoe UI" panose="020B0502040204020203" pitchFamily="34" charset="0"/>
              </a:rPr>
              <a:t>Technical Specialist</a:t>
            </a:r>
          </a:p>
          <a:p>
            <a:pPr marL="0" marR="0" lvl="0" indent="0" algn="l" defTabSz="914367" rtl="0" eaLnBrk="1" fontAlgn="auto" latinLnBrk="0" hangingPunct="1">
              <a:lnSpc>
                <a:spcPct val="100000"/>
              </a:lnSpc>
              <a:buClrTx/>
              <a:buSzTx/>
              <a:buFontTx/>
              <a:buNone/>
              <a:tabLst/>
              <a:defRPr/>
            </a:pPr>
            <a:r>
              <a:rPr lang="en-US" sz="1200">
                <a:solidFill>
                  <a:srgbClr val="FFFFFF">
                    <a:lumMod val="95000"/>
                  </a:srgbClr>
                </a:solidFill>
                <a:latin typeface="Aptos" panose="020B0004020202020204" pitchFamily="34" charset="0"/>
                <a:cs typeface="Segoe UI" panose="020B0502040204020203" pitchFamily="34" charset="0"/>
              </a:rPr>
              <a:t>[John Doe </a:t>
            </a:r>
            <a:r>
              <a:rPr lang="en-US" sz="1200">
                <a:solidFill>
                  <a:srgbClr val="FFFFFF">
                    <a:lumMod val="95000"/>
                  </a:srgbClr>
                </a:solidFill>
                <a:latin typeface="Aptos" panose="020B0004020202020204" pitchFamily="34" charset="0"/>
                <a:cs typeface="Segoe UI" panose="020B0502040204020203" pitchFamily="34" charset="0"/>
                <a:hlinkClick r:id="rId3"/>
              </a:rPr>
              <a:t>jdoe@microsoft.com</a:t>
            </a:r>
            <a:r>
              <a:rPr lang="en-US" sz="1200">
                <a:solidFill>
                  <a:srgbClr val="FFFFFF">
                    <a:lumMod val="95000"/>
                  </a:srgbClr>
                </a:solidFill>
                <a:latin typeface="Aptos" panose="020B0004020202020204" pitchFamily="34" charset="0"/>
                <a:cs typeface="Segoe UI" panose="020B0502040204020203" pitchFamily="34" charset="0"/>
              </a:rPr>
              <a:t>]</a:t>
            </a:r>
          </a:p>
          <a:p>
            <a:pPr>
              <a:spcBef>
                <a:spcPts val="600"/>
              </a:spcBef>
              <a:defRPr/>
            </a:pPr>
            <a:r>
              <a:rPr lang="en-US" sz="1200" b="1">
                <a:solidFill>
                  <a:srgbClr val="FFFFFF">
                    <a:lumMod val="95000"/>
                  </a:srgbClr>
                </a:solidFill>
                <a:latin typeface="Segoe UI Semibold"/>
                <a:cs typeface="Segoe UI" panose="020B0502040204020203" pitchFamily="34" charset="0"/>
              </a:rPr>
              <a:t>Cloud Solution Architect</a:t>
            </a:r>
          </a:p>
          <a:p>
            <a:pPr marL="0" marR="0" lvl="0" indent="0" algn="l" defTabSz="914367" rtl="0" eaLnBrk="1" fontAlgn="auto" latinLnBrk="0" hangingPunct="1">
              <a:lnSpc>
                <a:spcPct val="100000"/>
              </a:lnSpc>
              <a:buClrTx/>
              <a:buSzTx/>
              <a:buFontTx/>
              <a:buNone/>
              <a:tabLst/>
              <a:defRPr/>
            </a:pPr>
            <a:r>
              <a:rPr lang="en-US" sz="1200">
                <a:solidFill>
                  <a:srgbClr val="FFFFFF">
                    <a:lumMod val="95000"/>
                  </a:srgbClr>
                </a:solidFill>
                <a:latin typeface="Aptos" panose="020B0004020202020204" pitchFamily="34" charset="0"/>
                <a:cs typeface="Segoe UI" panose="020B0502040204020203" pitchFamily="34" charset="0"/>
              </a:rPr>
              <a:t>[John Doe </a:t>
            </a:r>
            <a:r>
              <a:rPr lang="en-US" sz="1200">
                <a:solidFill>
                  <a:srgbClr val="FFFFFF">
                    <a:lumMod val="95000"/>
                  </a:srgbClr>
                </a:solidFill>
                <a:latin typeface="Aptos" panose="020B0004020202020204" pitchFamily="34" charset="0"/>
                <a:cs typeface="Segoe UI" panose="020B0502040204020203" pitchFamily="34" charset="0"/>
                <a:hlinkClick r:id="rId3"/>
              </a:rPr>
              <a:t>jdoe@microsoft.com</a:t>
            </a:r>
            <a:r>
              <a:rPr lang="en-US" sz="1200">
                <a:solidFill>
                  <a:srgbClr val="FFFFFF">
                    <a:lumMod val="95000"/>
                  </a:srgbClr>
                </a:solidFill>
                <a:latin typeface="Aptos" panose="020B0004020202020204" pitchFamily="34" charset="0"/>
                <a:cs typeface="Segoe UI" panose="020B0502040204020203" pitchFamily="34" charset="0"/>
              </a:rPr>
              <a:t>]</a:t>
            </a:r>
          </a:p>
          <a:p>
            <a:pPr>
              <a:spcBef>
                <a:spcPts val="600"/>
              </a:spcBef>
              <a:defRPr/>
            </a:pPr>
            <a:r>
              <a:rPr lang="en-US" sz="1200" b="1">
                <a:solidFill>
                  <a:srgbClr val="FFFFFF">
                    <a:lumMod val="95000"/>
                  </a:srgbClr>
                </a:solidFill>
                <a:latin typeface="Segoe UI Semibold"/>
                <a:cs typeface="Segoe UI" panose="020B0502040204020203" pitchFamily="34" charset="0"/>
              </a:rPr>
              <a:t>Engineering Sponsor</a:t>
            </a:r>
          </a:p>
          <a:p>
            <a:pPr marL="0" marR="0" lvl="0" indent="0" algn="l" defTabSz="914367" rtl="0" eaLnBrk="1" fontAlgn="auto" latinLnBrk="0" hangingPunct="1">
              <a:lnSpc>
                <a:spcPct val="100000"/>
              </a:lnSpc>
              <a:buClrTx/>
              <a:buSzTx/>
              <a:buFontTx/>
              <a:buNone/>
              <a:tabLst/>
              <a:defRPr/>
            </a:pPr>
            <a:r>
              <a:rPr lang="en-US" sz="1200">
                <a:solidFill>
                  <a:srgbClr val="FFFFFF">
                    <a:lumMod val="95000"/>
                  </a:srgbClr>
                </a:solidFill>
                <a:latin typeface="Aptos" panose="020B0004020202020204" pitchFamily="34" charset="0"/>
                <a:cs typeface="Segoe UI" panose="020B0502040204020203" pitchFamily="34" charset="0"/>
              </a:rPr>
              <a:t>[John Doe </a:t>
            </a:r>
            <a:r>
              <a:rPr lang="en-US" sz="1200">
                <a:solidFill>
                  <a:srgbClr val="FFFFFF">
                    <a:lumMod val="95000"/>
                  </a:srgbClr>
                </a:solidFill>
                <a:latin typeface="Aptos" panose="020B0004020202020204" pitchFamily="34" charset="0"/>
                <a:cs typeface="Segoe UI" panose="020B0502040204020203" pitchFamily="34" charset="0"/>
                <a:hlinkClick r:id="rId3"/>
              </a:rPr>
              <a:t>jdoe@microsoft.com</a:t>
            </a:r>
            <a:r>
              <a:rPr lang="en-US" sz="1200">
                <a:solidFill>
                  <a:srgbClr val="FFFFFF">
                    <a:lumMod val="95000"/>
                  </a:srgbClr>
                </a:solidFill>
                <a:latin typeface="Aptos" panose="020B0004020202020204" pitchFamily="34" charset="0"/>
                <a:cs typeface="Segoe UI" panose="020B0502040204020203" pitchFamily="34" charset="0"/>
              </a:rPr>
              <a:t>]</a:t>
            </a:r>
          </a:p>
          <a:p>
            <a:pPr>
              <a:spcBef>
                <a:spcPts val="600"/>
              </a:spcBef>
              <a:defRPr/>
            </a:pPr>
            <a:r>
              <a:rPr lang="en-US" sz="1200" b="1">
                <a:solidFill>
                  <a:srgbClr val="FFFFFF">
                    <a:lumMod val="95000"/>
                  </a:srgbClr>
                </a:solidFill>
                <a:latin typeface="Segoe UI Semibold"/>
                <a:cs typeface="Segoe UI" panose="020B0502040204020203" pitchFamily="34" charset="0"/>
              </a:rPr>
              <a:t>Power CAT Program Manager</a:t>
            </a:r>
          </a:p>
          <a:p>
            <a:pPr marL="0" marR="0" lvl="0" indent="0" algn="l" defTabSz="914367" rtl="0" eaLnBrk="1" fontAlgn="auto" latinLnBrk="0" hangingPunct="1">
              <a:lnSpc>
                <a:spcPct val="100000"/>
              </a:lnSpc>
              <a:buClrTx/>
              <a:buSzTx/>
              <a:buFontTx/>
              <a:buNone/>
              <a:tabLst/>
              <a:defRPr/>
            </a:pPr>
            <a:r>
              <a:rPr lang="en-US" sz="1200">
                <a:solidFill>
                  <a:srgbClr val="FFFFFF">
                    <a:lumMod val="95000"/>
                  </a:srgbClr>
                </a:solidFill>
                <a:latin typeface="Aptos" panose="020B0004020202020204" pitchFamily="34" charset="0"/>
                <a:cs typeface="Segoe UI" panose="020B0502040204020203" pitchFamily="34" charset="0"/>
              </a:rPr>
              <a:t>[John Doe </a:t>
            </a:r>
            <a:r>
              <a:rPr lang="en-US" sz="1200">
                <a:solidFill>
                  <a:srgbClr val="FFFFFF">
                    <a:lumMod val="95000"/>
                  </a:srgbClr>
                </a:solidFill>
                <a:latin typeface="Aptos" panose="020B0004020202020204" pitchFamily="34" charset="0"/>
                <a:cs typeface="Segoe UI" panose="020B0502040204020203" pitchFamily="34" charset="0"/>
                <a:hlinkClick r:id="rId3"/>
              </a:rPr>
              <a:t>jdoe@microsoft.com</a:t>
            </a:r>
            <a:r>
              <a:rPr lang="en-US" sz="1200">
                <a:solidFill>
                  <a:srgbClr val="FFFFFF">
                    <a:lumMod val="95000"/>
                  </a:srgbClr>
                </a:solidFill>
                <a:latin typeface="Aptos" panose="020B0004020202020204" pitchFamily="34" charset="0"/>
                <a:cs typeface="Segoe UI" panose="020B0502040204020203" pitchFamily="34" charset="0"/>
              </a:rPr>
              <a:t>]</a:t>
            </a:r>
          </a:p>
          <a:p>
            <a:pPr>
              <a:spcBef>
                <a:spcPts val="600"/>
              </a:spcBef>
              <a:defRPr/>
            </a:pPr>
            <a:r>
              <a:rPr lang="en-US" sz="1200" b="1">
                <a:solidFill>
                  <a:srgbClr val="FFFFFF">
                    <a:lumMod val="95000"/>
                  </a:srgbClr>
                </a:solidFill>
                <a:latin typeface="Segoe UI Semibold"/>
                <a:cs typeface="Segoe UI" panose="020B0502040204020203" pitchFamily="34" charset="0"/>
              </a:rPr>
              <a:t>FastTrack Solution Architect</a:t>
            </a:r>
          </a:p>
          <a:p>
            <a:pPr marL="0" marR="0" lvl="0" indent="0" algn="l" defTabSz="914367" rtl="0" eaLnBrk="1" fontAlgn="auto" latinLnBrk="0" hangingPunct="1">
              <a:lnSpc>
                <a:spcPct val="100000"/>
              </a:lnSpc>
              <a:buClrTx/>
              <a:buSzTx/>
              <a:buFontTx/>
              <a:buNone/>
              <a:tabLst/>
              <a:defRPr/>
            </a:pPr>
            <a:r>
              <a:rPr lang="en-US" sz="1200">
                <a:solidFill>
                  <a:srgbClr val="FFFFFF">
                    <a:lumMod val="95000"/>
                  </a:srgbClr>
                </a:solidFill>
                <a:latin typeface="Aptos" panose="020B0004020202020204" pitchFamily="34" charset="0"/>
                <a:cs typeface="Segoe UI" panose="020B0502040204020203" pitchFamily="34" charset="0"/>
              </a:rPr>
              <a:t>[John Doe </a:t>
            </a:r>
            <a:r>
              <a:rPr lang="en-US" sz="1200">
                <a:solidFill>
                  <a:srgbClr val="FFFFFF">
                    <a:lumMod val="95000"/>
                  </a:srgbClr>
                </a:solidFill>
                <a:latin typeface="Aptos" panose="020B0004020202020204" pitchFamily="34" charset="0"/>
                <a:cs typeface="Segoe UI" panose="020B0502040204020203" pitchFamily="34" charset="0"/>
                <a:hlinkClick r:id="rId3"/>
              </a:rPr>
              <a:t>jdoe@microsoft.com</a:t>
            </a:r>
            <a:r>
              <a:rPr lang="en-US" sz="1200">
                <a:solidFill>
                  <a:srgbClr val="FFFFFF">
                    <a:lumMod val="95000"/>
                  </a:srgbClr>
                </a:solidFill>
                <a:latin typeface="Aptos" panose="020B0004020202020204" pitchFamily="34" charset="0"/>
                <a:cs typeface="Segoe UI" panose="020B0502040204020203" pitchFamily="34" charset="0"/>
              </a:rPr>
              <a:t>]</a:t>
            </a:r>
          </a:p>
        </p:txBody>
      </p:sp>
      <p:graphicFrame>
        <p:nvGraphicFramePr>
          <p:cNvPr id="2" name="Table 1">
            <a:extLst>
              <a:ext uri="{FF2B5EF4-FFF2-40B4-BE49-F238E27FC236}">
                <a16:creationId xmlns:a16="http://schemas.microsoft.com/office/drawing/2014/main" id="{7C284612-225D-2BDE-C264-1D1A47FDD94E}"/>
              </a:ext>
            </a:extLst>
          </p:cNvPr>
          <p:cNvGraphicFramePr>
            <a:graphicFrameLocks noGrp="1"/>
          </p:cNvGraphicFramePr>
          <p:nvPr>
            <p:extLst>
              <p:ext uri="{D42A27DB-BD31-4B8C-83A1-F6EECF244321}">
                <p14:modId xmlns:p14="http://schemas.microsoft.com/office/powerpoint/2010/main" val="3262510135"/>
              </p:ext>
            </p:extLst>
          </p:nvPr>
        </p:nvGraphicFramePr>
        <p:xfrm>
          <a:off x="288899" y="1495993"/>
          <a:ext cx="8407401" cy="4907280"/>
        </p:xfrm>
        <a:graphic>
          <a:graphicData uri="http://schemas.openxmlformats.org/drawingml/2006/table">
            <a:tbl>
              <a:tblPr firstRow="1" firstCol="1" bandRow="1">
                <a:tableStyleId>{073A0DAA-6AF3-43AB-8588-CEC1D06C72B9}</a:tableStyleId>
              </a:tblPr>
              <a:tblGrid>
                <a:gridCol w="1937261">
                  <a:extLst>
                    <a:ext uri="{9D8B030D-6E8A-4147-A177-3AD203B41FA5}">
                      <a16:colId xmlns:a16="http://schemas.microsoft.com/office/drawing/2014/main" val="994572026"/>
                    </a:ext>
                  </a:extLst>
                </a:gridCol>
                <a:gridCol w="1756910">
                  <a:extLst>
                    <a:ext uri="{9D8B030D-6E8A-4147-A177-3AD203B41FA5}">
                      <a16:colId xmlns:a16="http://schemas.microsoft.com/office/drawing/2014/main" val="1924249191"/>
                    </a:ext>
                  </a:extLst>
                </a:gridCol>
                <a:gridCol w="2193815">
                  <a:extLst>
                    <a:ext uri="{9D8B030D-6E8A-4147-A177-3AD203B41FA5}">
                      <a16:colId xmlns:a16="http://schemas.microsoft.com/office/drawing/2014/main" val="2912820203"/>
                    </a:ext>
                  </a:extLst>
                </a:gridCol>
                <a:gridCol w="2519415">
                  <a:extLst>
                    <a:ext uri="{9D8B030D-6E8A-4147-A177-3AD203B41FA5}">
                      <a16:colId xmlns:a16="http://schemas.microsoft.com/office/drawing/2014/main" val="1979639141"/>
                    </a:ext>
                  </a:extLst>
                </a:gridCol>
              </a:tblGrid>
              <a:tr h="234281">
                <a:tc gridSpan="4">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2000" b="1" kern="1200">
                          <a:solidFill>
                            <a:schemeClr val="bg2">
                              <a:lumMod val="95000"/>
                              <a:lumOff val="5000"/>
                            </a:schemeClr>
                          </a:solidFill>
                          <a:latin typeface="Aptos SemiBold" panose="020B0004020202020204" pitchFamily="34" charset="0"/>
                          <a:ea typeface="+mn-ea"/>
                          <a:cs typeface="+mn-cs"/>
                        </a:rPr>
                        <a:t>Customer team</a:t>
                      </a:r>
                    </a:p>
                  </a:txBody>
                  <a:tcPr>
                    <a:lnB w="12700" cap="flat" cmpd="sng" algn="ctr">
                      <a:solidFill>
                        <a:schemeClr val="tx1"/>
                      </a:solidFill>
                      <a:prstDash val="solid"/>
                      <a:round/>
                      <a:headEnd type="none" w="med" len="med"/>
                      <a:tailEnd type="none" w="med" len="med"/>
                    </a:lnB>
                    <a:solidFill>
                      <a:schemeClr val="tx1">
                        <a:lumMod val="85000"/>
                      </a:schemeClr>
                    </a:solid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mj-lt"/>
                        <a:ea typeface="+mn-ea"/>
                        <a:cs typeface="+mn-cs"/>
                      </a:endParaRPr>
                    </a:p>
                  </a:txBody>
                  <a:tcPr>
                    <a:solidFill>
                      <a:srgbClr val="191919"/>
                    </a:solid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mj-lt"/>
                        <a:ea typeface="+mn-ea"/>
                        <a:cs typeface="+mn-cs"/>
                      </a:endParaRPr>
                    </a:p>
                  </a:txBody>
                  <a:tcPr>
                    <a:solidFill>
                      <a:srgbClr val="191919"/>
                    </a:solid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mj-lt"/>
                        <a:ea typeface="+mn-ea"/>
                        <a:cs typeface="+mn-cs"/>
                      </a:endParaRPr>
                    </a:p>
                  </a:txBody>
                  <a:tcPr>
                    <a:solidFill>
                      <a:srgbClr val="191919"/>
                    </a:solidFill>
                  </a:tcPr>
                </a:tc>
                <a:extLst>
                  <a:ext uri="{0D108BD9-81ED-4DB2-BD59-A6C34878D82A}">
                    <a16:rowId xmlns:a16="http://schemas.microsoft.com/office/drawing/2014/main" val="2364726815"/>
                  </a:ext>
                </a:extLst>
              </a:tr>
              <a:tr h="0">
                <a:tc>
                  <a:txBody>
                    <a:bodyPr/>
                    <a:lstStyle/>
                    <a:p>
                      <a:pPr marL="0" algn="l" defTabSz="932719" rtl="0" eaLnBrk="1" latinLnBrk="0" hangingPunct="1"/>
                      <a:r>
                        <a:rPr lang="en-US" sz="1200" b="1" kern="1200">
                          <a:solidFill>
                            <a:schemeClr val="tx1">
                              <a:lumMod val="95000"/>
                            </a:schemeClr>
                          </a:solidFill>
                          <a:latin typeface="Aptos" panose="020B0004020202020204" pitchFamily="34" charset="0"/>
                          <a:ea typeface="+mn-ea"/>
                          <a:cs typeface="+mn-cs"/>
                        </a:rPr>
                        <a:t>Role</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rPr>
                        <a:t>Name</a:t>
                      </a:r>
                      <a:endParaRPr lang="en-US" sz="1200" b="1" kern="1200">
                        <a:solidFill>
                          <a:schemeClr val="tx1">
                            <a:lumMod val="95000"/>
                          </a:schemeClr>
                        </a:solidFill>
                        <a:latin typeface="Aptos" panose="020B0004020202020204" pitchFamily="34" charset="0"/>
                        <a:ea typeface="+mn-ea"/>
                        <a:cs typeface="+mn-cs"/>
                      </a:endParaRP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rPr>
                        <a:t>Email</a:t>
                      </a:r>
                      <a:endParaRPr lang="en-US" sz="1200" b="1" kern="1200">
                        <a:solidFill>
                          <a:schemeClr val="tx1">
                            <a:lumMod val="95000"/>
                          </a:schemeClr>
                        </a:solidFill>
                        <a:latin typeface="Aptos" panose="020B0004020202020204" pitchFamily="34" charset="0"/>
                        <a:ea typeface="+mn-ea"/>
                        <a:cs typeface="+mn-cs"/>
                      </a:endParaRP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rPr>
                        <a:t>Title</a:t>
                      </a:r>
                      <a:endParaRPr lang="en-US" sz="1200" b="1" kern="1200">
                        <a:solidFill>
                          <a:schemeClr val="tx1">
                            <a:lumMod val="95000"/>
                          </a:schemeClr>
                        </a:solidFill>
                        <a:latin typeface="Aptos" panose="020B0004020202020204" pitchFamily="34" charset="0"/>
                        <a:ea typeface="+mn-ea"/>
                        <a:cs typeface="+mn-cs"/>
                      </a:endParaRPr>
                    </a:p>
                  </a:txBody>
                  <a:tcPr anchor="ctr">
                    <a:lnT w="12700" cap="flat" cmpd="sng" algn="ctr">
                      <a:solidFill>
                        <a:schemeClr val="tx1"/>
                      </a:solidFill>
                      <a:prstDash val="solid"/>
                      <a:round/>
                      <a:headEnd type="none" w="med" len="med"/>
                      <a:tailEnd type="none" w="med" len="med"/>
                    </a:lnT>
                    <a:solidFill>
                      <a:srgbClr val="191919"/>
                    </a:solidFill>
                  </a:tcPr>
                </a:tc>
                <a:extLst>
                  <a:ext uri="{0D108BD9-81ED-4DB2-BD59-A6C34878D82A}">
                    <a16:rowId xmlns:a16="http://schemas.microsoft.com/office/drawing/2014/main" val="4015844824"/>
                  </a:ext>
                </a:extLst>
              </a:tr>
              <a:tr h="0">
                <a:tc>
                  <a:txBody>
                    <a:bodyPr/>
                    <a:lstStyle/>
                    <a:p>
                      <a:pPr marL="0" algn="l" defTabSz="932719" rtl="0" eaLnBrk="1" latinLnBrk="0" hangingPunct="1"/>
                      <a:r>
                        <a:rPr lang="en-US" sz="1200" b="1" kern="1200">
                          <a:solidFill>
                            <a:schemeClr val="tx1">
                              <a:lumMod val="95000"/>
                            </a:schemeClr>
                          </a:solidFill>
                          <a:latin typeface="Aptos SemiBold" panose="020B0004020202020204" pitchFamily="34" charset="0"/>
                          <a:ea typeface="+mn-ea"/>
                          <a:cs typeface="+mn-cs"/>
                        </a:rPr>
                        <a:t>Business Sponsor</a:t>
                      </a:r>
                    </a:p>
                  </a:txBody>
                  <a:tcPr>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bg2">
                              <a:lumMod val="95000"/>
                              <a:lumOff val="5000"/>
                            </a:schemeClr>
                          </a:solidFill>
                          <a:latin typeface="Aptos" panose="020B0004020202020204" pitchFamily="34" charset="0"/>
                        </a:rPr>
                        <a:t>[Jane Doe]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[jane.doe@contoso.com]</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[CIO]</a:t>
                      </a:r>
                    </a:p>
                  </a:txBody>
                  <a:tcPr/>
                </a:tc>
                <a:extLst>
                  <a:ext uri="{0D108BD9-81ED-4DB2-BD59-A6C34878D82A}">
                    <a16:rowId xmlns:a16="http://schemas.microsoft.com/office/drawing/2014/main" val="408661620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Project Lead</a:t>
                      </a: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140342390"/>
                  </a:ext>
                </a:extLst>
              </a:tr>
              <a:tr h="0">
                <a:tc>
                  <a:txBody>
                    <a:bodyPr/>
                    <a:lstStyle/>
                    <a:p>
                      <a:pPr marL="0" algn="l" defTabSz="932719" rtl="0" eaLnBrk="1" latinLnBrk="0" hangingPunct="1"/>
                      <a:r>
                        <a:rPr lang="en-US" sz="1200" b="1" kern="1200">
                          <a:solidFill>
                            <a:schemeClr val="tx1">
                              <a:lumMod val="95000"/>
                            </a:schemeClr>
                          </a:solidFill>
                          <a:latin typeface="Aptos SemiBold" panose="020B0004020202020204" pitchFamily="34" charset="0"/>
                          <a:ea typeface="+mn-ea"/>
                          <a:cs typeface="+mn-cs"/>
                        </a:rPr>
                        <a:t>Product Owner</a:t>
                      </a: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959301228"/>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Technical Lead</a:t>
                      </a: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53319695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Solution Architect</a:t>
                      </a: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867036886"/>
                  </a:ext>
                </a:extLst>
              </a:tr>
              <a:tr h="0">
                <a:tc>
                  <a:txBody>
                    <a:bodyPr/>
                    <a:lstStyle/>
                    <a:p>
                      <a:pPr marL="0" algn="l" defTabSz="932719" rtl="0" eaLnBrk="1" latinLnBrk="0" hangingPunct="1"/>
                      <a:r>
                        <a:rPr lang="en-US" sz="1200" b="1" kern="1200">
                          <a:solidFill>
                            <a:schemeClr val="tx1">
                              <a:lumMod val="95000"/>
                            </a:schemeClr>
                          </a:solidFill>
                          <a:latin typeface="Aptos SemiBold" panose="020B0004020202020204" pitchFamily="34" charset="0"/>
                          <a:ea typeface="+mn-ea"/>
                          <a:cs typeface="+mn-cs"/>
                        </a:rPr>
                        <a:t>Conversation Designer</a:t>
                      </a: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4019284183"/>
                  </a:ext>
                </a:extLst>
              </a:tr>
              <a:tr h="0">
                <a:tc>
                  <a:txBody>
                    <a:bodyPr/>
                    <a:lstStyle/>
                    <a:p>
                      <a:pPr marL="0" algn="l" defTabSz="932719" rtl="0" eaLnBrk="1" latinLnBrk="0" hangingPunct="1"/>
                      <a:r>
                        <a:rPr lang="en-US" sz="1200" b="1" kern="1200">
                          <a:solidFill>
                            <a:schemeClr val="tx1">
                              <a:lumMod val="95000"/>
                            </a:schemeClr>
                          </a:solidFill>
                          <a:latin typeface="Aptos SemiBold" panose="020B0004020202020204" pitchFamily="34" charset="0"/>
                          <a:ea typeface="+mn-ea"/>
                          <a:cs typeface="+mn-cs"/>
                        </a:rPr>
                        <a:t>Tenant Admin</a:t>
                      </a: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365849124"/>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825015893"/>
                  </a:ext>
                </a:extLst>
              </a:tr>
              <a:tr h="145314">
                <a:tc gridSpan="4">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lumMod val="95000"/>
                              <a:lumOff val="5000"/>
                            </a:srgbClr>
                          </a:solidFill>
                          <a:effectLst/>
                          <a:uLnTx/>
                          <a:uFillTx/>
                          <a:latin typeface="Segoe UI Semibold"/>
                          <a:ea typeface="+mn-ea"/>
                          <a:cs typeface="+mn-cs"/>
                        </a:rPr>
                        <a:t>Partner team </a:t>
                      </a:r>
                      <a:r>
                        <a:rPr kumimoji="0" lang="en-US" sz="2000" b="1" i="0" u="none" strike="noStrike" kern="1200" cap="none" spc="0" normalizeH="0" baseline="0" noProof="0">
                          <a:ln>
                            <a:noFill/>
                          </a:ln>
                          <a:solidFill>
                            <a:schemeClr val="tx2">
                              <a:lumMod val="50000"/>
                            </a:schemeClr>
                          </a:solidFill>
                          <a:effectLst/>
                          <a:uLnTx/>
                          <a:uFillTx/>
                          <a:latin typeface="Segoe UI Semibold"/>
                          <a:ea typeface="+mn-ea"/>
                          <a:cs typeface="+mn-cs"/>
                        </a:rPr>
                        <a:t>(if applicable)</a:t>
                      </a:r>
                    </a:p>
                  </a:txBody>
                  <a:tcPr>
                    <a:lnB w="12700" cap="flat" cmpd="sng" algn="ctr">
                      <a:solidFill>
                        <a:schemeClr val="tx1"/>
                      </a:solidFill>
                      <a:prstDash val="solid"/>
                      <a:round/>
                      <a:headEnd type="none" w="med" len="med"/>
                      <a:tailEnd type="none" w="med" len="med"/>
                    </a:lnB>
                    <a:solidFill>
                      <a:schemeClr val="tx1">
                        <a:lumMod val="85000"/>
                      </a:schemeClr>
                    </a:solidFill>
                  </a:tcPr>
                </a:tc>
                <a:tc hMerge="1">
                  <a:txBody>
                    <a:bodyPr/>
                    <a:lstStyle/>
                    <a:p>
                      <a:endParaRPr lang="en-US" sz="1200">
                        <a:solidFill>
                          <a:schemeClr val="bg2">
                            <a:lumMod val="95000"/>
                            <a:lumOff val="5000"/>
                          </a:schemeClr>
                        </a:solidFill>
                      </a:endParaRPr>
                    </a:p>
                  </a:txBody>
                  <a:tcPr/>
                </a:tc>
                <a:tc hMerge="1">
                  <a:txBody>
                    <a:bodyPr/>
                    <a:lstStyle/>
                    <a:p>
                      <a:endParaRPr lang="en-US" sz="1200">
                        <a:solidFill>
                          <a:schemeClr val="bg2">
                            <a:lumMod val="95000"/>
                            <a:lumOff val="5000"/>
                          </a:schemeClr>
                        </a:solidFill>
                      </a:endParaRPr>
                    </a:p>
                  </a:txBody>
                  <a:tcPr/>
                </a:tc>
                <a:tc hMerge="1">
                  <a:txBody>
                    <a:bodyPr/>
                    <a:lstStyle/>
                    <a:p>
                      <a:endParaRPr lang="en-US" sz="1200">
                        <a:solidFill>
                          <a:schemeClr val="bg2">
                            <a:lumMod val="95000"/>
                            <a:lumOff val="5000"/>
                          </a:schemeClr>
                        </a:solidFill>
                      </a:endParaRPr>
                    </a:p>
                  </a:txBody>
                  <a:tcPr/>
                </a:tc>
                <a:extLst>
                  <a:ext uri="{0D108BD9-81ED-4DB2-BD59-A6C34878D82A}">
                    <a16:rowId xmlns:a16="http://schemas.microsoft.com/office/drawing/2014/main" val="3199815494"/>
                  </a:ext>
                </a:extLst>
              </a:tr>
              <a:tr h="0">
                <a:tc>
                  <a:txBody>
                    <a:bodyPr/>
                    <a:lstStyle/>
                    <a:p>
                      <a:pPr marL="0" algn="l" defTabSz="932719" rtl="0" eaLnBrk="1" latinLnBrk="0" hangingPunct="1"/>
                      <a:r>
                        <a:rPr lang="en-US" sz="1200" b="1" kern="1200">
                          <a:solidFill>
                            <a:schemeClr val="tx1">
                              <a:lumMod val="95000"/>
                            </a:schemeClr>
                          </a:solidFill>
                          <a:latin typeface="Aptos" panose="020B0004020202020204" pitchFamily="34" charset="0"/>
                          <a:ea typeface="+mn-ea"/>
                          <a:cs typeface="+mn-cs"/>
                        </a:rPr>
                        <a:t>Role</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rPr>
                        <a:t>Name</a:t>
                      </a:r>
                      <a:endParaRPr lang="en-US" sz="1200" b="1" kern="1200">
                        <a:solidFill>
                          <a:schemeClr val="tx1">
                            <a:lumMod val="95000"/>
                          </a:schemeClr>
                        </a:solidFill>
                        <a:latin typeface="Aptos" panose="020B0004020202020204" pitchFamily="34" charset="0"/>
                        <a:ea typeface="+mn-ea"/>
                        <a:cs typeface="+mn-cs"/>
                      </a:endParaRP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rPr>
                        <a:t>Email</a:t>
                      </a:r>
                      <a:endParaRPr lang="en-US" sz="1200" b="1" kern="1200">
                        <a:solidFill>
                          <a:schemeClr val="tx1">
                            <a:lumMod val="95000"/>
                          </a:schemeClr>
                        </a:solidFill>
                        <a:latin typeface="Aptos" panose="020B0004020202020204" pitchFamily="34" charset="0"/>
                        <a:ea typeface="+mn-ea"/>
                        <a:cs typeface="+mn-cs"/>
                      </a:endParaRP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rPr>
                        <a:t>Title</a:t>
                      </a:r>
                      <a:endParaRPr lang="en-US" sz="1200" b="1" kern="1200">
                        <a:solidFill>
                          <a:schemeClr val="tx1">
                            <a:lumMod val="95000"/>
                          </a:schemeClr>
                        </a:solidFill>
                        <a:latin typeface="Aptos" panose="020B0004020202020204" pitchFamily="34" charset="0"/>
                        <a:ea typeface="+mn-ea"/>
                        <a:cs typeface="+mn-cs"/>
                      </a:endParaRPr>
                    </a:p>
                  </a:txBody>
                  <a:tcPr anchor="ctr">
                    <a:lnT w="12700" cap="flat" cmpd="sng" algn="ctr">
                      <a:solidFill>
                        <a:schemeClr val="tx1"/>
                      </a:solidFill>
                      <a:prstDash val="solid"/>
                      <a:round/>
                      <a:headEnd type="none" w="med" len="med"/>
                      <a:tailEnd type="none" w="med" len="med"/>
                    </a:lnT>
                    <a:solidFill>
                      <a:srgbClr val="191919"/>
                    </a:solidFill>
                  </a:tcPr>
                </a:tc>
                <a:extLst>
                  <a:ext uri="{0D108BD9-81ED-4DB2-BD59-A6C34878D82A}">
                    <a16:rowId xmlns:a16="http://schemas.microsoft.com/office/drawing/2014/main" val="1125156800"/>
                  </a:ext>
                </a:extLst>
              </a:tr>
              <a:tr h="0">
                <a:tc>
                  <a:txBody>
                    <a:bodyPr/>
                    <a:lstStyle/>
                    <a:p>
                      <a:pPr marL="0" algn="l" defTabSz="932719" rtl="0" eaLnBrk="1" latinLnBrk="0" hangingPunct="1"/>
                      <a:r>
                        <a:rPr lang="en-US" sz="1200" b="1" kern="1200">
                          <a:solidFill>
                            <a:schemeClr val="tx1">
                              <a:lumMod val="95000"/>
                            </a:schemeClr>
                          </a:solidFill>
                          <a:latin typeface="Aptos SemiBold" panose="020B0004020202020204" pitchFamily="34" charset="0"/>
                          <a:ea typeface="+mn-ea"/>
                          <a:cs typeface="+mn-cs"/>
                        </a:rPr>
                        <a:t>Project Manager</a:t>
                      </a:r>
                    </a:p>
                  </a:txBody>
                  <a:tcPr>
                    <a:solidFill>
                      <a:srgbClr val="191919"/>
                    </a:solidFill>
                  </a:tcPr>
                </a:tc>
                <a:tc>
                  <a:txBody>
                    <a:bodyPr/>
                    <a:lstStyle/>
                    <a:p>
                      <a:r>
                        <a:rPr lang="en-US" sz="1200">
                          <a:solidFill>
                            <a:schemeClr val="bg2">
                              <a:lumMod val="95000"/>
                              <a:lumOff val="5000"/>
                            </a:schemeClr>
                          </a:solidFill>
                          <a:latin typeface="Aptos" panose="020B0004020202020204" pitchFamily="34" charset="0"/>
                        </a:rPr>
                        <a:t>[John Smith]</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[john.smith@fabrikam.com]</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[Program Lead]</a:t>
                      </a:r>
                    </a:p>
                  </a:txBody>
                  <a:tcPr/>
                </a:tc>
                <a:extLst>
                  <a:ext uri="{0D108BD9-81ED-4DB2-BD59-A6C34878D82A}">
                    <a16:rowId xmlns:a16="http://schemas.microsoft.com/office/drawing/2014/main" val="4014009538"/>
                  </a:ext>
                </a:extLst>
              </a:tr>
              <a:tr h="0">
                <a:tc>
                  <a:txBody>
                    <a:bodyPr/>
                    <a:lstStyle/>
                    <a:p>
                      <a:pPr marL="0" algn="l" defTabSz="932719" rtl="0" eaLnBrk="1" latinLnBrk="0" hangingPunct="1"/>
                      <a:r>
                        <a:rPr lang="en-US" sz="1200" b="1" kern="1200">
                          <a:solidFill>
                            <a:schemeClr val="tx1">
                              <a:lumMod val="95000"/>
                            </a:schemeClr>
                          </a:solidFill>
                          <a:latin typeface="Aptos SemiBold" panose="020B0004020202020204" pitchFamily="34" charset="0"/>
                          <a:ea typeface="+mn-ea"/>
                          <a:cs typeface="+mn-cs"/>
                        </a:rPr>
                        <a:t>Architect</a:t>
                      </a: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86110891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lumMod val="95000"/>
                            </a:schemeClr>
                          </a:solidFill>
                          <a:effectLst/>
                          <a:uLnTx/>
                          <a:uFillTx/>
                          <a:latin typeface="Aptos SemiBold" panose="020B0004020202020204" pitchFamily="34" charset="0"/>
                          <a:ea typeface="+mn-ea"/>
                          <a:cs typeface="+mn-cs"/>
                        </a:rPr>
                        <a:t>Developer</a:t>
                      </a:r>
                    </a:p>
                  </a:txBody>
                  <a:tcPr>
                    <a:solidFill>
                      <a:srgbClr val="191919"/>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505701406"/>
                  </a:ext>
                </a:extLst>
              </a:tr>
              <a:tr h="0">
                <a:tc>
                  <a:txBody>
                    <a:bodyPr/>
                    <a:lstStyle/>
                    <a:p>
                      <a:pPr marL="0" algn="l" defTabSz="932719" rtl="0" eaLnBrk="1" latinLnBrk="0" hangingPunct="1"/>
                      <a:r>
                        <a:rPr lang="en-US" sz="1200" b="1" kern="1200">
                          <a:solidFill>
                            <a:schemeClr val="tx1">
                              <a:lumMod val="95000"/>
                            </a:schemeClr>
                          </a:solidFill>
                          <a:latin typeface="Aptos SemiBold" panose="020B0004020202020204" pitchFamily="34" charset="0"/>
                          <a:ea typeface="+mn-ea"/>
                          <a:cs typeface="+mn-cs"/>
                        </a:rPr>
                        <a:t>Functional Consultant</a:t>
                      </a: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966528388"/>
                  </a:ext>
                </a:extLst>
              </a:tr>
              <a:tr h="0">
                <a:tc>
                  <a:txBody>
                    <a:bodyPr/>
                    <a:lstStyle/>
                    <a:p>
                      <a:pPr marL="0" algn="l" defTabSz="932719" rtl="0" eaLnBrk="1" latinLnBrk="0" hangingPunct="1"/>
                      <a:endParaRPr lang="en-US" sz="1200" b="1" kern="1200">
                        <a:solidFill>
                          <a:schemeClr val="tx1">
                            <a:lumMod val="95000"/>
                          </a:schemeClr>
                        </a:solidFill>
                        <a:latin typeface="+mj-lt"/>
                        <a:ea typeface="+mn-ea"/>
                        <a:cs typeface="+mn-cs"/>
                      </a:endParaRPr>
                    </a:p>
                  </a:txBody>
                  <a:tcPr>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432268296"/>
                  </a:ext>
                </a:extLst>
              </a:tr>
            </a:tbl>
          </a:graphicData>
        </a:graphic>
      </p:graphicFrame>
    </p:spTree>
    <p:extLst>
      <p:ext uri="{BB962C8B-B14F-4D97-AF65-F5344CB8AC3E}">
        <p14:creationId xmlns:p14="http://schemas.microsoft.com/office/powerpoint/2010/main" val="249272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2C6C7D-2D53-367B-D84F-06E8A0D4F008}"/>
              </a:ext>
            </a:extLst>
          </p:cNvPr>
          <p:cNvSpPr>
            <a:spLocks noGrp="1"/>
          </p:cNvSpPr>
          <p:nvPr>
            <p:ph type="body" sz="quarter" idx="11"/>
          </p:nvPr>
        </p:nvSpPr>
        <p:spPr/>
        <p:txBody>
          <a:bodyPr/>
          <a:lstStyle/>
          <a:p>
            <a:r>
              <a:rPr lang="en-US"/>
              <a:t>Planning</a:t>
            </a:r>
          </a:p>
        </p:txBody>
      </p:sp>
      <p:sp>
        <p:nvSpPr>
          <p:cNvPr id="3" name="Text Placeholder 2">
            <a:extLst>
              <a:ext uri="{FF2B5EF4-FFF2-40B4-BE49-F238E27FC236}">
                <a16:creationId xmlns:a16="http://schemas.microsoft.com/office/drawing/2014/main" id="{47C231C3-6D02-AA3C-5144-03B6844D1FB2}"/>
              </a:ext>
            </a:extLst>
          </p:cNvPr>
          <p:cNvSpPr>
            <a:spLocks noGrp="1"/>
          </p:cNvSpPr>
          <p:nvPr>
            <p:ph type="body" sz="quarter" idx="12"/>
          </p:nvPr>
        </p:nvSpPr>
        <p:spPr>
          <a:xfrm>
            <a:off x="712343" y="945198"/>
            <a:ext cx="7983957" cy="246221"/>
          </a:xfrm>
        </p:spPr>
        <p:txBody>
          <a:bodyPr/>
          <a:lstStyle/>
          <a:p>
            <a:r>
              <a:rPr lang="en-US"/>
              <a:t>What is the project timeline, from start to go-live, and the major milestones?</a:t>
            </a:r>
          </a:p>
        </p:txBody>
      </p:sp>
      <p:sp>
        <p:nvSpPr>
          <p:cNvPr id="4" name="Text Placeholder 3">
            <a:extLst>
              <a:ext uri="{FF2B5EF4-FFF2-40B4-BE49-F238E27FC236}">
                <a16:creationId xmlns:a16="http://schemas.microsoft.com/office/drawing/2014/main" id="{0BEB4714-C061-A67C-00AD-E55F560939CC}"/>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DCD4E98D-B84C-8637-C0C2-96DA0EB4405A}"/>
              </a:ext>
            </a:extLst>
          </p:cNvPr>
          <p:cNvSpPr>
            <a:spLocks noGrp="1"/>
          </p:cNvSpPr>
          <p:nvPr>
            <p:ph type="body" sz="quarter" idx="15"/>
          </p:nvPr>
        </p:nvSpPr>
        <p:spPr>
          <a:xfrm>
            <a:off x="8968232" y="0"/>
            <a:ext cx="3223744" cy="2451610"/>
          </a:xfrm>
        </p:spPr>
        <p:txBody>
          <a:bodyPr/>
          <a:lstStyle/>
          <a:p>
            <a:pPr defTabSz="914367">
              <a:buSzTx/>
              <a:defRPr/>
            </a:pPr>
            <a:r>
              <a:rPr lang="en-US" b="1">
                <a:solidFill>
                  <a:srgbClr val="FFFFFF">
                    <a:lumMod val="95000"/>
                  </a:srgbClr>
                </a:solidFill>
              </a:rPr>
              <a:t>Why do we ask these questions?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Understanding the project key milestones and planned go-live dates will help setup meetings accordingly.</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Information we’re looking for:</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Please provide your project timeline, with target dates for major milestones.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Feel free to paste your current project planning.</a:t>
            </a:r>
          </a:p>
        </p:txBody>
      </p:sp>
      <p:grpSp>
        <p:nvGrpSpPr>
          <p:cNvPr id="9" name="Group 8">
            <a:extLst>
              <a:ext uri="{FF2B5EF4-FFF2-40B4-BE49-F238E27FC236}">
                <a16:creationId xmlns:a16="http://schemas.microsoft.com/office/drawing/2014/main" id="{32E83203-1096-0F7E-7253-0B841821DAAE}"/>
              </a:ext>
            </a:extLst>
          </p:cNvPr>
          <p:cNvGrpSpPr/>
          <p:nvPr/>
        </p:nvGrpSpPr>
        <p:grpSpPr>
          <a:xfrm>
            <a:off x="1783489" y="2248644"/>
            <a:ext cx="5580000" cy="3780000"/>
            <a:chOff x="1783489" y="2248644"/>
            <a:chExt cx="5580000" cy="3780000"/>
          </a:xfrm>
        </p:grpSpPr>
        <p:sp>
          <p:nvSpPr>
            <p:cNvPr id="6" name="Rectangle: Folded Corner 5">
              <a:extLst>
                <a:ext uri="{FF2B5EF4-FFF2-40B4-BE49-F238E27FC236}">
                  <a16:creationId xmlns:a16="http://schemas.microsoft.com/office/drawing/2014/main" id="{7A166709-F0B9-6C1A-A62F-E6E11EC46989}"/>
                </a:ext>
              </a:extLst>
            </p:cNvPr>
            <p:cNvSpPr/>
            <p:nvPr/>
          </p:nvSpPr>
          <p:spPr bwMode="auto">
            <a:xfrm rot="60000">
              <a:off x="1783489" y="2248644"/>
              <a:ext cx="5580000" cy="3780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Kick off with business, technical and partner stakeholders on 8/1.</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Phased rollout of the copilot to 1,000 users in a 2-week pilot before global deployment to all 40k employees.</a:t>
              </a:r>
            </a:p>
          </p:txBody>
        </p:sp>
        <p:pic>
          <p:nvPicPr>
            <p:cNvPr id="8" name="Picture 7">
              <a:extLst>
                <a:ext uri="{FF2B5EF4-FFF2-40B4-BE49-F238E27FC236}">
                  <a16:creationId xmlns:a16="http://schemas.microsoft.com/office/drawing/2014/main" id="{A43B9603-2BA8-D10C-FD05-73D5184F8128}"/>
                </a:ext>
              </a:extLst>
            </p:cNvPr>
            <p:cNvPicPr>
              <a:picLocks noChangeAspect="1"/>
            </p:cNvPicPr>
            <p:nvPr/>
          </p:nvPicPr>
          <p:blipFill>
            <a:blip r:embed="rId2"/>
            <a:stretch>
              <a:fillRect/>
            </a:stretch>
          </p:blipFill>
          <p:spPr>
            <a:xfrm rot="60000">
              <a:off x="1934913" y="3525736"/>
              <a:ext cx="5220000" cy="1830639"/>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91213315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2C6C7D-2D53-367B-D84F-06E8A0D4F008}"/>
              </a:ext>
            </a:extLst>
          </p:cNvPr>
          <p:cNvSpPr>
            <a:spLocks noGrp="1"/>
          </p:cNvSpPr>
          <p:nvPr>
            <p:ph type="body" sz="quarter" idx="11"/>
          </p:nvPr>
        </p:nvSpPr>
        <p:spPr/>
        <p:txBody>
          <a:bodyPr/>
          <a:lstStyle/>
          <a:p>
            <a:r>
              <a:rPr lang="en-US"/>
              <a:t>Target KPIs</a:t>
            </a:r>
          </a:p>
        </p:txBody>
      </p:sp>
      <p:sp>
        <p:nvSpPr>
          <p:cNvPr id="3" name="Text Placeholder 2">
            <a:extLst>
              <a:ext uri="{FF2B5EF4-FFF2-40B4-BE49-F238E27FC236}">
                <a16:creationId xmlns:a16="http://schemas.microsoft.com/office/drawing/2014/main" id="{47C231C3-6D02-AA3C-5144-03B6844D1FB2}"/>
              </a:ext>
            </a:extLst>
          </p:cNvPr>
          <p:cNvSpPr>
            <a:spLocks noGrp="1"/>
          </p:cNvSpPr>
          <p:nvPr>
            <p:ph type="body" sz="quarter" idx="12"/>
          </p:nvPr>
        </p:nvSpPr>
        <p:spPr/>
        <p:txBody>
          <a:bodyPr/>
          <a:lstStyle/>
          <a:p>
            <a:r>
              <a:rPr lang="en-US"/>
              <a:t>What are the success metrics for the project, and what are their targets?</a:t>
            </a:r>
          </a:p>
        </p:txBody>
      </p:sp>
      <p:sp>
        <p:nvSpPr>
          <p:cNvPr id="4" name="Text Placeholder 3">
            <a:extLst>
              <a:ext uri="{FF2B5EF4-FFF2-40B4-BE49-F238E27FC236}">
                <a16:creationId xmlns:a16="http://schemas.microsoft.com/office/drawing/2014/main" id="{0BEB4714-C061-A67C-00AD-E55F560939CC}"/>
              </a:ext>
            </a:extLst>
          </p:cNvPr>
          <p:cNvSpPr>
            <a:spLocks noGrp="1"/>
          </p:cNvSpPr>
          <p:nvPr>
            <p:ph type="body" sz="quarter" idx="13"/>
          </p:nvPr>
        </p:nvSpPr>
        <p:spPr/>
        <p:txBody>
          <a:bodyPr/>
          <a:lstStyle/>
          <a:p>
            <a:endParaRPr lang="en-US"/>
          </a:p>
        </p:txBody>
      </p:sp>
      <p:sp>
        <p:nvSpPr>
          <p:cNvPr id="5" name="Text Placeholder 4">
            <a:extLst>
              <a:ext uri="{FF2B5EF4-FFF2-40B4-BE49-F238E27FC236}">
                <a16:creationId xmlns:a16="http://schemas.microsoft.com/office/drawing/2014/main" id="{DCD4E98D-B84C-8637-C0C2-96DA0EB4405A}"/>
              </a:ext>
            </a:extLst>
          </p:cNvPr>
          <p:cNvSpPr>
            <a:spLocks noGrp="1"/>
          </p:cNvSpPr>
          <p:nvPr>
            <p:ph type="body" sz="quarter" idx="15"/>
          </p:nvPr>
        </p:nvSpPr>
        <p:spPr>
          <a:xfrm>
            <a:off x="8968232" y="0"/>
            <a:ext cx="3223744" cy="3267218"/>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To make relevant recommendations, we need to understand what success means for your copilots and project.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Information we’re looking for:</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How is the copilot expected to help your end-users and lower the support cost?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How is end-user satisfaction expected to increase with the copilot?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Is there a specific return on investment you’re expecting from this project?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Are there other metrics you’re looking to track? </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p:txBody>
      </p:sp>
      <p:grpSp>
        <p:nvGrpSpPr>
          <p:cNvPr id="23" name="Group 22">
            <a:extLst>
              <a:ext uri="{FF2B5EF4-FFF2-40B4-BE49-F238E27FC236}">
                <a16:creationId xmlns:a16="http://schemas.microsoft.com/office/drawing/2014/main" id="{9DC043CE-B490-3373-097C-2AD9F38C4469}"/>
              </a:ext>
            </a:extLst>
          </p:cNvPr>
          <p:cNvGrpSpPr/>
          <p:nvPr/>
        </p:nvGrpSpPr>
        <p:grpSpPr>
          <a:xfrm>
            <a:off x="1783489" y="2248644"/>
            <a:ext cx="5580000" cy="3780000"/>
            <a:chOff x="1783489" y="2248644"/>
            <a:chExt cx="5580000" cy="3780000"/>
          </a:xfrm>
        </p:grpSpPr>
        <p:sp>
          <p:nvSpPr>
            <p:cNvPr id="6" name="Rectangle: Folded Corner 5">
              <a:extLst>
                <a:ext uri="{FF2B5EF4-FFF2-40B4-BE49-F238E27FC236}">
                  <a16:creationId xmlns:a16="http://schemas.microsoft.com/office/drawing/2014/main" id="{7F6F9F8B-020B-E4A3-916C-26735A59EE45}"/>
                </a:ext>
              </a:extLst>
            </p:cNvPr>
            <p:cNvSpPr/>
            <p:nvPr/>
          </p:nvSpPr>
          <p:spPr bwMode="auto">
            <a:xfrm rot="60000">
              <a:off x="1783489" y="2248644"/>
              <a:ext cx="5580000" cy="3780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447675" defTabSz="932472" fontAlgn="base">
                <a:spcAft>
                  <a:spcPts val="600"/>
                </a:spcAft>
              </a:pPr>
              <a:r>
                <a:rPr lang="en-US" sz="1400">
                  <a:solidFill>
                    <a:srgbClr val="000000"/>
                  </a:solidFill>
                  <a:latin typeface="Aptos SemiBold" panose="020B0004020202020204" pitchFamily="34" charset="0"/>
                  <a:cs typeface="Segoe UI" pitchFamily="34" charset="0"/>
                </a:rPr>
                <a:t>60% deflection rate</a:t>
              </a:r>
              <a:r>
                <a:rPr lang="en-US" sz="1400">
                  <a:solidFill>
                    <a:srgbClr val="000000"/>
                  </a:solidFill>
                  <a:latin typeface="Aptos" panose="020B0004020202020204" pitchFamily="34" charset="0"/>
                  <a:cs typeface="Segoe UI" pitchFamily="34" charset="0"/>
                </a:rPr>
                <a:t>: end-user conversations leading to a resolution without any human intervention (today 20%).</a:t>
              </a:r>
            </a:p>
            <a:p>
              <a:pPr marL="447675" defTabSz="932472" fontAlgn="base">
                <a:spcAft>
                  <a:spcPts val="600"/>
                </a:spcAft>
              </a:pPr>
              <a:r>
                <a:rPr lang="en-US" sz="1400">
                  <a:solidFill>
                    <a:srgbClr val="000000"/>
                  </a:solidFill>
                  <a:latin typeface="Aptos SemiBold" panose="020B0004020202020204" pitchFamily="34" charset="0"/>
                  <a:cs typeface="Segoe UI" pitchFamily="34" charset="0"/>
                </a:rPr>
                <a:t>4.5+ CSAT score</a:t>
              </a:r>
              <a:r>
                <a:rPr lang="en-US" sz="1400">
                  <a:solidFill>
                    <a:srgbClr val="000000"/>
                  </a:solidFill>
                  <a:latin typeface="Aptos" panose="020B0004020202020204" pitchFamily="34" charset="0"/>
                  <a:cs typeface="Segoe UI" pitchFamily="34" charset="0"/>
                </a:rPr>
                <a:t>: high satisfaction from end-users (today 3.0).</a:t>
              </a:r>
            </a:p>
            <a:p>
              <a:pPr marL="447675" defTabSz="932472" fontAlgn="base">
                <a:spcAft>
                  <a:spcPts val="600"/>
                </a:spcAft>
              </a:pPr>
              <a:r>
                <a:rPr lang="en-US" sz="1400">
                  <a:solidFill>
                    <a:srgbClr val="000000"/>
                  </a:solidFill>
                  <a:latin typeface="Aptos SemiBold" panose="020B0004020202020204" pitchFamily="34" charset="0"/>
                  <a:cs typeface="Segoe UI" pitchFamily="34" charset="0"/>
                </a:rPr>
                <a:t>20,000 conversations / month</a:t>
              </a:r>
              <a:r>
                <a:rPr lang="en-US" sz="1400">
                  <a:solidFill>
                    <a:srgbClr val="000000"/>
                  </a:solidFill>
                  <a:latin typeface="Aptos" panose="020B0004020202020204" pitchFamily="34" charset="0"/>
                  <a:cs typeface="Segoe UI" pitchFamily="34" charset="0"/>
                </a:rPr>
                <a:t>: employees are expected on average to use the copilot once every two months </a:t>
              </a:r>
              <a:br>
                <a:rPr lang="en-US" sz="1400">
                  <a:solidFill>
                    <a:srgbClr val="000000"/>
                  </a:solidFill>
                  <a:latin typeface="Aptos" panose="020B0004020202020204" pitchFamily="34" charset="0"/>
                  <a:cs typeface="Segoe UI" pitchFamily="34" charset="0"/>
                </a:rPr>
              </a:br>
              <a:r>
                <a:rPr lang="en-US" sz="1400">
                  <a:solidFill>
                    <a:srgbClr val="000000"/>
                  </a:solidFill>
                  <a:latin typeface="Aptos" panose="020B0004020202020204" pitchFamily="34" charset="0"/>
                  <a:cs typeface="Segoe UI" pitchFamily="34" charset="0"/>
                </a:rPr>
                <a:t>(today 5,000).</a:t>
              </a:r>
            </a:p>
            <a:p>
              <a:pPr marL="447675" defTabSz="932472" fontAlgn="base">
                <a:spcAft>
                  <a:spcPts val="600"/>
                </a:spcAft>
              </a:pPr>
              <a:r>
                <a:rPr lang="en-US" sz="1400">
                  <a:solidFill>
                    <a:srgbClr val="000000"/>
                  </a:solidFill>
                  <a:latin typeface="Aptos SemiBold" panose="020B0004020202020204" pitchFamily="34" charset="0"/>
                  <a:cs typeface="Segoe UI" pitchFamily="34" charset="0"/>
                </a:rPr>
                <a:t>$1m. support savings/year: </a:t>
              </a:r>
              <a:r>
                <a:rPr lang="en-US" sz="1400">
                  <a:solidFill>
                    <a:srgbClr val="000000"/>
                  </a:solidFill>
                  <a:latin typeface="Aptos" panose="020B0004020202020204" pitchFamily="34" charset="0"/>
                  <a:cs typeface="Segoe UI" pitchFamily="34" charset="0"/>
                </a:rPr>
                <a:t>cost of ticket handling and human support avoided through automation.</a:t>
              </a:r>
            </a:p>
            <a:p>
              <a:pPr marL="447675" defTabSz="932472" fontAlgn="base">
                <a:spcAft>
                  <a:spcPts val="600"/>
                </a:spcAft>
              </a:pPr>
              <a:r>
                <a:rPr lang="en-US" sz="1400">
                  <a:solidFill>
                    <a:srgbClr val="000000"/>
                  </a:solidFill>
                  <a:latin typeface="Aptos SemiBold" panose="020B0004020202020204" pitchFamily="34" charset="0"/>
                  <a:cs typeface="Segoe UI" pitchFamily="34" charset="0"/>
                </a:rPr>
                <a:t>Same-day updates and deployments: </a:t>
              </a:r>
              <a:r>
                <a:rPr lang="en-US" sz="1400">
                  <a:solidFill>
                    <a:srgbClr val="000000"/>
                  </a:solidFill>
                  <a:latin typeface="Aptos" panose="020B0004020202020204" pitchFamily="34" charset="0"/>
                  <a:cs typeface="Segoe UI" pitchFamily="34" charset="0"/>
                </a:rPr>
                <a:t>business subject matter experts can autonomously update, test and deploy the copilot.</a:t>
              </a:r>
            </a:p>
            <a:p>
              <a:pPr defTabSz="932472" fontAlgn="base">
                <a:spcAft>
                  <a:spcPts val="600"/>
                </a:spcAft>
              </a:pPr>
              <a:endParaRPr lang="en-US" sz="1400">
                <a:solidFill>
                  <a:srgbClr val="000000"/>
                </a:solidFill>
                <a:latin typeface="Aptos" panose="020B0004020202020204" pitchFamily="34" charset="0"/>
                <a:cs typeface="Segoe UI" pitchFamily="34" charset="0"/>
              </a:endParaRPr>
            </a:p>
          </p:txBody>
        </p:sp>
        <p:pic>
          <p:nvPicPr>
            <p:cNvPr id="8" name="Graphic 7" descr="Dollar with solid fill">
              <a:extLst>
                <a:ext uri="{FF2B5EF4-FFF2-40B4-BE49-F238E27FC236}">
                  <a16:creationId xmlns:a16="http://schemas.microsoft.com/office/drawing/2014/main" id="{A465EB70-07F4-FCB5-3177-F2C3B54887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60000">
              <a:off x="2004495" y="4210962"/>
              <a:ext cx="288000" cy="288000"/>
            </a:xfrm>
            <a:prstGeom prst="rect">
              <a:avLst/>
            </a:prstGeom>
            <a:effectLst>
              <a:outerShdw blurRad="63500" sx="102000" sy="102000" algn="ctr" rotWithShape="0">
                <a:prstClr val="black">
                  <a:alpha val="40000"/>
                </a:prstClr>
              </a:outerShdw>
            </a:effectLst>
          </p:spPr>
        </p:pic>
        <p:pic>
          <p:nvPicPr>
            <p:cNvPr id="10" name="Graphic 9" descr="Robot outline">
              <a:extLst>
                <a:ext uri="{FF2B5EF4-FFF2-40B4-BE49-F238E27FC236}">
                  <a16:creationId xmlns:a16="http://schemas.microsoft.com/office/drawing/2014/main" id="{2A2A0638-1166-A49A-B782-176C4448C2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60000">
              <a:off x="1968495" y="2683427"/>
              <a:ext cx="360000" cy="360000"/>
            </a:xfrm>
            <a:prstGeom prst="rect">
              <a:avLst/>
            </a:prstGeom>
            <a:effectLst>
              <a:outerShdw blurRad="63500" sx="102000" sy="102000" algn="ctr" rotWithShape="0">
                <a:prstClr val="black">
                  <a:alpha val="40000"/>
                </a:prstClr>
              </a:outerShdw>
            </a:effectLst>
          </p:spPr>
        </p:pic>
        <p:pic>
          <p:nvPicPr>
            <p:cNvPr id="14" name="Graphic 13" descr="Sparkler with solid fill">
              <a:extLst>
                <a:ext uri="{FF2B5EF4-FFF2-40B4-BE49-F238E27FC236}">
                  <a16:creationId xmlns:a16="http://schemas.microsoft.com/office/drawing/2014/main" id="{A249CA4B-0904-67AF-0B89-381D671E18A4}"/>
                </a:ext>
              </a:extLst>
            </p:cNvPr>
            <p:cNvPicPr>
              <a:picLocks noChangeAspect="1"/>
            </p:cNvPicPr>
            <p:nvPr/>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60000">
              <a:off x="2022495" y="4675660"/>
              <a:ext cx="252000" cy="252000"/>
            </a:xfrm>
            <a:prstGeom prst="rect">
              <a:avLst/>
            </a:prstGeom>
            <a:effectLst>
              <a:outerShdw blurRad="63500" sx="102000" sy="102000" algn="ctr" rotWithShape="0">
                <a:prstClr val="black">
                  <a:alpha val="40000"/>
                </a:prstClr>
              </a:outerShdw>
            </a:effectLst>
          </p:spPr>
        </p:pic>
        <p:pic>
          <p:nvPicPr>
            <p:cNvPr id="16" name="Graphic 15" descr="Grinning face outline with solid fill">
              <a:extLst>
                <a:ext uri="{FF2B5EF4-FFF2-40B4-BE49-F238E27FC236}">
                  <a16:creationId xmlns:a16="http://schemas.microsoft.com/office/drawing/2014/main" id="{F5F0687F-60AE-B2F5-17EE-5F32E4F3124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60000">
              <a:off x="2004495" y="3128997"/>
              <a:ext cx="288000" cy="288000"/>
            </a:xfrm>
            <a:prstGeom prst="rect">
              <a:avLst/>
            </a:prstGeom>
            <a:effectLst>
              <a:outerShdw blurRad="63500" sx="102000" sy="102000" algn="ctr" rotWithShape="0">
                <a:prstClr val="black">
                  <a:alpha val="40000"/>
                </a:prstClr>
              </a:outerShdw>
            </a:effectLst>
          </p:spPr>
        </p:pic>
        <p:pic>
          <p:nvPicPr>
            <p:cNvPr id="22" name="Graphic 21" descr="Chat bubble outline">
              <a:extLst>
                <a:ext uri="{FF2B5EF4-FFF2-40B4-BE49-F238E27FC236}">
                  <a16:creationId xmlns:a16="http://schemas.microsoft.com/office/drawing/2014/main" id="{1A97CE06-AD69-41DC-DAB0-F2764CAB4176}"/>
                </a:ext>
              </a:extLst>
            </p:cNvPr>
            <p:cNvPicPr preferRelativeResize="0">
              <a:picLocks/>
            </p:cNvPicPr>
            <p:nvPr/>
          </p:nvPicPr>
          <p:blipFill>
            <a:blip r:embed="rId10">
              <a:extLst>
                <a:ext uri="{96DAC541-7B7A-43D3-8B79-37D633B846F1}">
                  <asvg:svgBlip xmlns:asvg="http://schemas.microsoft.com/office/drawing/2016/SVG/main" r:embed="rId11"/>
                </a:ext>
              </a:extLst>
            </a:blip>
            <a:stretch>
              <a:fillRect/>
            </a:stretch>
          </p:blipFill>
          <p:spPr>
            <a:xfrm rot="60000" flipH="1">
              <a:off x="1968495" y="3439343"/>
              <a:ext cx="360000" cy="360000"/>
            </a:xfrm>
            <a:prstGeom prst="rect">
              <a:avLst/>
            </a:prstGeom>
            <a:effectLst>
              <a:outerShdw blurRad="63500" sx="102000" sy="102000" algn="ctr" rotWithShape="0">
                <a:prstClr val="black">
                  <a:alpha val="40000"/>
                </a:prstClr>
              </a:outerShdw>
            </a:effectLst>
          </p:spPr>
        </p:pic>
      </p:grpSp>
    </p:spTree>
    <p:extLst>
      <p:ext uri="{BB962C8B-B14F-4D97-AF65-F5344CB8AC3E}">
        <p14:creationId xmlns:p14="http://schemas.microsoft.com/office/powerpoint/2010/main" val="7600616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r>
              <a:rPr lang="en-US"/>
              <a:t>Assumptions &amp; concerns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About the capabilities of your copilot:</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1097393"/>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Understanding your assumptions and concerns to help you either validate or address them early in the project.</a:t>
            </a: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515033351"/>
              </p:ext>
            </p:extLst>
          </p:nvPr>
        </p:nvGraphicFramePr>
        <p:xfrm>
          <a:off x="361951" y="1666779"/>
          <a:ext cx="8334350" cy="4893360"/>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234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What are your assumptions?</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234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What are your concerns?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2064" y="1805347"/>
            <a:ext cx="5400000" cy="1950997"/>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Out-of-the-box deployment capabilities across all channels, including WhatsApp, Slack, and SharePoint intranet pages.</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Generative AI is expected to fully remove the need to maintain knowledge within the copilot itself.</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In the era of large language models (LLMs), state of the art intent recognition and entity extraction.</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91722" y="4449783"/>
            <a:ext cx="5400000" cy="1903707"/>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Limited control of the answers generated by a large language model (LLM).</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Internal employee pushback about copilots replacing or reducing customer service teams.</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Some IT teams would prefer to host the conversational AI software and LLMs on internal servers.</a:t>
            </a:r>
          </a:p>
        </p:txBody>
      </p:sp>
    </p:spTree>
    <p:extLst>
      <p:ext uri="{BB962C8B-B14F-4D97-AF65-F5344CB8AC3E}">
        <p14:creationId xmlns:p14="http://schemas.microsoft.com/office/powerpoint/2010/main" val="297510009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1107996"/>
          </a:xfrm>
        </p:spPr>
        <p:txBody>
          <a:bodyPr/>
          <a:lstStyle/>
          <a:p>
            <a:pPr marL="0" indent="0">
              <a:buFont typeface="Wingdings" panose="05000000000000000000" pitchFamily="2" charset="2"/>
              <a:buNone/>
            </a:pPr>
            <a:r>
              <a:rPr lang="en-US" sz="3600">
                <a:solidFill>
                  <a:schemeClr val="accent2"/>
                </a:solidFill>
              </a:rPr>
              <a:t>Architecture Overview</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2185214"/>
          </a:xfrm>
        </p:spPr>
        <p:txBody>
          <a:bodyPr/>
          <a:lstStyle/>
          <a:p>
            <a:pPr>
              <a:spcBef>
                <a:spcPts val="600"/>
              </a:spcBef>
            </a:pPr>
            <a:r>
              <a:rPr lang="en-US" sz="2800"/>
              <a:t>Solution architecture</a:t>
            </a:r>
          </a:p>
          <a:p>
            <a:pPr>
              <a:spcBef>
                <a:spcPts val="600"/>
              </a:spcBef>
            </a:pPr>
            <a:r>
              <a:rPr lang="en-US"/>
              <a:t>Conversation </a:t>
            </a:r>
            <a:r>
              <a:rPr lang="en-US" sz="2800"/>
              <a:t>volumes</a:t>
            </a:r>
          </a:p>
          <a:p>
            <a:pPr>
              <a:spcBef>
                <a:spcPts val="600"/>
              </a:spcBef>
            </a:pPr>
            <a:r>
              <a:rPr lang="en-US"/>
              <a:t>Performance</a:t>
            </a:r>
            <a:endParaRPr lang="en-US" sz="2800"/>
          </a:p>
          <a:p>
            <a:pPr>
              <a:spcBef>
                <a:spcPts val="600"/>
              </a:spcBef>
            </a:pPr>
            <a:r>
              <a:rPr lang="en-US"/>
              <a:t>Identified technical challenges</a:t>
            </a:r>
            <a:endParaRPr lang="en-US" sz="2800"/>
          </a:p>
        </p:txBody>
      </p:sp>
    </p:spTree>
    <p:extLst>
      <p:ext uri="{BB962C8B-B14F-4D97-AF65-F5344CB8AC3E}">
        <p14:creationId xmlns:p14="http://schemas.microsoft.com/office/powerpoint/2010/main" val="151049775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F3C980-82C0-0EAD-EA82-555306C7F1A5}"/>
              </a:ext>
            </a:extLst>
          </p:cNvPr>
          <p:cNvSpPr>
            <a:spLocks noGrp="1"/>
          </p:cNvSpPr>
          <p:nvPr>
            <p:ph type="body" sz="quarter" idx="11"/>
          </p:nvPr>
        </p:nvSpPr>
        <p:spPr>
          <a:xfrm>
            <a:off x="276200" y="237133"/>
            <a:ext cx="8420100" cy="553998"/>
          </a:xfrm>
        </p:spPr>
        <p:txBody>
          <a:bodyPr/>
          <a:lstStyle/>
          <a:p>
            <a:r>
              <a:rPr lang="en-US"/>
              <a:t>Copilot Studio Overview</a:t>
            </a:r>
          </a:p>
        </p:txBody>
      </p:sp>
      <p:sp>
        <p:nvSpPr>
          <p:cNvPr id="3" name="Text Placeholder 2">
            <a:extLst>
              <a:ext uri="{FF2B5EF4-FFF2-40B4-BE49-F238E27FC236}">
                <a16:creationId xmlns:a16="http://schemas.microsoft.com/office/drawing/2014/main" id="{ADF97978-77A3-65F8-52CE-6AE9A3C013CA}"/>
              </a:ext>
            </a:extLst>
          </p:cNvPr>
          <p:cNvSpPr>
            <a:spLocks noGrp="1"/>
          </p:cNvSpPr>
          <p:nvPr>
            <p:ph type="body" sz="quarter" idx="12"/>
          </p:nvPr>
        </p:nvSpPr>
        <p:spPr/>
        <p:txBody>
          <a:bodyPr/>
          <a:lstStyle/>
          <a:p>
            <a:r>
              <a:rPr lang="en-US"/>
              <a:t>Product capabilities</a:t>
            </a:r>
          </a:p>
        </p:txBody>
      </p:sp>
      <p:sp>
        <p:nvSpPr>
          <p:cNvPr id="8" name="Text Placeholder 4">
            <a:extLst>
              <a:ext uri="{FF2B5EF4-FFF2-40B4-BE49-F238E27FC236}">
                <a16:creationId xmlns:a16="http://schemas.microsoft.com/office/drawing/2014/main" id="{DCFA4BF5-17A5-DE1F-DCBC-86A1FBD75912}"/>
              </a:ext>
            </a:extLst>
          </p:cNvPr>
          <p:cNvSpPr>
            <a:spLocks noGrp="1"/>
          </p:cNvSpPr>
          <p:nvPr>
            <p:ph type="body" sz="quarter" idx="15"/>
          </p:nvPr>
        </p:nvSpPr>
        <p:spPr>
          <a:xfrm>
            <a:off x="8967788" y="0"/>
            <a:ext cx="3224212" cy="1282059"/>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 example?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Overview of the native capabilities of Copilot Studio to help you assess the features you’re planning to use in the project.</a:t>
            </a:r>
          </a:p>
        </p:txBody>
      </p:sp>
      <p:grpSp>
        <p:nvGrpSpPr>
          <p:cNvPr id="202" name="Group 201">
            <a:extLst>
              <a:ext uri="{FF2B5EF4-FFF2-40B4-BE49-F238E27FC236}">
                <a16:creationId xmlns:a16="http://schemas.microsoft.com/office/drawing/2014/main" id="{5AA1171F-F092-8B15-4AD4-2ED0F61087E2}"/>
              </a:ext>
            </a:extLst>
          </p:cNvPr>
          <p:cNvGrpSpPr/>
          <p:nvPr/>
        </p:nvGrpSpPr>
        <p:grpSpPr>
          <a:xfrm>
            <a:off x="438151" y="1520825"/>
            <a:ext cx="8134350" cy="5011142"/>
            <a:chOff x="1623205" y="1348821"/>
            <a:chExt cx="6949295" cy="5272046"/>
          </a:xfrm>
        </p:grpSpPr>
        <p:grpSp>
          <p:nvGrpSpPr>
            <p:cNvPr id="121" name="Group 120">
              <a:extLst>
                <a:ext uri="{FF2B5EF4-FFF2-40B4-BE49-F238E27FC236}">
                  <a16:creationId xmlns:a16="http://schemas.microsoft.com/office/drawing/2014/main" id="{29178272-4989-4EA8-9DD9-FCBD3FD333CE}"/>
                </a:ext>
              </a:extLst>
            </p:cNvPr>
            <p:cNvGrpSpPr/>
            <p:nvPr/>
          </p:nvGrpSpPr>
          <p:grpSpPr>
            <a:xfrm>
              <a:off x="1699000" y="2436982"/>
              <a:ext cx="6873500" cy="500904"/>
              <a:chOff x="4008120" y="1710580"/>
              <a:chExt cx="7601269" cy="553940"/>
            </a:xfrm>
          </p:grpSpPr>
          <p:sp>
            <p:nvSpPr>
              <p:cNvPr id="122" name="Rectangle 121">
                <a:extLst>
                  <a:ext uri="{FF2B5EF4-FFF2-40B4-BE49-F238E27FC236}">
                    <a16:creationId xmlns:a16="http://schemas.microsoft.com/office/drawing/2014/main" id="{F547D8BC-4246-CA28-13E1-0527D82EC600}"/>
                  </a:ext>
                </a:extLst>
              </p:cNvPr>
              <p:cNvSpPr/>
              <p:nvPr/>
            </p:nvSpPr>
            <p:spPr bwMode="auto">
              <a:xfrm>
                <a:off x="5471160" y="1710580"/>
                <a:ext cx="6138229" cy="55394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sp>
            <p:nvSpPr>
              <p:cNvPr id="123" name="Rectangle 122">
                <a:extLst>
                  <a:ext uri="{FF2B5EF4-FFF2-40B4-BE49-F238E27FC236}">
                    <a16:creationId xmlns:a16="http://schemas.microsoft.com/office/drawing/2014/main" id="{B670365D-422F-FEC8-EC41-F07A03670203}"/>
                  </a:ext>
                </a:extLst>
              </p:cNvPr>
              <p:cNvSpPr/>
              <p:nvPr/>
            </p:nvSpPr>
            <p:spPr bwMode="auto">
              <a:xfrm>
                <a:off x="4008120" y="1775570"/>
                <a:ext cx="1383030" cy="4239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accent2"/>
                    </a:solidFill>
                    <a:effectLst/>
                    <a:uLnTx/>
                    <a:uFillTx/>
                    <a:latin typeface="Aptos SemiBold" panose="020B0004020202020204" pitchFamily="34" charset="0"/>
                    <a:cs typeface="Segoe UI" panose="020B0502040204020203" pitchFamily="34" charset="0"/>
                  </a:rPr>
                  <a:t>World Class UX</a:t>
                </a:r>
              </a:p>
            </p:txBody>
          </p:sp>
        </p:grpSp>
        <p:grpSp>
          <p:nvGrpSpPr>
            <p:cNvPr id="124" name="Group 123">
              <a:extLst>
                <a:ext uri="{FF2B5EF4-FFF2-40B4-BE49-F238E27FC236}">
                  <a16:creationId xmlns:a16="http://schemas.microsoft.com/office/drawing/2014/main" id="{E1327B0B-60D9-2095-4401-0C44C6A1424E}"/>
                </a:ext>
              </a:extLst>
            </p:cNvPr>
            <p:cNvGrpSpPr/>
            <p:nvPr/>
          </p:nvGrpSpPr>
          <p:grpSpPr>
            <a:xfrm>
              <a:off x="1699000" y="3034153"/>
              <a:ext cx="6873500" cy="500904"/>
              <a:chOff x="4008120" y="2370980"/>
              <a:chExt cx="7601269" cy="553940"/>
            </a:xfrm>
          </p:grpSpPr>
          <p:sp>
            <p:nvSpPr>
              <p:cNvPr id="125" name="Rectangle 124">
                <a:extLst>
                  <a:ext uri="{FF2B5EF4-FFF2-40B4-BE49-F238E27FC236}">
                    <a16:creationId xmlns:a16="http://schemas.microsoft.com/office/drawing/2014/main" id="{6AE53024-F26C-FF2E-1B9C-4BF4227923F1}"/>
                  </a:ext>
                </a:extLst>
              </p:cNvPr>
              <p:cNvSpPr/>
              <p:nvPr/>
            </p:nvSpPr>
            <p:spPr bwMode="auto">
              <a:xfrm>
                <a:off x="5471160" y="2370980"/>
                <a:ext cx="6138229" cy="55394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sp>
            <p:nvSpPr>
              <p:cNvPr id="126" name="Rectangle 125">
                <a:extLst>
                  <a:ext uri="{FF2B5EF4-FFF2-40B4-BE49-F238E27FC236}">
                    <a16:creationId xmlns:a16="http://schemas.microsoft.com/office/drawing/2014/main" id="{2EA32354-6C75-83A7-95B9-9189451A9D11}"/>
                  </a:ext>
                </a:extLst>
              </p:cNvPr>
              <p:cNvSpPr/>
              <p:nvPr/>
            </p:nvSpPr>
            <p:spPr bwMode="auto">
              <a:xfrm>
                <a:off x="4008120" y="2435970"/>
                <a:ext cx="1383030" cy="4239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742">
                  <a:defRPr/>
                </a:pPr>
                <a:r>
                  <a:rPr lang="en-US" sz="1200" kern="0">
                    <a:solidFill>
                      <a:schemeClr val="accent2"/>
                    </a:solidFill>
                    <a:latin typeface="Aptos SemiBold" panose="020B0004020202020204" pitchFamily="34" charset="0"/>
                    <a:cs typeface="Segoe UI" panose="020B0502040204020203" pitchFamily="34" charset="0"/>
                  </a:rPr>
                  <a:t>Logic + Automation</a:t>
                </a:r>
              </a:p>
            </p:txBody>
          </p:sp>
        </p:grpSp>
        <p:grpSp>
          <p:nvGrpSpPr>
            <p:cNvPr id="127" name="Group 126">
              <a:extLst>
                <a:ext uri="{FF2B5EF4-FFF2-40B4-BE49-F238E27FC236}">
                  <a16:creationId xmlns:a16="http://schemas.microsoft.com/office/drawing/2014/main" id="{CD738C76-C6A6-C333-4F7D-4B928EB45A45}"/>
                </a:ext>
              </a:extLst>
            </p:cNvPr>
            <p:cNvGrpSpPr/>
            <p:nvPr/>
          </p:nvGrpSpPr>
          <p:grpSpPr>
            <a:xfrm>
              <a:off x="1699000" y="3631325"/>
              <a:ext cx="6873500" cy="500904"/>
              <a:chOff x="4008120" y="3031380"/>
              <a:chExt cx="7601269" cy="553940"/>
            </a:xfrm>
          </p:grpSpPr>
          <p:sp>
            <p:nvSpPr>
              <p:cNvPr id="128" name="Rectangle 127">
                <a:extLst>
                  <a:ext uri="{FF2B5EF4-FFF2-40B4-BE49-F238E27FC236}">
                    <a16:creationId xmlns:a16="http://schemas.microsoft.com/office/drawing/2014/main" id="{27D54960-E6FF-5376-ECCE-1F4904D53D33}"/>
                  </a:ext>
                </a:extLst>
              </p:cNvPr>
              <p:cNvSpPr/>
              <p:nvPr/>
            </p:nvSpPr>
            <p:spPr bwMode="auto">
              <a:xfrm>
                <a:off x="5471160" y="3031380"/>
                <a:ext cx="6138229" cy="55394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sp>
            <p:nvSpPr>
              <p:cNvPr id="129" name="Rectangle 128">
                <a:extLst>
                  <a:ext uri="{FF2B5EF4-FFF2-40B4-BE49-F238E27FC236}">
                    <a16:creationId xmlns:a16="http://schemas.microsoft.com/office/drawing/2014/main" id="{5A3FA565-CD4D-4627-6204-EE4F7AF638AC}"/>
                  </a:ext>
                </a:extLst>
              </p:cNvPr>
              <p:cNvSpPr/>
              <p:nvPr/>
            </p:nvSpPr>
            <p:spPr bwMode="auto">
              <a:xfrm>
                <a:off x="4008120" y="3096370"/>
                <a:ext cx="1383030" cy="4239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32742" fontAlgn="auto">
                  <a:lnSpc>
                    <a:spcPct val="100000"/>
                  </a:lnSpc>
                  <a:spcBef>
                    <a:spcPts val="0"/>
                  </a:spcBef>
                  <a:spcAft>
                    <a:spcPts val="0"/>
                  </a:spcAft>
                  <a:buClrTx/>
                  <a:buSzTx/>
                  <a:buFontTx/>
                  <a:buNone/>
                  <a:tabLst/>
                  <a:defRPr/>
                </a:pPr>
                <a:r>
                  <a:rPr lang="en-US" sz="1200" kern="0">
                    <a:solidFill>
                      <a:schemeClr val="accent2"/>
                    </a:solidFill>
                    <a:latin typeface="Aptos SemiBold" panose="020B0004020202020204" pitchFamily="34" charset="0"/>
                    <a:cs typeface="Segoe UI" panose="020B0502040204020203" pitchFamily="34" charset="0"/>
                  </a:rPr>
                  <a:t>Next-Gen AI</a:t>
                </a:r>
              </a:p>
            </p:txBody>
          </p:sp>
        </p:grpSp>
        <p:grpSp>
          <p:nvGrpSpPr>
            <p:cNvPr id="130" name="Group 129">
              <a:extLst>
                <a:ext uri="{FF2B5EF4-FFF2-40B4-BE49-F238E27FC236}">
                  <a16:creationId xmlns:a16="http://schemas.microsoft.com/office/drawing/2014/main" id="{F0E42BFD-7034-8612-E207-2F84E8F5BCBF}"/>
                </a:ext>
              </a:extLst>
            </p:cNvPr>
            <p:cNvGrpSpPr/>
            <p:nvPr/>
          </p:nvGrpSpPr>
          <p:grpSpPr>
            <a:xfrm>
              <a:off x="1699000" y="4228496"/>
              <a:ext cx="6873500" cy="500904"/>
              <a:chOff x="4008120" y="3691780"/>
              <a:chExt cx="7601269" cy="553940"/>
            </a:xfrm>
          </p:grpSpPr>
          <p:sp>
            <p:nvSpPr>
              <p:cNvPr id="131" name="Rectangle 130">
                <a:extLst>
                  <a:ext uri="{FF2B5EF4-FFF2-40B4-BE49-F238E27FC236}">
                    <a16:creationId xmlns:a16="http://schemas.microsoft.com/office/drawing/2014/main" id="{A24905C8-6DE3-ADBA-F26B-298DF3EBCDC3}"/>
                  </a:ext>
                </a:extLst>
              </p:cNvPr>
              <p:cNvSpPr/>
              <p:nvPr/>
            </p:nvSpPr>
            <p:spPr bwMode="auto">
              <a:xfrm>
                <a:off x="5471160" y="3691780"/>
                <a:ext cx="6138229" cy="55394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sp>
            <p:nvSpPr>
              <p:cNvPr id="132" name="Rectangle 131">
                <a:extLst>
                  <a:ext uri="{FF2B5EF4-FFF2-40B4-BE49-F238E27FC236}">
                    <a16:creationId xmlns:a16="http://schemas.microsoft.com/office/drawing/2014/main" id="{DDC7DAD1-96BD-B383-2B73-234ED3900299}"/>
                  </a:ext>
                </a:extLst>
              </p:cNvPr>
              <p:cNvSpPr/>
              <p:nvPr/>
            </p:nvSpPr>
            <p:spPr bwMode="auto">
              <a:xfrm>
                <a:off x="4008120" y="3756770"/>
                <a:ext cx="1383030" cy="4239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742">
                  <a:defRPr/>
                </a:pPr>
                <a:r>
                  <a:rPr lang="en-US" sz="1200" kern="0">
                    <a:solidFill>
                      <a:schemeClr val="accent2"/>
                    </a:solidFill>
                    <a:latin typeface="Aptos SemiBold" panose="020B0004020202020204" pitchFamily="34" charset="0"/>
                    <a:cs typeface="Segoe UI" panose="020B0502040204020203" pitchFamily="34" charset="0"/>
                  </a:rPr>
                  <a:t>Connected experience</a:t>
                </a:r>
              </a:p>
            </p:txBody>
          </p:sp>
        </p:grpSp>
        <p:grpSp>
          <p:nvGrpSpPr>
            <p:cNvPr id="133" name="Group 132">
              <a:extLst>
                <a:ext uri="{FF2B5EF4-FFF2-40B4-BE49-F238E27FC236}">
                  <a16:creationId xmlns:a16="http://schemas.microsoft.com/office/drawing/2014/main" id="{BB340A59-244C-1C45-63DF-819E414B0936}"/>
                </a:ext>
              </a:extLst>
            </p:cNvPr>
            <p:cNvGrpSpPr/>
            <p:nvPr/>
          </p:nvGrpSpPr>
          <p:grpSpPr>
            <a:xfrm>
              <a:off x="1699000" y="4825667"/>
              <a:ext cx="6873500" cy="500904"/>
              <a:chOff x="4008120" y="4352180"/>
              <a:chExt cx="7601269" cy="553940"/>
            </a:xfrm>
          </p:grpSpPr>
          <p:sp>
            <p:nvSpPr>
              <p:cNvPr id="134" name="Rectangle 133">
                <a:extLst>
                  <a:ext uri="{FF2B5EF4-FFF2-40B4-BE49-F238E27FC236}">
                    <a16:creationId xmlns:a16="http://schemas.microsoft.com/office/drawing/2014/main" id="{4586E3EC-76E7-D21B-3B76-3691E5E13123}"/>
                  </a:ext>
                </a:extLst>
              </p:cNvPr>
              <p:cNvSpPr/>
              <p:nvPr/>
            </p:nvSpPr>
            <p:spPr bwMode="auto">
              <a:xfrm>
                <a:off x="5471160" y="4352180"/>
                <a:ext cx="6138229" cy="55394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sp>
            <p:nvSpPr>
              <p:cNvPr id="135" name="Rectangle 134">
                <a:extLst>
                  <a:ext uri="{FF2B5EF4-FFF2-40B4-BE49-F238E27FC236}">
                    <a16:creationId xmlns:a16="http://schemas.microsoft.com/office/drawing/2014/main" id="{63E0FD5F-22D7-8A0E-E9EC-9C4F72F484AF}"/>
                  </a:ext>
                </a:extLst>
              </p:cNvPr>
              <p:cNvSpPr/>
              <p:nvPr/>
            </p:nvSpPr>
            <p:spPr bwMode="auto">
              <a:xfrm>
                <a:off x="4008120" y="4417170"/>
                <a:ext cx="1383030" cy="4239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32742" fontAlgn="auto">
                  <a:lnSpc>
                    <a:spcPct val="100000"/>
                  </a:lnSpc>
                  <a:spcBef>
                    <a:spcPts val="0"/>
                  </a:spcBef>
                  <a:spcAft>
                    <a:spcPts val="0"/>
                  </a:spcAft>
                  <a:buClrTx/>
                  <a:buSzTx/>
                  <a:buFontTx/>
                  <a:buNone/>
                  <a:tabLst/>
                  <a:defRPr/>
                </a:pPr>
                <a:r>
                  <a:rPr lang="en-US" sz="1200" kern="0">
                    <a:solidFill>
                      <a:schemeClr val="accent2"/>
                    </a:solidFill>
                    <a:latin typeface="Aptos SemiBold" panose="020B0004020202020204" pitchFamily="34" charset="0"/>
                    <a:cs typeface="Segoe UI" panose="020B0502040204020203" pitchFamily="34" charset="0"/>
                  </a:rPr>
                  <a:t>Copilot Lifecycle</a:t>
                </a:r>
              </a:p>
            </p:txBody>
          </p:sp>
        </p:grpSp>
        <p:grpSp>
          <p:nvGrpSpPr>
            <p:cNvPr id="136" name="Group 135">
              <a:extLst>
                <a:ext uri="{FF2B5EF4-FFF2-40B4-BE49-F238E27FC236}">
                  <a16:creationId xmlns:a16="http://schemas.microsoft.com/office/drawing/2014/main" id="{AFB44F8A-3EF5-4E9D-2C4A-B2D8D9A60475}"/>
                </a:ext>
              </a:extLst>
            </p:cNvPr>
            <p:cNvGrpSpPr/>
            <p:nvPr/>
          </p:nvGrpSpPr>
          <p:grpSpPr>
            <a:xfrm>
              <a:off x="1699000" y="5422839"/>
              <a:ext cx="6873500" cy="500904"/>
              <a:chOff x="4008120" y="5012580"/>
              <a:chExt cx="7601269" cy="553940"/>
            </a:xfrm>
          </p:grpSpPr>
          <p:sp>
            <p:nvSpPr>
              <p:cNvPr id="137" name="Rectangle 136">
                <a:extLst>
                  <a:ext uri="{FF2B5EF4-FFF2-40B4-BE49-F238E27FC236}">
                    <a16:creationId xmlns:a16="http://schemas.microsoft.com/office/drawing/2014/main" id="{C77FA7F0-818E-8BA5-4AD0-281B39BE0FBC}"/>
                  </a:ext>
                </a:extLst>
              </p:cNvPr>
              <p:cNvSpPr/>
              <p:nvPr/>
            </p:nvSpPr>
            <p:spPr bwMode="auto">
              <a:xfrm>
                <a:off x="5471160" y="5012580"/>
                <a:ext cx="6138229" cy="55394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32472" eaLnBrk="1" fontAlgn="auto"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sp>
            <p:nvSpPr>
              <p:cNvPr id="138" name="Rectangle 137">
                <a:extLst>
                  <a:ext uri="{FF2B5EF4-FFF2-40B4-BE49-F238E27FC236}">
                    <a16:creationId xmlns:a16="http://schemas.microsoft.com/office/drawing/2014/main" id="{33D1A99C-9CBA-9BC9-CD78-8CB04C4B2629}"/>
                  </a:ext>
                </a:extLst>
              </p:cNvPr>
              <p:cNvSpPr/>
              <p:nvPr/>
            </p:nvSpPr>
            <p:spPr bwMode="auto">
              <a:xfrm>
                <a:off x="4008120" y="5077570"/>
                <a:ext cx="1383030" cy="4239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742">
                  <a:defRPr/>
                </a:pPr>
                <a:r>
                  <a:rPr lang="en-IN" sz="1200" kern="0">
                    <a:solidFill>
                      <a:schemeClr val="accent2"/>
                    </a:solidFill>
                    <a:latin typeface="Aptos SemiBold" panose="020B0004020202020204" pitchFamily="34" charset="0"/>
                    <a:cs typeface="Segoe UI" panose="020B0502040204020203" pitchFamily="34" charset="0"/>
                  </a:rPr>
                  <a:t>Security + Governance</a:t>
                </a:r>
              </a:p>
            </p:txBody>
          </p:sp>
        </p:grpSp>
        <p:sp>
          <p:nvSpPr>
            <p:cNvPr id="139" name="Freeform: Shape 138">
              <a:extLst>
                <a:ext uri="{FF2B5EF4-FFF2-40B4-BE49-F238E27FC236}">
                  <a16:creationId xmlns:a16="http://schemas.microsoft.com/office/drawing/2014/main" id="{DEFA48D5-FD8C-FA62-B1A6-FDF0134A0EFD}"/>
                </a:ext>
              </a:extLst>
            </p:cNvPr>
            <p:cNvSpPr/>
            <p:nvPr/>
          </p:nvSpPr>
          <p:spPr bwMode="auto">
            <a:xfrm>
              <a:off x="1623205" y="6295642"/>
              <a:ext cx="6949294" cy="325224"/>
            </a:xfrm>
            <a:custGeom>
              <a:avLst/>
              <a:gdLst>
                <a:gd name="connsiteX0" fmla="*/ 0 w 7685088"/>
                <a:gd name="connsiteY0" fmla="*/ 0 h 359659"/>
                <a:gd name="connsiteX1" fmla="*/ 7685088 w 7685088"/>
                <a:gd name="connsiteY1" fmla="*/ 0 h 359659"/>
                <a:gd name="connsiteX2" fmla="*/ 7685088 w 7685088"/>
                <a:gd name="connsiteY2" fmla="*/ 200654 h 359659"/>
                <a:gd name="connsiteX3" fmla="*/ 7526083 w 7685088"/>
                <a:gd name="connsiteY3" fmla="*/ 359659 h 359659"/>
                <a:gd name="connsiteX4" fmla="*/ 159005 w 7685088"/>
                <a:gd name="connsiteY4" fmla="*/ 359659 h 359659"/>
                <a:gd name="connsiteX5" fmla="*/ 0 w 7685088"/>
                <a:gd name="connsiteY5" fmla="*/ 200654 h 35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85088" h="359659">
                  <a:moveTo>
                    <a:pt x="0" y="0"/>
                  </a:moveTo>
                  <a:lnTo>
                    <a:pt x="7685088" y="0"/>
                  </a:lnTo>
                  <a:lnTo>
                    <a:pt x="7685088" y="200654"/>
                  </a:lnTo>
                  <a:cubicBezTo>
                    <a:pt x="7685088" y="288470"/>
                    <a:pt x="7613899" y="359659"/>
                    <a:pt x="7526083" y="359659"/>
                  </a:cubicBezTo>
                  <a:lnTo>
                    <a:pt x="159005" y="359659"/>
                  </a:lnTo>
                  <a:cubicBezTo>
                    <a:pt x="71189" y="359659"/>
                    <a:pt x="0" y="288470"/>
                    <a:pt x="0" y="200654"/>
                  </a:cubicBezTo>
                  <a:close/>
                </a:path>
              </a:pathLst>
            </a:cu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Aptos SemiBold" panose="020B0004020202020204" pitchFamily="34" charset="0"/>
                </a:rPr>
                <a:t>Microsoft’s end-to-end copilot building platform</a:t>
              </a:r>
            </a:p>
          </p:txBody>
        </p:sp>
        <p:sp>
          <p:nvSpPr>
            <p:cNvPr id="140" name="Rectangle: Rounded Corners 139">
              <a:extLst>
                <a:ext uri="{FF2B5EF4-FFF2-40B4-BE49-F238E27FC236}">
                  <a16:creationId xmlns:a16="http://schemas.microsoft.com/office/drawing/2014/main" id="{6A17066E-F62E-6D28-A83E-F56F6174EB04}"/>
                </a:ext>
              </a:extLst>
            </p:cNvPr>
            <p:cNvSpPr/>
            <p:nvPr/>
          </p:nvSpPr>
          <p:spPr bwMode="auto">
            <a:xfrm>
              <a:off x="1623206" y="1348821"/>
              <a:ext cx="6949294" cy="5272046"/>
            </a:xfrm>
            <a:prstGeom prst="roundRect">
              <a:avLst>
                <a:gd name="adj" fmla="val 2756"/>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sp>
          <p:nvSpPr>
            <p:cNvPr id="141" name="TextBox 140">
              <a:extLst>
                <a:ext uri="{FF2B5EF4-FFF2-40B4-BE49-F238E27FC236}">
                  <a16:creationId xmlns:a16="http://schemas.microsoft.com/office/drawing/2014/main" id="{1E407D7D-74A4-39F6-4517-3758572FB03F}"/>
                </a:ext>
              </a:extLst>
            </p:cNvPr>
            <p:cNvSpPr txBox="1"/>
            <p:nvPr/>
          </p:nvSpPr>
          <p:spPr>
            <a:xfrm>
              <a:off x="3197433" y="2603941"/>
              <a:ext cx="676117"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Declarative</a:t>
              </a:r>
            </a:p>
          </p:txBody>
        </p:sp>
        <p:sp>
          <p:nvSpPr>
            <p:cNvPr id="142" name="TextBox 141">
              <a:extLst>
                <a:ext uri="{FF2B5EF4-FFF2-40B4-BE49-F238E27FC236}">
                  <a16:creationId xmlns:a16="http://schemas.microsoft.com/office/drawing/2014/main" id="{38E87D27-A2AC-40C2-3492-B56949D82BC7}"/>
                </a:ext>
              </a:extLst>
            </p:cNvPr>
            <p:cNvSpPr txBox="1"/>
            <p:nvPr/>
          </p:nvSpPr>
          <p:spPr>
            <a:xfrm>
              <a:off x="4187112" y="2603941"/>
              <a:ext cx="902567"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Rich Response</a:t>
              </a:r>
            </a:p>
          </p:txBody>
        </p:sp>
        <p:sp>
          <p:nvSpPr>
            <p:cNvPr id="143" name="TextBox 142">
              <a:extLst>
                <a:ext uri="{FF2B5EF4-FFF2-40B4-BE49-F238E27FC236}">
                  <a16:creationId xmlns:a16="http://schemas.microsoft.com/office/drawing/2014/main" id="{83E5117E-1B2D-59FB-8952-42CAB9EFD422}"/>
                </a:ext>
              </a:extLst>
            </p:cNvPr>
            <p:cNvSpPr txBox="1"/>
            <p:nvPr/>
          </p:nvSpPr>
          <p:spPr>
            <a:xfrm>
              <a:off x="7206970" y="2603941"/>
              <a:ext cx="1190062" cy="194281"/>
            </a:xfrm>
            <a:prstGeom prst="rect">
              <a:avLst/>
            </a:prstGeom>
            <a:noFill/>
          </p:spPr>
          <p:txBody>
            <a:bodyPr wrap="square" lIns="0" tIns="0" rIns="0" bIns="0" rtlCol="0">
              <a:spAutoFit/>
            </a:bodyPr>
            <a:lstStyle/>
            <a:p>
              <a:pPr defTabSz="914400">
                <a:defRPr/>
              </a:pPr>
              <a:r>
                <a:rPr lang="en-US" sz="1200">
                  <a:solidFill>
                    <a:srgbClr val="0B556A"/>
                  </a:solidFill>
                  <a:latin typeface="Aptos SemiBold" panose="020B0004020202020204" pitchFamily="34" charset="0"/>
                </a:rPr>
                <a:t>Copilot Assistance</a:t>
              </a:r>
            </a:p>
          </p:txBody>
        </p:sp>
        <p:sp>
          <p:nvSpPr>
            <p:cNvPr id="144" name="TextBox 143">
              <a:extLst>
                <a:ext uri="{FF2B5EF4-FFF2-40B4-BE49-F238E27FC236}">
                  <a16:creationId xmlns:a16="http://schemas.microsoft.com/office/drawing/2014/main" id="{1C2B436A-6DD5-B00E-456D-3AE63BA4CEB8}"/>
                </a:ext>
              </a:extLst>
            </p:cNvPr>
            <p:cNvSpPr txBox="1"/>
            <p:nvPr/>
          </p:nvSpPr>
          <p:spPr>
            <a:xfrm>
              <a:off x="5403240" y="2603941"/>
              <a:ext cx="494926"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Intuitive</a:t>
              </a:r>
            </a:p>
          </p:txBody>
        </p:sp>
        <p:sp>
          <p:nvSpPr>
            <p:cNvPr id="145" name="TextBox 144">
              <a:extLst>
                <a:ext uri="{FF2B5EF4-FFF2-40B4-BE49-F238E27FC236}">
                  <a16:creationId xmlns:a16="http://schemas.microsoft.com/office/drawing/2014/main" id="{8976E30C-B22D-6ADC-0F91-3CB6C1370AAC}"/>
                </a:ext>
              </a:extLst>
            </p:cNvPr>
            <p:cNvSpPr txBox="1"/>
            <p:nvPr/>
          </p:nvSpPr>
          <p:spPr>
            <a:xfrm>
              <a:off x="6211727" y="2603941"/>
              <a:ext cx="681684"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Ease of use</a:t>
              </a:r>
            </a:p>
          </p:txBody>
        </p:sp>
        <p:sp>
          <p:nvSpPr>
            <p:cNvPr id="146" name="TextBox 145">
              <a:extLst>
                <a:ext uri="{FF2B5EF4-FFF2-40B4-BE49-F238E27FC236}">
                  <a16:creationId xmlns:a16="http://schemas.microsoft.com/office/drawing/2014/main" id="{0196F538-93E2-A744-D39E-A01DD35EB7D3}"/>
                </a:ext>
              </a:extLst>
            </p:cNvPr>
            <p:cNvSpPr txBox="1"/>
            <p:nvPr/>
          </p:nvSpPr>
          <p:spPr>
            <a:xfrm>
              <a:off x="3197433" y="3201113"/>
              <a:ext cx="596260"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Power Fx</a:t>
              </a:r>
            </a:p>
          </p:txBody>
        </p:sp>
        <p:sp>
          <p:nvSpPr>
            <p:cNvPr id="147" name="TextBox 146">
              <a:extLst>
                <a:ext uri="{FF2B5EF4-FFF2-40B4-BE49-F238E27FC236}">
                  <a16:creationId xmlns:a16="http://schemas.microsoft.com/office/drawing/2014/main" id="{12AD9231-CB88-2DF9-2457-A24A02AA78EF}"/>
                </a:ext>
              </a:extLst>
            </p:cNvPr>
            <p:cNvSpPr txBox="1"/>
            <p:nvPr/>
          </p:nvSpPr>
          <p:spPr>
            <a:xfrm>
              <a:off x="3887752" y="3201113"/>
              <a:ext cx="1899634" cy="194281"/>
            </a:xfrm>
            <a:prstGeom prst="rect">
              <a:avLst/>
            </a:prstGeom>
            <a:noFill/>
          </p:spPr>
          <p:txBody>
            <a:bodyPr wrap="square" lIns="0" tIns="0" rIns="0" bIns="0" rtlCol="0">
              <a:spAutoFit/>
            </a:bodyPr>
            <a:lstStyle/>
            <a:p>
              <a:pPr algn="ctr" defTabSz="914400">
                <a:defRPr/>
              </a:pPr>
              <a:r>
                <a:rPr lang="en-US" sz="1200">
                  <a:solidFill>
                    <a:srgbClr val="0B556A"/>
                  </a:solidFill>
                  <a:latin typeface="Aptos SemiBold" panose="020B0004020202020204" pitchFamily="34" charset="0"/>
                </a:rPr>
                <a:t>Generative Answers + Actions</a:t>
              </a:r>
            </a:p>
          </p:txBody>
        </p:sp>
        <p:sp>
          <p:nvSpPr>
            <p:cNvPr id="148" name="TextBox 147">
              <a:extLst>
                <a:ext uri="{FF2B5EF4-FFF2-40B4-BE49-F238E27FC236}">
                  <a16:creationId xmlns:a16="http://schemas.microsoft.com/office/drawing/2014/main" id="{44A3710F-8A65-D086-59F3-BF974D5193F6}"/>
                </a:ext>
              </a:extLst>
            </p:cNvPr>
            <p:cNvSpPr txBox="1"/>
            <p:nvPr/>
          </p:nvSpPr>
          <p:spPr>
            <a:xfrm>
              <a:off x="7220301" y="3201113"/>
              <a:ext cx="1190062" cy="19428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Bot Framework skills</a:t>
              </a:r>
            </a:p>
          </p:txBody>
        </p:sp>
        <p:sp>
          <p:nvSpPr>
            <p:cNvPr id="149" name="TextBox 148">
              <a:extLst>
                <a:ext uri="{FF2B5EF4-FFF2-40B4-BE49-F238E27FC236}">
                  <a16:creationId xmlns:a16="http://schemas.microsoft.com/office/drawing/2014/main" id="{486B806E-FDE2-CB7B-D771-7ABE4589771A}"/>
                </a:ext>
              </a:extLst>
            </p:cNvPr>
            <p:cNvSpPr txBox="1"/>
            <p:nvPr/>
          </p:nvSpPr>
          <p:spPr>
            <a:xfrm>
              <a:off x="5977834" y="3201113"/>
              <a:ext cx="1061637"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Power Automate</a:t>
              </a:r>
            </a:p>
          </p:txBody>
        </p:sp>
        <p:sp>
          <p:nvSpPr>
            <p:cNvPr id="150" name="TextBox 149">
              <a:extLst>
                <a:ext uri="{FF2B5EF4-FFF2-40B4-BE49-F238E27FC236}">
                  <a16:creationId xmlns:a16="http://schemas.microsoft.com/office/drawing/2014/main" id="{E5095681-DFBD-9225-26D8-573147E311FD}"/>
                </a:ext>
              </a:extLst>
            </p:cNvPr>
            <p:cNvSpPr txBox="1"/>
            <p:nvPr/>
          </p:nvSpPr>
          <p:spPr>
            <a:xfrm>
              <a:off x="3197433" y="3798285"/>
              <a:ext cx="814210"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Prebuilt LLM</a:t>
              </a:r>
            </a:p>
          </p:txBody>
        </p:sp>
        <p:sp>
          <p:nvSpPr>
            <p:cNvPr id="151" name="TextBox 150">
              <a:extLst>
                <a:ext uri="{FF2B5EF4-FFF2-40B4-BE49-F238E27FC236}">
                  <a16:creationId xmlns:a16="http://schemas.microsoft.com/office/drawing/2014/main" id="{71593E54-E5E4-09B0-0D85-853A05A5A1A5}"/>
                </a:ext>
              </a:extLst>
            </p:cNvPr>
            <p:cNvSpPr txBox="1"/>
            <p:nvPr/>
          </p:nvSpPr>
          <p:spPr>
            <a:xfrm>
              <a:off x="4284058" y="3798285"/>
              <a:ext cx="902567" cy="194281"/>
            </a:xfrm>
            <a:prstGeom prst="rect">
              <a:avLst/>
            </a:prstGeom>
            <a:noFill/>
          </p:spPr>
          <p:txBody>
            <a:bodyPr wrap="square" lIns="0" tIns="0" rIns="0" bIns="0" rtlCol="0">
              <a:spAutoFit/>
            </a:bodyPr>
            <a:lstStyle/>
            <a:p>
              <a:pPr defTabSz="914400">
                <a:defRPr/>
              </a:pPr>
              <a:r>
                <a:rPr lang="en-US" sz="1200">
                  <a:solidFill>
                    <a:srgbClr val="0B556A"/>
                  </a:solidFill>
                  <a:latin typeface="Aptos SemiBold" panose="020B0004020202020204" pitchFamily="34" charset="0"/>
                </a:rPr>
                <a:t>Generative AI</a:t>
              </a:r>
            </a:p>
          </p:txBody>
        </p:sp>
        <p:sp>
          <p:nvSpPr>
            <p:cNvPr id="152" name="TextBox 151">
              <a:extLst>
                <a:ext uri="{FF2B5EF4-FFF2-40B4-BE49-F238E27FC236}">
                  <a16:creationId xmlns:a16="http://schemas.microsoft.com/office/drawing/2014/main" id="{96494A76-99F8-2BE8-C5FA-DECF3F59CDE0}"/>
                </a:ext>
              </a:extLst>
            </p:cNvPr>
            <p:cNvSpPr txBox="1"/>
            <p:nvPr/>
          </p:nvSpPr>
          <p:spPr>
            <a:xfrm>
              <a:off x="7093410" y="3684899"/>
              <a:ext cx="1417180" cy="38856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Bring your own model (Azure CLU)</a:t>
              </a:r>
            </a:p>
          </p:txBody>
        </p:sp>
        <p:sp>
          <p:nvSpPr>
            <p:cNvPr id="153" name="TextBox 152">
              <a:extLst>
                <a:ext uri="{FF2B5EF4-FFF2-40B4-BE49-F238E27FC236}">
                  <a16:creationId xmlns:a16="http://schemas.microsoft.com/office/drawing/2014/main" id="{BBBB6524-4B59-6B05-62E3-39FB3E4B1E59}"/>
                </a:ext>
              </a:extLst>
            </p:cNvPr>
            <p:cNvSpPr txBox="1"/>
            <p:nvPr/>
          </p:nvSpPr>
          <p:spPr>
            <a:xfrm>
              <a:off x="5459039" y="3798285"/>
              <a:ext cx="1361955"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Proactive suggestions</a:t>
              </a:r>
            </a:p>
          </p:txBody>
        </p:sp>
        <p:sp>
          <p:nvSpPr>
            <p:cNvPr id="154" name="TextBox 153">
              <a:extLst>
                <a:ext uri="{FF2B5EF4-FFF2-40B4-BE49-F238E27FC236}">
                  <a16:creationId xmlns:a16="http://schemas.microsoft.com/office/drawing/2014/main" id="{C094B5C1-1CC8-DE56-D0BF-EE9E4E1BD6E2}"/>
                </a:ext>
              </a:extLst>
            </p:cNvPr>
            <p:cNvSpPr txBox="1"/>
            <p:nvPr/>
          </p:nvSpPr>
          <p:spPr>
            <a:xfrm>
              <a:off x="3197433" y="4395455"/>
              <a:ext cx="1250851"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Microsoft Teams</a:t>
              </a:r>
            </a:p>
          </p:txBody>
        </p:sp>
        <p:sp>
          <p:nvSpPr>
            <p:cNvPr id="155" name="TextBox 154">
              <a:extLst>
                <a:ext uri="{FF2B5EF4-FFF2-40B4-BE49-F238E27FC236}">
                  <a16:creationId xmlns:a16="http://schemas.microsoft.com/office/drawing/2014/main" id="{D4A21BD8-AE2D-A4EC-600C-FBB5C4325DD7}"/>
                </a:ext>
              </a:extLst>
            </p:cNvPr>
            <p:cNvSpPr txBox="1"/>
            <p:nvPr/>
          </p:nvSpPr>
          <p:spPr>
            <a:xfrm>
              <a:off x="4706216" y="4395455"/>
              <a:ext cx="902567"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Dynamics 365</a:t>
              </a:r>
            </a:p>
          </p:txBody>
        </p:sp>
        <p:sp>
          <p:nvSpPr>
            <p:cNvPr id="156" name="TextBox 155">
              <a:extLst>
                <a:ext uri="{FF2B5EF4-FFF2-40B4-BE49-F238E27FC236}">
                  <a16:creationId xmlns:a16="http://schemas.microsoft.com/office/drawing/2014/main" id="{D1481708-36FD-7D9C-AB59-DFA4B9E5FCFC}"/>
                </a:ext>
              </a:extLst>
            </p:cNvPr>
            <p:cNvSpPr txBox="1"/>
            <p:nvPr/>
          </p:nvSpPr>
          <p:spPr>
            <a:xfrm>
              <a:off x="7304796" y="4393100"/>
              <a:ext cx="1082325"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Azure Bot Service</a:t>
              </a:r>
            </a:p>
          </p:txBody>
        </p:sp>
        <p:sp>
          <p:nvSpPr>
            <p:cNvPr id="157" name="TextBox 156">
              <a:extLst>
                <a:ext uri="{FF2B5EF4-FFF2-40B4-BE49-F238E27FC236}">
                  <a16:creationId xmlns:a16="http://schemas.microsoft.com/office/drawing/2014/main" id="{58FAFE8F-0DCF-D432-C13C-509FF385ED3A}"/>
                </a:ext>
              </a:extLst>
            </p:cNvPr>
            <p:cNvSpPr txBox="1"/>
            <p:nvPr/>
          </p:nvSpPr>
          <p:spPr>
            <a:xfrm>
              <a:off x="5866714" y="4395455"/>
              <a:ext cx="1190062"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1000+ Connectors</a:t>
              </a:r>
            </a:p>
          </p:txBody>
        </p:sp>
        <p:sp>
          <p:nvSpPr>
            <p:cNvPr id="158" name="TextBox 157">
              <a:extLst>
                <a:ext uri="{FF2B5EF4-FFF2-40B4-BE49-F238E27FC236}">
                  <a16:creationId xmlns:a16="http://schemas.microsoft.com/office/drawing/2014/main" id="{A02FD5F9-9C30-9AA9-8BE4-A66A49A79F22}"/>
                </a:ext>
              </a:extLst>
            </p:cNvPr>
            <p:cNvSpPr txBox="1"/>
            <p:nvPr/>
          </p:nvSpPr>
          <p:spPr>
            <a:xfrm>
              <a:off x="3197433" y="4992627"/>
              <a:ext cx="676117"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Test pane</a:t>
              </a:r>
            </a:p>
          </p:txBody>
        </p:sp>
        <p:sp>
          <p:nvSpPr>
            <p:cNvPr id="159" name="TextBox 158">
              <a:extLst>
                <a:ext uri="{FF2B5EF4-FFF2-40B4-BE49-F238E27FC236}">
                  <a16:creationId xmlns:a16="http://schemas.microsoft.com/office/drawing/2014/main" id="{1063DC6C-D976-E01B-3DD8-5E5BEC6D7882}"/>
                </a:ext>
              </a:extLst>
            </p:cNvPr>
            <p:cNvSpPr txBox="1"/>
            <p:nvPr/>
          </p:nvSpPr>
          <p:spPr>
            <a:xfrm>
              <a:off x="4247162" y="4992627"/>
              <a:ext cx="902567"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Collaboration</a:t>
              </a:r>
            </a:p>
          </p:txBody>
        </p:sp>
        <p:sp>
          <p:nvSpPr>
            <p:cNvPr id="160" name="TextBox 159">
              <a:extLst>
                <a:ext uri="{FF2B5EF4-FFF2-40B4-BE49-F238E27FC236}">
                  <a16:creationId xmlns:a16="http://schemas.microsoft.com/office/drawing/2014/main" id="{8EB48919-95C9-F261-574C-729177F74B78}"/>
                </a:ext>
              </a:extLst>
            </p:cNvPr>
            <p:cNvSpPr txBox="1"/>
            <p:nvPr/>
          </p:nvSpPr>
          <p:spPr>
            <a:xfrm>
              <a:off x="7314707" y="4992627"/>
              <a:ext cx="1082325"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ALM Automation</a:t>
              </a:r>
            </a:p>
          </p:txBody>
        </p:sp>
        <p:sp>
          <p:nvSpPr>
            <p:cNvPr id="161" name="TextBox 160">
              <a:extLst>
                <a:ext uri="{FF2B5EF4-FFF2-40B4-BE49-F238E27FC236}">
                  <a16:creationId xmlns:a16="http://schemas.microsoft.com/office/drawing/2014/main" id="{ADFB0B14-7B30-1AEC-A6BF-A433869490EF}"/>
                </a:ext>
              </a:extLst>
            </p:cNvPr>
            <p:cNvSpPr txBox="1"/>
            <p:nvPr/>
          </p:nvSpPr>
          <p:spPr>
            <a:xfrm>
              <a:off x="5523341" y="4992627"/>
              <a:ext cx="1417755"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Solution management</a:t>
              </a:r>
            </a:p>
          </p:txBody>
        </p:sp>
        <p:sp>
          <p:nvSpPr>
            <p:cNvPr id="162" name="TextBox 161">
              <a:extLst>
                <a:ext uri="{FF2B5EF4-FFF2-40B4-BE49-F238E27FC236}">
                  <a16:creationId xmlns:a16="http://schemas.microsoft.com/office/drawing/2014/main" id="{91A70830-9E90-3849-5BC3-45C9DF85FF25}"/>
                </a:ext>
              </a:extLst>
            </p:cNvPr>
            <p:cNvSpPr txBox="1"/>
            <p:nvPr/>
          </p:nvSpPr>
          <p:spPr>
            <a:xfrm>
              <a:off x="3197433" y="5589798"/>
              <a:ext cx="989678"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Trusted identity</a:t>
              </a:r>
            </a:p>
          </p:txBody>
        </p:sp>
        <p:sp>
          <p:nvSpPr>
            <p:cNvPr id="163" name="TextBox 162">
              <a:extLst>
                <a:ext uri="{FF2B5EF4-FFF2-40B4-BE49-F238E27FC236}">
                  <a16:creationId xmlns:a16="http://schemas.microsoft.com/office/drawing/2014/main" id="{0D91B21C-A5C9-105B-B51D-0A41F551285C}"/>
                </a:ext>
              </a:extLst>
            </p:cNvPr>
            <p:cNvSpPr txBox="1"/>
            <p:nvPr/>
          </p:nvSpPr>
          <p:spPr>
            <a:xfrm>
              <a:off x="4537283" y="5589798"/>
              <a:ext cx="805621"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Full visibility</a:t>
              </a:r>
            </a:p>
          </p:txBody>
        </p:sp>
        <p:sp>
          <p:nvSpPr>
            <p:cNvPr id="164" name="TextBox 163">
              <a:extLst>
                <a:ext uri="{FF2B5EF4-FFF2-40B4-BE49-F238E27FC236}">
                  <a16:creationId xmlns:a16="http://schemas.microsoft.com/office/drawing/2014/main" id="{2F56AE53-6B16-8E95-A618-B9455B5C4D9B}"/>
                </a:ext>
              </a:extLst>
            </p:cNvPr>
            <p:cNvSpPr txBox="1"/>
            <p:nvPr/>
          </p:nvSpPr>
          <p:spPr>
            <a:xfrm>
              <a:off x="7093410" y="5589798"/>
              <a:ext cx="1303622"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Granular DLP control</a:t>
              </a:r>
            </a:p>
          </p:txBody>
        </p:sp>
        <p:sp>
          <p:nvSpPr>
            <p:cNvPr id="165" name="TextBox 164">
              <a:extLst>
                <a:ext uri="{FF2B5EF4-FFF2-40B4-BE49-F238E27FC236}">
                  <a16:creationId xmlns:a16="http://schemas.microsoft.com/office/drawing/2014/main" id="{5C58A22D-6335-B900-C1EE-D5FECAF6947F}"/>
                </a:ext>
              </a:extLst>
            </p:cNvPr>
            <p:cNvSpPr txBox="1"/>
            <p:nvPr/>
          </p:nvSpPr>
          <p:spPr>
            <a:xfrm>
              <a:off x="5693076" y="5589798"/>
              <a:ext cx="1050162" cy="19428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Aptos" panose="020B0004020202020204" pitchFamily="34" charset="0"/>
                </a:rPr>
                <a:t>Advanced RBAC</a:t>
              </a:r>
            </a:p>
          </p:txBody>
        </p:sp>
        <p:cxnSp>
          <p:nvCxnSpPr>
            <p:cNvPr id="166" name="Straight Connector 165">
              <a:extLst>
                <a:ext uri="{FF2B5EF4-FFF2-40B4-BE49-F238E27FC236}">
                  <a16:creationId xmlns:a16="http://schemas.microsoft.com/office/drawing/2014/main" id="{C76ED552-5632-214A-7B3E-98CAACAA4C8A}"/>
                </a:ext>
              </a:extLst>
            </p:cNvPr>
            <p:cNvCxnSpPr>
              <a:cxnSpLocks/>
            </p:cNvCxnSpPr>
            <p:nvPr/>
          </p:nvCxnSpPr>
          <p:spPr>
            <a:xfrm>
              <a:off x="3021964" y="2436982"/>
              <a:ext cx="0" cy="3486761"/>
            </a:xfrm>
            <a:prstGeom prst="line">
              <a:avLst/>
            </a:prstGeom>
            <a:noFill/>
            <a:ln w="19050" cap="rnd" cmpd="sng" algn="ctr">
              <a:solidFill>
                <a:srgbClr val="FFFFFF">
                  <a:lumMod val="85000"/>
                </a:srgbClr>
              </a:solidFill>
              <a:prstDash val="solid"/>
              <a:headEnd type="none" w="lg" len="med"/>
              <a:tailEnd type="none" w="lg" len="med"/>
            </a:ln>
            <a:effectLst/>
          </p:spPr>
        </p:cxnSp>
        <p:cxnSp>
          <p:nvCxnSpPr>
            <p:cNvPr id="167" name="Straight Connector 166">
              <a:extLst>
                <a:ext uri="{FF2B5EF4-FFF2-40B4-BE49-F238E27FC236}">
                  <a16:creationId xmlns:a16="http://schemas.microsoft.com/office/drawing/2014/main" id="{0BE0A7F4-FA71-1CD0-9DA8-92944A7692F8}"/>
                </a:ext>
              </a:extLst>
            </p:cNvPr>
            <p:cNvCxnSpPr>
              <a:cxnSpLocks/>
            </p:cNvCxnSpPr>
            <p:nvPr/>
          </p:nvCxnSpPr>
          <p:spPr>
            <a:xfrm>
              <a:off x="1699000" y="2986020"/>
              <a:ext cx="1250614" cy="0"/>
            </a:xfrm>
            <a:prstGeom prst="line">
              <a:avLst/>
            </a:prstGeom>
            <a:noFill/>
            <a:ln w="6350" cap="flat" cmpd="sng" algn="ctr">
              <a:solidFill>
                <a:srgbClr val="FFFFFF">
                  <a:lumMod val="75000"/>
                </a:srgbClr>
              </a:solidFill>
              <a:prstDash val="solid"/>
              <a:headEnd type="none" w="lg" len="med"/>
              <a:tailEnd type="none" w="lg" len="med"/>
            </a:ln>
            <a:effectLst/>
          </p:spPr>
        </p:cxnSp>
        <p:cxnSp>
          <p:nvCxnSpPr>
            <p:cNvPr id="168" name="Straight Connector 167">
              <a:extLst>
                <a:ext uri="{FF2B5EF4-FFF2-40B4-BE49-F238E27FC236}">
                  <a16:creationId xmlns:a16="http://schemas.microsoft.com/office/drawing/2014/main" id="{B311A2FB-6609-132B-4406-EA50C60F0B0A}"/>
                </a:ext>
              </a:extLst>
            </p:cNvPr>
            <p:cNvCxnSpPr>
              <a:cxnSpLocks/>
            </p:cNvCxnSpPr>
            <p:nvPr/>
          </p:nvCxnSpPr>
          <p:spPr>
            <a:xfrm>
              <a:off x="1699000" y="3583191"/>
              <a:ext cx="1250614" cy="0"/>
            </a:xfrm>
            <a:prstGeom prst="line">
              <a:avLst/>
            </a:prstGeom>
            <a:noFill/>
            <a:ln w="6350" cap="flat" cmpd="sng" algn="ctr">
              <a:solidFill>
                <a:srgbClr val="FFFFFF">
                  <a:lumMod val="75000"/>
                </a:srgbClr>
              </a:solidFill>
              <a:prstDash val="solid"/>
              <a:headEnd type="none" w="lg" len="med"/>
              <a:tailEnd type="none" w="lg" len="med"/>
            </a:ln>
            <a:effectLst/>
          </p:spPr>
        </p:cxnSp>
        <p:cxnSp>
          <p:nvCxnSpPr>
            <p:cNvPr id="169" name="Straight Connector 168">
              <a:extLst>
                <a:ext uri="{FF2B5EF4-FFF2-40B4-BE49-F238E27FC236}">
                  <a16:creationId xmlns:a16="http://schemas.microsoft.com/office/drawing/2014/main" id="{809E7AF8-3893-1155-2344-1D5D012A1CBE}"/>
                </a:ext>
              </a:extLst>
            </p:cNvPr>
            <p:cNvCxnSpPr>
              <a:cxnSpLocks/>
            </p:cNvCxnSpPr>
            <p:nvPr/>
          </p:nvCxnSpPr>
          <p:spPr>
            <a:xfrm>
              <a:off x="1699000" y="4180362"/>
              <a:ext cx="1250614" cy="0"/>
            </a:xfrm>
            <a:prstGeom prst="line">
              <a:avLst/>
            </a:prstGeom>
            <a:noFill/>
            <a:ln w="6350" cap="flat" cmpd="sng" algn="ctr">
              <a:solidFill>
                <a:srgbClr val="FFFFFF">
                  <a:lumMod val="75000"/>
                </a:srgbClr>
              </a:solidFill>
              <a:prstDash val="solid"/>
              <a:headEnd type="none" w="lg" len="med"/>
              <a:tailEnd type="none" w="lg" len="med"/>
            </a:ln>
            <a:effectLst/>
          </p:spPr>
        </p:cxnSp>
        <p:cxnSp>
          <p:nvCxnSpPr>
            <p:cNvPr id="170" name="Straight Connector 169">
              <a:extLst>
                <a:ext uri="{FF2B5EF4-FFF2-40B4-BE49-F238E27FC236}">
                  <a16:creationId xmlns:a16="http://schemas.microsoft.com/office/drawing/2014/main" id="{E21EC3F6-91FA-7CC7-8068-19E87ACFDBFE}"/>
                </a:ext>
              </a:extLst>
            </p:cNvPr>
            <p:cNvCxnSpPr>
              <a:cxnSpLocks/>
            </p:cNvCxnSpPr>
            <p:nvPr/>
          </p:nvCxnSpPr>
          <p:spPr>
            <a:xfrm>
              <a:off x="1699000" y="4777534"/>
              <a:ext cx="1250614" cy="0"/>
            </a:xfrm>
            <a:prstGeom prst="line">
              <a:avLst/>
            </a:prstGeom>
            <a:noFill/>
            <a:ln w="6350" cap="flat" cmpd="sng" algn="ctr">
              <a:solidFill>
                <a:srgbClr val="FFFFFF">
                  <a:lumMod val="75000"/>
                </a:srgbClr>
              </a:solidFill>
              <a:prstDash val="solid"/>
              <a:headEnd type="none" w="lg" len="med"/>
              <a:tailEnd type="none" w="lg" len="med"/>
            </a:ln>
            <a:effectLst/>
          </p:spPr>
        </p:cxnSp>
        <p:cxnSp>
          <p:nvCxnSpPr>
            <p:cNvPr id="171" name="Straight Connector 170">
              <a:extLst>
                <a:ext uri="{FF2B5EF4-FFF2-40B4-BE49-F238E27FC236}">
                  <a16:creationId xmlns:a16="http://schemas.microsoft.com/office/drawing/2014/main" id="{F8288E17-188F-AB3E-11A9-DD5E72FD9CCF}"/>
                </a:ext>
              </a:extLst>
            </p:cNvPr>
            <p:cNvCxnSpPr>
              <a:cxnSpLocks/>
            </p:cNvCxnSpPr>
            <p:nvPr/>
          </p:nvCxnSpPr>
          <p:spPr>
            <a:xfrm>
              <a:off x="1699000" y="5374705"/>
              <a:ext cx="1250614" cy="0"/>
            </a:xfrm>
            <a:prstGeom prst="line">
              <a:avLst/>
            </a:prstGeom>
            <a:noFill/>
            <a:ln w="6350" cap="flat" cmpd="sng" algn="ctr">
              <a:solidFill>
                <a:srgbClr val="FFFFFF">
                  <a:lumMod val="75000"/>
                </a:srgbClr>
              </a:solidFill>
              <a:prstDash val="solid"/>
              <a:headEnd type="none" w="lg" len="med"/>
              <a:tailEnd type="none" w="lg" len="med"/>
            </a:ln>
            <a:effectLst/>
          </p:spPr>
        </p:cxnSp>
      </p:grpSp>
      <p:grpSp>
        <p:nvGrpSpPr>
          <p:cNvPr id="172" name="Group 171">
            <a:extLst>
              <a:ext uri="{FF2B5EF4-FFF2-40B4-BE49-F238E27FC236}">
                <a16:creationId xmlns:a16="http://schemas.microsoft.com/office/drawing/2014/main" id="{1FFCB237-90D2-6EC5-3169-25D3193DE6F2}"/>
              </a:ext>
            </a:extLst>
          </p:cNvPr>
          <p:cNvGrpSpPr/>
          <p:nvPr/>
        </p:nvGrpSpPr>
        <p:grpSpPr>
          <a:xfrm>
            <a:off x="4786402" y="1824809"/>
            <a:ext cx="1125191" cy="338554"/>
            <a:chOff x="10203946" y="1012023"/>
            <a:chExt cx="1244326" cy="374400"/>
          </a:xfrm>
        </p:grpSpPr>
        <p:sp>
          <p:nvSpPr>
            <p:cNvPr id="173" name="TextBox 172">
              <a:extLst>
                <a:ext uri="{FF2B5EF4-FFF2-40B4-BE49-F238E27FC236}">
                  <a16:creationId xmlns:a16="http://schemas.microsoft.com/office/drawing/2014/main" id="{04181B1C-986E-3DB9-77CE-935B2793A0A9}"/>
                </a:ext>
              </a:extLst>
            </p:cNvPr>
            <p:cNvSpPr txBox="1"/>
            <p:nvPr/>
          </p:nvSpPr>
          <p:spPr>
            <a:xfrm>
              <a:off x="10697919" y="1012023"/>
              <a:ext cx="750353" cy="374400"/>
            </a:xfrm>
            <a:prstGeom prst="rect">
              <a:avLst/>
            </a:prstGeom>
            <a:noFill/>
          </p:spPr>
          <p:txBody>
            <a:bodyPr wrap="square" lIns="0" tIns="0" rIns="0" bIns="0" rtlCol="0">
              <a:spAutoFit/>
            </a:bodyPr>
            <a:lstStyle>
              <a:defPPr>
                <a:defRPr lang="en-US"/>
              </a:defPPr>
              <a:lvl1pPr marR="0" lvl="0" indent="0" defTabSz="914400" fontAlgn="auto">
                <a:lnSpc>
                  <a:spcPct val="100000"/>
                </a:lnSpc>
                <a:spcBef>
                  <a:spcPts val="0"/>
                </a:spcBef>
                <a:spcAft>
                  <a:spcPts val="0"/>
                </a:spcAft>
                <a:buClrTx/>
                <a:buSzTx/>
                <a:buFontTx/>
                <a:buNone/>
                <a:tabLst/>
                <a:defRPr kumimoji="0" sz="1100" b="0" i="0" u="none" strike="noStrike" kern="0" cap="none" spc="0" normalizeH="0" baseline="0">
                  <a:ln>
                    <a:noFill/>
                  </a:ln>
                  <a:solidFill>
                    <a:schemeClr val="tx1">
                      <a:lumMod val="85000"/>
                    </a:schemeClr>
                  </a:solidFill>
                  <a:effectLst/>
                  <a:uLnTx/>
                  <a:uFillTx/>
                  <a:latin typeface="Segoe UI Semibold"/>
                  <a:cs typeface="Segoe UI" panose="020B0502040204020203" pitchFamily="34" charset="0"/>
                </a:defRPr>
              </a:lvl1pPr>
            </a:lstStyle>
            <a:p>
              <a:pPr>
                <a:defRPr/>
              </a:pPr>
              <a:r>
                <a:rPr lang="en-US" kern="1200">
                  <a:latin typeface="Aptos SemiBold" panose="020B0004020202020204" pitchFamily="34" charset="0"/>
                </a:rPr>
                <a:t>IVR/</a:t>
              </a:r>
            </a:p>
            <a:p>
              <a:pPr>
                <a:defRPr/>
              </a:pPr>
              <a:r>
                <a:rPr lang="en-US" kern="1200">
                  <a:latin typeface="Aptos SemiBold" panose="020B0004020202020204" pitchFamily="34" charset="0"/>
                </a:rPr>
                <a:t>Telephony</a:t>
              </a:r>
            </a:p>
          </p:txBody>
        </p:sp>
        <p:sp>
          <p:nvSpPr>
            <p:cNvPr id="174" name="Oval 173">
              <a:extLst>
                <a:ext uri="{FF2B5EF4-FFF2-40B4-BE49-F238E27FC236}">
                  <a16:creationId xmlns:a16="http://schemas.microsoft.com/office/drawing/2014/main" id="{A84F8F6E-82A5-BCAD-231E-C9105C11B6EF}"/>
                </a:ext>
              </a:extLst>
            </p:cNvPr>
            <p:cNvSpPr/>
            <p:nvPr/>
          </p:nvSpPr>
          <p:spPr bwMode="auto">
            <a:xfrm>
              <a:off x="10203946" y="1027354"/>
              <a:ext cx="348320" cy="348320"/>
            </a:xfrm>
            <a:prstGeom prst="ellipse">
              <a:avLst/>
            </a:prstGeom>
            <a:solidFill>
              <a:srgbClr val="FFFFFF">
                <a:alpha val="75000"/>
              </a:srgbClr>
            </a:solidFill>
            <a:ln w="15875" cap="flat" cmpd="sng" algn="ctr">
              <a:noFill/>
              <a:prstDash val="solid"/>
              <a:headEnd type="none" w="med" len="med"/>
              <a:tailEnd type="none" w="med" len="med"/>
            </a:ln>
            <a:effectLst>
              <a:outerShdw blurRad="279400" algn="ctr" rotWithShape="0">
                <a:prstClr val="black">
                  <a:alpha val="1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1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grpSp>
          <p:nvGrpSpPr>
            <p:cNvPr id="175" name="Group 174">
              <a:extLst>
                <a:ext uri="{FF2B5EF4-FFF2-40B4-BE49-F238E27FC236}">
                  <a16:creationId xmlns:a16="http://schemas.microsoft.com/office/drawing/2014/main" id="{7DB367C1-260E-74EF-1F4A-D2BA97023F15}"/>
                </a:ext>
              </a:extLst>
            </p:cNvPr>
            <p:cNvGrpSpPr>
              <a:grpSpLocks/>
            </p:cNvGrpSpPr>
            <p:nvPr/>
          </p:nvGrpSpPr>
          <p:grpSpPr>
            <a:xfrm>
              <a:off x="10302532" y="1093437"/>
              <a:ext cx="170803" cy="170805"/>
              <a:chOff x="-647301" y="2400066"/>
              <a:chExt cx="251524" cy="251525"/>
            </a:xfrm>
          </p:grpSpPr>
          <p:sp>
            <p:nvSpPr>
              <p:cNvPr id="176" name="Freeform: Shape 175">
                <a:extLst>
                  <a:ext uri="{FF2B5EF4-FFF2-40B4-BE49-F238E27FC236}">
                    <a16:creationId xmlns:a16="http://schemas.microsoft.com/office/drawing/2014/main" id="{EFD1C4BA-521E-6A0C-234E-167BD2965500}"/>
                  </a:ext>
                </a:extLst>
              </p:cNvPr>
              <p:cNvSpPr/>
              <p:nvPr/>
            </p:nvSpPr>
            <p:spPr bwMode="auto">
              <a:xfrm>
                <a:off x="-511223" y="2400066"/>
                <a:ext cx="115446" cy="115446"/>
              </a:xfrm>
              <a:custGeom>
                <a:avLst/>
                <a:gdLst>
                  <a:gd name="connsiteX0" fmla="*/ 5896 w 115446"/>
                  <a:gd name="connsiteY0" fmla="*/ 0 h 115446"/>
                  <a:gd name="connsiteX1" fmla="*/ 115446 w 115446"/>
                  <a:gd name="connsiteY1" fmla="*/ 109550 h 115446"/>
                  <a:gd name="connsiteX2" fmla="*/ 109551 w 115446"/>
                  <a:gd name="connsiteY2" fmla="*/ 115446 h 115446"/>
                  <a:gd name="connsiteX3" fmla="*/ 103656 w 115446"/>
                  <a:gd name="connsiteY3" fmla="*/ 109550 h 115446"/>
                  <a:gd name="connsiteX4" fmla="*/ 5896 w 115446"/>
                  <a:gd name="connsiteY4" fmla="*/ 11790 h 115446"/>
                  <a:gd name="connsiteX5" fmla="*/ 0 w 115446"/>
                  <a:gd name="connsiteY5" fmla="*/ 5895 h 115446"/>
                  <a:gd name="connsiteX6" fmla="*/ 5896 w 115446"/>
                  <a:gd name="connsiteY6" fmla="*/ 0 h 115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446" h="115446">
                    <a:moveTo>
                      <a:pt x="5896" y="0"/>
                    </a:moveTo>
                    <a:cubicBezTo>
                      <a:pt x="66320" y="0"/>
                      <a:pt x="115446" y="49126"/>
                      <a:pt x="115446" y="109550"/>
                    </a:cubicBezTo>
                    <a:cubicBezTo>
                      <a:pt x="115446" y="112989"/>
                      <a:pt x="112990" y="115446"/>
                      <a:pt x="109551" y="115446"/>
                    </a:cubicBezTo>
                    <a:cubicBezTo>
                      <a:pt x="106112" y="115446"/>
                      <a:pt x="103656" y="112989"/>
                      <a:pt x="103656" y="109550"/>
                    </a:cubicBezTo>
                    <a:cubicBezTo>
                      <a:pt x="103656" y="55512"/>
                      <a:pt x="59934" y="11790"/>
                      <a:pt x="5896" y="11790"/>
                    </a:cubicBezTo>
                    <a:cubicBezTo>
                      <a:pt x="2457" y="11790"/>
                      <a:pt x="0" y="9334"/>
                      <a:pt x="0" y="5895"/>
                    </a:cubicBezTo>
                    <a:cubicBezTo>
                      <a:pt x="0" y="2948"/>
                      <a:pt x="2457" y="0"/>
                      <a:pt x="5896" y="0"/>
                    </a:cubicBezTo>
                    <a:close/>
                  </a:path>
                </a:pathLst>
              </a:cu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sp>
            <p:nvSpPr>
              <p:cNvPr id="177" name="Freeform: Shape 176">
                <a:extLst>
                  <a:ext uri="{FF2B5EF4-FFF2-40B4-BE49-F238E27FC236}">
                    <a16:creationId xmlns:a16="http://schemas.microsoft.com/office/drawing/2014/main" id="{710A5510-3FEF-52B5-1B52-A058278138F5}"/>
                  </a:ext>
                </a:extLst>
              </p:cNvPr>
              <p:cNvSpPr/>
              <p:nvPr/>
            </p:nvSpPr>
            <p:spPr bwMode="auto">
              <a:xfrm>
                <a:off x="-647301" y="2409032"/>
                <a:ext cx="242558" cy="242559"/>
              </a:xfrm>
              <a:custGeom>
                <a:avLst/>
                <a:gdLst>
                  <a:gd name="connsiteX0" fmla="*/ 34388 w 242558"/>
                  <a:gd name="connsiteY0" fmla="*/ 1843 h 242559"/>
                  <a:gd name="connsiteX1" fmla="*/ 42739 w 242558"/>
                  <a:gd name="connsiteY1" fmla="*/ 1843 h 242559"/>
                  <a:gd name="connsiteX2" fmla="*/ 104147 w 242558"/>
                  <a:gd name="connsiteY2" fmla="*/ 63250 h 242559"/>
                  <a:gd name="connsiteX3" fmla="*/ 105620 w 242558"/>
                  <a:gd name="connsiteY3" fmla="*/ 67180 h 242559"/>
                  <a:gd name="connsiteX4" fmla="*/ 104147 w 242558"/>
                  <a:gd name="connsiteY4" fmla="*/ 71601 h 242559"/>
                  <a:gd name="connsiteX5" fmla="*/ 85970 w 242558"/>
                  <a:gd name="connsiteY5" fmla="*/ 89287 h 242559"/>
                  <a:gd name="connsiteX6" fmla="*/ 153272 w 242558"/>
                  <a:gd name="connsiteY6" fmla="*/ 156589 h 242559"/>
                  <a:gd name="connsiteX7" fmla="*/ 170958 w 242558"/>
                  <a:gd name="connsiteY7" fmla="*/ 138412 h 242559"/>
                  <a:gd name="connsiteX8" fmla="*/ 179309 w 242558"/>
                  <a:gd name="connsiteY8" fmla="*/ 138412 h 242559"/>
                  <a:gd name="connsiteX9" fmla="*/ 240716 w 242558"/>
                  <a:gd name="connsiteY9" fmla="*/ 199820 h 242559"/>
                  <a:gd name="connsiteX10" fmla="*/ 240716 w 242558"/>
                  <a:gd name="connsiteY10" fmla="*/ 208171 h 242559"/>
                  <a:gd name="connsiteX11" fmla="*/ 228926 w 242558"/>
                  <a:gd name="connsiteY11" fmla="*/ 220452 h 242559"/>
                  <a:gd name="connsiteX12" fmla="*/ 175379 w 242558"/>
                  <a:gd name="connsiteY12" fmla="*/ 242559 h 242559"/>
                  <a:gd name="connsiteX13" fmla="*/ 121341 w 242558"/>
                  <a:gd name="connsiteY13" fmla="*/ 220452 h 242559"/>
                  <a:gd name="connsiteX14" fmla="*/ 22107 w 242558"/>
                  <a:gd name="connsiteY14" fmla="*/ 121218 h 242559"/>
                  <a:gd name="connsiteX15" fmla="*/ 22107 w 242558"/>
                  <a:gd name="connsiteY15" fmla="*/ 13633 h 242559"/>
                  <a:gd name="connsiteX16" fmla="*/ 34388 w 242558"/>
                  <a:gd name="connsiteY16" fmla="*/ 1843 h 24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2558" h="242559">
                    <a:moveTo>
                      <a:pt x="34388" y="1843"/>
                    </a:moveTo>
                    <a:cubicBezTo>
                      <a:pt x="36353" y="-614"/>
                      <a:pt x="40283" y="-614"/>
                      <a:pt x="42739" y="1843"/>
                    </a:cubicBezTo>
                    <a:lnTo>
                      <a:pt x="104147" y="63250"/>
                    </a:lnTo>
                    <a:cubicBezTo>
                      <a:pt x="105129" y="64232"/>
                      <a:pt x="105620" y="65706"/>
                      <a:pt x="105620" y="67180"/>
                    </a:cubicBezTo>
                    <a:cubicBezTo>
                      <a:pt x="105620" y="69145"/>
                      <a:pt x="105129" y="70619"/>
                      <a:pt x="104147" y="71601"/>
                    </a:cubicBezTo>
                    <a:lnTo>
                      <a:pt x="85970" y="89287"/>
                    </a:lnTo>
                    <a:lnTo>
                      <a:pt x="153272" y="156589"/>
                    </a:lnTo>
                    <a:lnTo>
                      <a:pt x="170958" y="138412"/>
                    </a:lnTo>
                    <a:cubicBezTo>
                      <a:pt x="173414" y="136447"/>
                      <a:pt x="177344" y="136447"/>
                      <a:pt x="179309" y="138412"/>
                    </a:cubicBezTo>
                    <a:lnTo>
                      <a:pt x="240716" y="199820"/>
                    </a:lnTo>
                    <a:cubicBezTo>
                      <a:pt x="243173" y="202276"/>
                      <a:pt x="243173" y="206206"/>
                      <a:pt x="240716" y="208171"/>
                    </a:cubicBezTo>
                    <a:lnTo>
                      <a:pt x="228926" y="220452"/>
                    </a:lnTo>
                    <a:cubicBezTo>
                      <a:pt x="214680" y="234699"/>
                      <a:pt x="195521" y="242559"/>
                      <a:pt x="175379" y="242559"/>
                    </a:cubicBezTo>
                    <a:cubicBezTo>
                      <a:pt x="154746" y="242559"/>
                      <a:pt x="136078" y="234699"/>
                      <a:pt x="121341" y="220452"/>
                    </a:cubicBezTo>
                    <a:lnTo>
                      <a:pt x="22107" y="121218"/>
                    </a:lnTo>
                    <a:cubicBezTo>
                      <a:pt x="-7369" y="91252"/>
                      <a:pt x="-7369" y="43108"/>
                      <a:pt x="22107" y="13633"/>
                    </a:cubicBezTo>
                    <a:lnTo>
                      <a:pt x="34388" y="1843"/>
                    </a:lnTo>
                    <a:close/>
                  </a:path>
                </a:pathLst>
              </a:custGeom>
              <a:solidFill>
                <a:schemeClr val="bg2">
                  <a:lumMod val="85000"/>
                  <a:lumOff val="1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sp>
            <p:nvSpPr>
              <p:cNvPr id="178" name="Freeform: Shape 177">
                <a:extLst>
                  <a:ext uri="{FF2B5EF4-FFF2-40B4-BE49-F238E27FC236}">
                    <a16:creationId xmlns:a16="http://schemas.microsoft.com/office/drawing/2014/main" id="{CA2EBA80-108E-DD94-E623-20A4ED0D16DC}"/>
                  </a:ext>
                </a:extLst>
              </p:cNvPr>
              <p:cNvSpPr/>
              <p:nvPr/>
            </p:nvSpPr>
            <p:spPr bwMode="auto">
              <a:xfrm>
                <a:off x="-511222" y="2428560"/>
                <a:ext cx="86953" cy="86953"/>
              </a:xfrm>
              <a:custGeom>
                <a:avLst/>
                <a:gdLst>
                  <a:gd name="connsiteX0" fmla="*/ 5896 w 86953"/>
                  <a:gd name="connsiteY0" fmla="*/ 0 h 86953"/>
                  <a:gd name="connsiteX1" fmla="*/ 86953 w 86953"/>
                  <a:gd name="connsiteY1" fmla="*/ 81057 h 86953"/>
                  <a:gd name="connsiteX2" fmla="*/ 81058 w 86953"/>
                  <a:gd name="connsiteY2" fmla="*/ 86953 h 86953"/>
                  <a:gd name="connsiteX3" fmla="*/ 75163 w 86953"/>
                  <a:gd name="connsiteY3" fmla="*/ 81057 h 86953"/>
                  <a:gd name="connsiteX4" fmla="*/ 5896 w 86953"/>
                  <a:gd name="connsiteY4" fmla="*/ 11790 h 86953"/>
                  <a:gd name="connsiteX5" fmla="*/ 0 w 86953"/>
                  <a:gd name="connsiteY5" fmla="*/ 5895 h 86953"/>
                  <a:gd name="connsiteX6" fmla="*/ 5896 w 86953"/>
                  <a:gd name="connsiteY6" fmla="*/ 0 h 8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953" h="86953">
                    <a:moveTo>
                      <a:pt x="5896" y="0"/>
                    </a:moveTo>
                    <a:cubicBezTo>
                      <a:pt x="50600" y="0"/>
                      <a:pt x="86953" y="36353"/>
                      <a:pt x="86953" y="81057"/>
                    </a:cubicBezTo>
                    <a:cubicBezTo>
                      <a:pt x="86953" y="84496"/>
                      <a:pt x="84497" y="86953"/>
                      <a:pt x="81058" y="86953"/>
                    </a:cubicBezTo>
                    <a:cubicBezTo>
                      <a:pt x="78110" y="86953"/>
                      <a:pt x="75163" y="84496"/>
                      <a:pt x="75163" y="81057"/>
                    </a:cubicBezTo>
                    <a:cubicBezTo>
                      <a:pt x="75163" y="42739"/>
                      <a:pt x="44214" y="11790"/>
                      <a:pt x="5896" y="11790"/>
                    </a:cubicBezTo>
                    <a:cubicBezTo>
                      <a:pt x="2457" y="11790"/>
                      <a:pt x="0" y="9334"/>
                      <a:pt x="0" y="5895"/>
                    </a:cubicBezTo>
                    <a:cubicBezTo>
                      <a:pt x="0" y="2456"/>
                      <a:pt x="2457" y="0"/>
                      <a:pt x="5896" y="0"/>
                    </a:cubicBezTo>
                    <a:close/>
                  </a:path>
                </a:pathLst>
              </a:cu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sp>
            <p:nvSpPr>
              <p:cNvPr id="179" name="Freeform: Shape 178">
                <a:extLst>
                  <a:ext uri="{FF2B5EF4-FFF2-40B4-BE49-F238E27FC236}">
                    <a16:creationId xmlns:a16="http://schemas.microsoft.com/office/drawing/2014/main" id="{A9068426-3EFA-FE3D-A817-8198F1EC9B51}"/>
                  </a:ext>
                </a:extLst>
              </p:cNvPr>
              <p:cNvSpPr/>
              <p:nvPr/>
            </p:nvSpPr>
            <p:spPr bwMode="auto">
              <a:xfrm>
                <a:off x="-511223" y="2457052"/>
                <a:ext cx="58460" cy="58460"/>
              </a:xfrm>
              <a:custGeom>
                <a:avLst/>
                <a:gdLst>
                  <a:gd name="connsiteX0" fmla="*/ 5896 w 58460"/>
                  <a:gd name="connsiteY0" fmla="*/ 0 h 58460"/>
                  <a:gd name="connsiteX1" fmla="*/ 58460 w 58460"/>
                  <a:gd name="connsiteY1" fmla="*/ 52564 h 58460"/>
                  <a:gd name="connsiteX2" fmla="*/ 52565 w 58460"/>
                  <a:gd name="connsiteY2" fmla="*/ 58460 h 58460"/>
                  <a:gd name="connsiteX3" fmla="*/ 46670 w 58460"/>
                  <a:gd name="connsiteY3" fmla="*/ 52564 h 58460"/>
                  <a:gd name="connsiteX4" fmla="*/ 5896 w 58460"/>
                  <a:gd name="connsiteY4" fmla="*/ 11790 h 58460"/>
                  <a:gd name="connsiteX5" fmla="*/ 0 w 58460"/>
                  <a:gd name="connsiteY5" fmla="*/ 5895 h 58460"/>
                  <a:gd name="connsiteX6" fmla="*/ 5896 w 58460"/>
                  <a:gd name="connsiteY6" fmla="*/ 0 h 5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60" h="58460">
                    <a:moveTo>
                      <a:pt x="5896" y="0"/>
                    </a:moveTo>
                    <a:cubicBezTo>
                      <a:pt x="34880" y="0"/>
                      <a:pt x="58460" y="23580"/>
                      <a:pt x="58460" y="52564"/>
                    </a:cubicBezTo>
                    <a:cubicBezTo>
                      <a:pt x="58460" y="56003"/>
                      <a:pt x="56004" y="58460"/>
                      <a:pt x="52565" y="58460"/>
                    </a:cubicBezTo>
                    <a:cubicBezTo>
                      <a:pt x="49617" y="58460"/>
                      <a:pt x="46670" y="56003"/>
                      <a:pt x="46670" y="52564"/>
                    </a:cubicBezTo>
                    <a:cubicBezTo>
                      <a:pt x="46670" y="29967"/>
                      <a:pt x="28493" y="11790"/>
                      <a:pt x="5896" y="11790"/>
                    </a:cubicBezTo>
                    <a:cubicBezTo>
                      <a:pt x="2457" y="11790"/>
                      <a:pt x="0" y="8843"/>
                      <a:pt x="0" y="5895"/>
                    </a:cubicBezTo>
                    <a:cubicBezTo>
                      <a:pt x="0" y="2456"/>
                      <a:pt x="2457" y="0"/>
                      <a:pt x="5896" y="0"/>
                    </a:cubicBezTo>
                    <a:close/>
                  </a:path>
                </a:pathLst>
              </a:cu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Aptos" panose="020B0004020202020204" pitchFamily="34" charset="0"/>
                  <a:ea typeface="Segoe UI" pitchFamily="34" charset="0"/>
                  <a:cs typeface="Segoe UI" pitchFamily="34" charset="0"/>
                </a:endParaRPr>
              </a:p>
            </p:txBody>
          </p:sp>
        </p:grpSp>
      </p:grpSp>
      <p:sp>
        <p:nvSpPr>
          <p:cNvPr id="181" name="TextBox 180">
            <a:extLst>
              <a:ext uri="{FF2B5EF4-FFF2-40B4-BE49-F238E27FC236}">
                <a16:creationId xmlns:a16="http://schemas.microsoft.com/office/drawing/2014/main" id="{2AE92983-D7BD-27DE-FB40-3A286E79557A}"/>
              </a:ext>
            </a:extLst>
          </p:cNvPr>
          <p:cNvSpPr txBox="1"/>
          <p:nvPr/>
        </p:nvSpPr>
        <p:spPr>
          <a:xfrm>
            <a:off x="6874970" y="1826880"/>
            <a:ext cx="1310308" cy="338554"/>
          </a:xfrm>
          <a:prstGeom prst="rect">
            <a:avLst/>
          </a:prstGeom>
          <a:noFill/>
        </p:spPr>
        <p:txBody>
          <a:bodyPr wrap="square" lIns="0" tIns="0" rIns="0" bIns="0" rtlCol="0">
            <a:spAutoFit/>
          </a:bodyPr>
          <a:lstStyle/>
          <a:p>
            <a:pPr defTabSz="914400">
              <a:defRPr/>
            </a:pPr>
            <a:r>
              <a:rPr lang="en-US" sz="1100">
                <a:solidFill>
                  <a:schemeClr val="tx1">
                    <a:lumMod val="85000"/>
                  </a:schemeClr>
                </a:solidFill>
                <a:latin typeface="Aptos SemiBold" panose="020B0004020202020204" pitchFamily="34" charset="0"/>
                <a:cs typeface="Segoe UI" panose="020B0502040204020203" pitchFamily="34" charset="0"/>
              </a:rPr>
              <a:t>Extend Copilot for  Microsoft 365</a:t>
            </a:r>
          </a:p>
        </p:txBody>
      </p:sp>
      <p:grpSp>
        <p:nvGrpSpPr>
          <p:cNvPr id="183" name="Group 182">
            <a:extLst>
              <a:ext uri="{FF2B5EF4-FFF2-40B4-BE49-F238E27FC236}">
                <a16:creationId xmlns:a16="http://schemas.microsoft.com/office/drawing/2014/main" id="{34B38C9F-81A2-C7F2-E2B7-6E1E02AB4141}"/>
              </a:ext>
            </a:extLst>
          </p:cNvPr>
          <p:cNvGrpSpPr/>
          <p:nvPr/>
        </p:nvGrpSpPr>
        <p:grpSpPr>
          <a:xfrm>
            <a:off x="2659381" y="1831620"/>
            <a:ext cx="1691385" cy="342968"/>
            <a:chOff x="5451147" y="1004680"/>
            <a:chExt cx="1870469" cy="379282"/>
          </a:xfrm>
        </p:grpSpPr>
        <p:sp>
          <p:nvSpPr>
            <p:cNvPr id="184" name="TextBox 183">
              <a:extLst>
                <a:ext uri="{FF2B5EF4-FFF2-40B4-BE49-F238E27FC236}">
                  <a16:creationId xmlns:a16="http://schemas.microsoft.com/office/drawing/2014/main" id="{6AFCEE3B-A986-27EB-E14A-74DEE2C6FF78}"/>
                </a:ext>
              </a:extLst>
            </p:cNvPr>
            <p:cNvSpPr txBox="1"/>
            <p:nvPr/>
          </p:nvSpPr>
          <p:spPr>
            <a:xfrm>
              <a:off x="5942424" y="1009562"/>
              <a:ext cx="1379192" cy="374400"/>
            </a:xfrm>
            <a:prstGeom prst="rect">
              <a:avLst/>
            </a:prstGeom>
            <a:noFill/>
          </p:spPr>
          <p:txBody>
            <a:bodyPr wrap="square" lIns="0" tIns="0" rIns="0" bIns="0" rtlCol="0">
              <a:spAutoFit/>
            </a:bodyPr>
            <a:lstStyle/>
            <a:p>
              <a:pPr lvl="0" defTabSz="914400">
                <a:defRPr/>
              </a:pPr>
              <a:r>
                <a:rPr lang="en-US" sz="1100">
                  <a:solidFill>
                    <a:schemeClr val="tx1">
                      <a:lumMod val="85000"/>
                    </a:schemeClr>
                  </a:solidFill>
                  <a:latin typeface="Aptos SemiBold" panose="020B0004020202020204" pitchFamily="34" charset="0"/>
                  <a:cs typeface="Segoe UI" panose="020B0502040204020203" pitchFamily="34" charset="0"/>
                </a:rPr>
                <a:t>Post to multiple channels</a:t>
              </a:r>
            </a:p>
          </p:txBody>
        </p:sp>
        <p:sp>
          <p:nvSpPr>
            <p:cNvPr id="185" name="Oval 184">
              <a:extLst>
                <a:ext uri="{FF2B5EF4-FFF2-40B4-BE49-F238E27FC236}">
                  <a16:creationId xmlns:a16="http://schemas.microsoft.com/office/drawing/2014/main" id="{348DD874-6177-470C-4929-57D83E05DB72}"/>
                </a:ext>
              </a:extLst>
            </p:cNvPr>
            <p:cNvSpPr/>
            <p:nvPr/>
          </p:nvSpPr>
          <p:spPr bwMode="auto">
            <a:xfrm>
              <a:off x="5451147" y="1004680"/>
              <a:ext cx="348320" cy="348320"/>
            </a:xfrm>
            <a:prstGeom prst="ellipse">
              <a:avLst/>
            </a:prstGeom>
            <a:solidFill>
              <a:srgbClr val="FFFFFF">
                <a:alpha val="75000"/>
              </a:srgbClr>
            </a:solidFill>
            <a:ln w="15875" cap="flat" cmpd="sng" algn="ctr">
              <a:noFill/>
              <a:prstDash val="solid"/>
              <a:headEnd type="none" w="med" len="med"/>
              <a:tailEnd type="none" w="med" len="med"/>
            </a:ln>
            <a:effectLst>
              <a:outerShdw blurRad="279400" algn="ctr" rotWithShape="0">
                <a:prstClr val="black">
                  <a:alpha val="1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1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grpSp>
          <p:nvGrpSpPr>
            <p:cNvPr id="186" name="Group 185">
              <a:extLst>
                <a:ext uri="{FF2B5EF4-FFF2-40B4-BE49-F238E27FC236}">
                  <a16:creationId xmlns:a16="http://schemas.microsoft.com/office/drawing/2014/main" id="{3C752758-4515-DF22-56B4-02BB8934BE90}"/>
                </a:ext>
              </a:extLst>
            </p:cNvPr>
            <p:cNvGrpSpPr/>
            <p:nvPr/>
          </p:nvGrpSpPr>
          <p:grpSpPr>
            <a:xfrm>
              <a:off x="5521326" y="1074859"/>
              <a:ext cx="207962" cy="207962"/>
              <a:chOff x="7048383" y="7078136"/>
              <a:chExt cx="4470397" cy="4470400"/>
            </a:xfrm>
          </p:grpSpPr>
          <p:sp>
            <p:nvSpPr>
              <p:cNvPr id="187" name="Freeform: Shape 186">
                <a:extLst>
                  <a:ext uri="{FF2B5EF4-FFF2-40B4-BE49-F238E27FC236}">
                    <a16:creationId xmlns:a16="http://schemas.microsoft.com/office/drawing/2014/main" id="{52F3479F-108C-0B77-A3C0-8AB2493C4DD7}"/>
                  </a:ext>
                </a:extLst>
              </p:cNvPr>
              <p:cNvSpPr/>
              <p:nvPr/>
            </p:nvSpPr>
            <p:spPr>
              <a:xfrm>
                <a:off x="8749168" y="7078136"/>
                <a:ext cx="1068832" cy="1219200"/>
              </a:xfrm>
              <a:custGeom>
                <a:avLst/>
                <a:gdLst>
                  <a:gd name="connsiteX0" fmla="*/ 534416 w 1068832"/>
                  <a:gd name="connsiteY0" fmla="*/ 0 h 1219200"/>
                  <a:gd name="connsiteX1" fmla="*/ 1068832 w 1068832"/>
                  <a:gd name="connsiteY1" fmla="*/ 1219200 h 1219200"/>
                  <a:gd name="connsiteX2" fmla="*/ 0 w 1068832"/>
                  <a:gd name="connsiteY2" fmla="*/ 1219200 h 1219200"/>
                  <a:gd name="connsiteX3" fmla="*/ 534416 w 1068832"/>
                  <a:gd name="connsiteY3" fmla="*/ 0 h 1219200"/>
                </a:gdLst>
                <a:ahLst/>
                <a:cxnLst>
                  <a:cxn ang="0">
                    <a:pos x="connsiteX0" y="connsiteY0"/>
                  </a:cxn>
                  <a:cxn ang="0">
                    <a:pos x="connsiteX1" y="connsiteY1"/>
                  </a:cxn>
                  <a:cxn ang="0">
                    <a:pos x="connsiteX2" y="connsiteY2"/>
                  </a:cxn>
                  <a:cxn ang="0">
                    <a:pos x="connsiteX3" y="connsiteY3"/>
                  </a:cxn>
                </a:cxnLst>
                <a:rect l="l" t="t" r="r" b="b"/>
                <a:pathLst>
                  <a:path w="1068832" h="1219200">
                    <a:moveTo>
                      <a:pt x="534416" y="0"/>
                    </a:moveTo>
                    <a:cubicBezTo>
                      <a:pt x="686816" y="0"/>
                      <a:pt x="940816" y="424688"/>
                      <a:pt x="1068832" y="1219200"/>
                    </a:cubicBezTo>
                    <a:lnTo>
                      <a:pt x="0" y="1219200"/>
                    </a:lnTo>
                    <a:cubicBezTo>
                      <a:pt x="128016" y="424688"/>
                      <a:pt x="382016" y="0"/>
                      <a:pt x="534416" y="0"/>
                    </a:cubicBezTo>
                    <a:close/>
                  </a:path>
                </a:pathLst>
              </a:custGeom>
              <a:solidFill>
                <a:srgbClr val="0B556A"/>
              </a:solidFill>
              <a:ln w="2032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ptos" panose="020B0004020202020204" pitchFamily="34" charset="0"/>
                </a:endParaRPr>
              </a:p>
            </p:txBody>
          </p:sp>
          <p:sp>
            <p:nvSpPr>
              <p:cNvPr id="188" name="Freeform: Shape 187">
                <a:extLst>
                  <a:ext uri="{FF2B5EF4-FFF2-40B4-BE49-F238E27FC236}">
                    <a16:creationId xmlns:a16="http://schemas.microsoft.com/office/drawing/2014/main" id="{7B9EA9A8-4F62-529D-9004-12035E0DF7B2}"/>
                  </a:ext>
                </a:extLst>
              </p:cNvPr>
              <p:cNvSpPr/>
              <p:nvPr/>
            </p:nvSpPr>
            <p:spPr>
              <a:xfrm>
                <a:off x="7294256" y="7167544"/>
                <a:ext cx="1379728" cy="1129792"/>
              </a:xfrm>
              <a:custGeom>
                <a:avLst/>
                <a:gdLst>
                  <a:gd name="connsiteX0" fmla="*/ 1379728 w 1379728"/>
                  <a:gd name="connsiteY0" fmla="*/ 0 h 1129792"/>
                  <a:gd name="connsiteX1" fmla="*/ 1046480 w 1379728"/>
                  <a:gd name="connsiteY1" fmla="*/ 1129792 h 1129792"/>
                  <a:gd name="connsiteX2" fmla="*/ 0 w 1379728"/>
                  <a:gd name="connsiteY2" fmla="*/ 1129792 h 1129792"/>
                  <a:gd name="connsiteX3" fmla="*/ 1379728 w 1379728"/>
                  <a:gd name="connsiteY3" fmla="*/ 0 h 1129792"/>
                </a:gdLst>
                <a:ahLst/>
                <a:cxnLst>
                  <a:cxn ang="0">
                    <a:pos x="connsiteX0" y="connsiteY0"/>
                  </a:cxn>
                  <a:cxn ang="0">
                    <a:pos x="connsiteX1" y="connsiteY1"/>
                  </a:cxn>
                  <a:cxn ang="0">
                    <a:pos x="connsiteX2" y="connsiteY2"/>
                  </a:cxn>
                  <a:cxn ang="0">
                    <a:pos x="connsiteX3" y="connsiteY3"/>
                  </a:cxn>
                </a:cxnLst>
                <a:rect l="l" t="t" r="r" b="b"/>
                <a:pathLst>
                  <a:path w="1379728" h="1129792">
                    <a:moveTo>
                      <a:pt x="1379728" y="0"/>
                    </a:moveTo>
                    <a:cubicBezTo>
                      <a:pt x="1209487" y="356563"/>
                      <a:pt x="1097002" y="737917"/>
                      <a:pt x="1046480" y="1129792"/>
                    </a:cubicBezTo>
                    <a:lnTo>
                      <a:pt x="0" y="1129792"/>
                    </a:lnTo>
                    <a:cubicBezTo>
                      <a:pt x="283261" y="578096"/>
                      <a:pt x="783001" y="168884"/>
                      <a:pt x="1379728" y="0"/>
                    </a:cubicBezTo>
                    <a:close/>
                  </a:path>
                </a:pathLst>
              </a:custGeom>
              <a:solidFill>
                <a:srgbClr val="FFFFFF">
                  <a:lumMod val="65000"/>
                </a:srgbClr>
              </a:solidFill>
              <a:ln w="2032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ptos" panose="020B0004020202020204" pitchFamily="34" charset="0"/>
                </a:endParaRPr>
              </a:p>
            </p:txBody>
          </p:sp>
          <p:sp>
            <p:nvSpPr>
              <p:cNvPr id="189" name="Freeform: Shape 188">
                <a:extLst>
                  <a:ext uri="{FF2B5EF4-FFF2-40B4-BE49-F238E27FC236}">
                    <a16:creationId xmlns:a16="http://schemas.microsoft.com/office/drawing/2014/main" id="{FABA520B-F62F-0CF9-E214-534933F293CB}"/>
                  </a:ext>
                </a:extLst>
              </p:cNvPr>
              <p:cNvSpPr/>
              <p:nvPr/>
            </p:nvSpPr>
            <p:spPr>
              <a:xfrm>
                <a:off x="9893184" y="7167544"/>
                <a:ext cx="1379728" cy="1129792"/>
              </a:xfrm>
              <a:custGeom>
                <a:avLst/>
                <a:gdLst>
                  <a:gd name="connsiteX0" fmla="*/ 0 w 1379728"/>
                  <a:gd name="connsiteY0" fmla="*/ 0 h 1129792"/>
                  <a:gd name="connsiteX1" fmla="*/ 1379728 w 1379728"/>
                  <a:gd name="connsiteY1" fmla="*/ 1129792 h 1129792"/>
                  <a:gd name="connsiteX2" fmla="*/ 333248 w 1379728"/>
                  <a:gd name="connsiteY2" fmla="*/ 1129792 h 1129792"/>
                  <a:gd name="connsiteX3" fmla="*/ 0 w 1379728"/>
                  <a:gd name="connsiteY3" fmla="*/ 0 h 1129792"/>
                </a:gdLst>
                <a:ahLst/>
                <a:cxnLst>
                  <a:cxn ang="0">
                    <a:pos x="connsiteX0" y="connsiteY0"/>
                  </a:cxn>
                  <a:cxn ang="0">
                    <a:pos x="connsiteX1" y="connsiteY1"/>
                  </a:cxn>
                  <a:cxn ang="0">
                    <a:pos x="connsiteX2" y="connsiteY2"/>
                  </a:cxn>
                  <a:cxn ang="0">
                    <a:pos x="connsiteX3" y="connsiteY3"/>
                  </a:cxn>
                </a:cxnLst>
                <a:rect l="l" t="t" r="r" b="b"/>
                <a:pathLst>
                  <a:path w="1379728" h="1129792">
                    <a:moveTo>
                      <a:pt x="0" y="0"/>
                    </a:moveTo>
                    <a:cubicBezTo>
                      <a:pt x="596738" y="168884"/>
                      <a:pt x="1096467" y="578096"/>
                      <a:pt x="1379728" y="1129792"/>
                    </a:cubicBezTo>
                    <a:lnTo>
                      <a:pt x="333248" y="1129792"/>
                    </a:lnTo>
                    <a:cubicBezTo>
                      <a:pt x="282732" y="737917"/>
                      <a:pt x="170241" y="356563"/>
                      <a:pt x="0" y="0"/>
                    </a:cubicBezTo>
                    <a:close/>
                  </a:path>
                </a:pathLst>
              </a:custGeom>
              <a:solidFill>
                <a:srgbClr val="FFFFFF">
                  <a:lumMod val="65000"/>
                </a:srgbClr>
              </a:solidFill>
              <a:ln w="2032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ptos" panose="020B0004020202020204" pitchFamily="34" charset="0"/>
                </a:endParaRPr>
              </a:p>
            </p:txBody>
          </p:sp>
          <p:sp>
            <p:nvSpPr>
              <p:cNvPr id="190" name="Freeform: Shape 189">
                <a:extLst>
                  <a:ext uri="{FF2B5EF4-FFF2-40B4-BE49-F238E27FC236}">
                    <a16:creationId xmlns:a16="http://schemas.microsoft.com/office/drawing/2014/main" id="{344A34FB-DF42-3A48-3DC6-58CC8A279C57}"/>
                  </a:ext>
                </a:extLst>
              </p:cNvPr>
              <p:cNvSpPr/>
              <p:nvPr/>
            </p:nvSpPr>
            <p:spPr>
              <a:xfrm>
                <a:off x="7048383" y="8703736"/>
                <a:ext cx="1245617" cy="1219200"/>
              </a:xfrm>
              <a:custGeom>
                <a:avLst/>
                <a:gdLst>
                  <a:gd name="connsiteX0" fmla="*/ 87377 w 1245617"/>
                  <a:gd name="connsiteY0" fmla="*/ 0 h 1219200"/>
                  <a:gd name="connsiteX1" fmla="*/ 1245617 w 1245617"/>
                  <a:gd name="connsiteY1" fmla="*/ 0 h 1219200"/>
                  <a:gd name="connsiteX2" fmla="*/ 1219201 w 1245617"/>
                  <a:gd name="connsiteY2" fmla="*/ 609600 h 1219200"/>
                  <a:gd name="connsiteX3" fmla="*/ 1245617 w 1245617"/>
                  <a:gd name="connsiteY3" fmla="*/ 1219200 h 1219200"/>
                  <a:gd name="connsiteX4" fmla="*/ 87377 w 1245617"/>
                  <a:gd name="connsiteY4" fmla="*/ 1219200 h 1219200"/>
                  <a:gd name="connsiteX5" fmla="*/ 87377 w 1245617"/>
                  <a:gd name="connsiteY5"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5617" h="1219200">
                    <a:moveTo>
                      <a:pt x="87377" y="0"/>
                    </a:moveTo>
                    <a:lnTo>
                      <a:pt x="1245617" y="0"/>
                    </a:lnTo>
                    <a:cubicBezTo>
                      <a:pt x="1219201" y="203200"/>
                      <a:pt x="1219201" y="406400"/>
                      <a:pt x="1219201" y="609600"/>
                    </a:cubicBezTo>
                    <a:cubicBezTo>
                      <a:pt x="1219201" y="812800"/>
                      <a:pt x="1229361" y="1016000"/>
                      <a:pt x="1245617" y="1219200"/>
                    </a:cubicBezTo>
                    <a:lnTo>
                      <a:pt x="87377" y="1219200"/>
                    </a:lnTo>
                    <a:cubicBezTo>
                      <a:pt x="-29126" y="821152"/>
                      <a:pt x="-29126" y="398049"/>
                      <a:pt x="87377" y="0"/>
                    </a:cubicBezTo>
                    <a:close/>
                  </a:path>
                </a:pathLst>
              </a:custGeom>
              <a:solidFill>
                <a:srgbClr val="FFFFFF">
                  <a:lumMod val="65000"/>
                </a:srgbClr>
              </a:solidFill>
              <a:ln w="2032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ptos" panose="020B0004020202020204" pitchFamily="34" charset="0"/>
                </a:endParaRPr>
              </a:p>
            </p:txBody>
          </p:sp>
          <p:sp>
            <p:nvSpPr>
              <p:cNvPr id="191" name="Freeform: Shape 190">
                <a:extLst>
                  <a:ext uri="{FF2B5EF4-FFF2-40B4-BE49-F238E27FC236}">
                    <a16:creationId xmlns:a16="http://schemas.microsoft.com/office/drawing/2014/main" id="{AA9DD755-8C31-121F-07A7-391A9FA0E14B}"/>
                  </a:ext>
                </a:extLst>
              </p:cNvPr>
              <p:cNvSpPr/>
              <p:nvPr/>
            </p:nvSpPr>
            <p:spPr>
              <a:xfrm>
                <a:off x="8673984" y="8703736"/>
                <a:ext cx="1219200" cy="1219200"/>
              </a:xfrm>
              <a:custGeom>
                <a:avLst/>
                <a:gdLst>
                  <a:gd name="connsiteX0" fmla="*/ 26416 w 1219200"/>
                  <a:gd name="connsiteY0" fmla="*/ 0 h 1219200"/>
                  <a:gd name="connsiteX1" fmla="*/ 1192784 w 1219200"/>
                  <a:gd name="connsiteY1" fmla="*/ 0 h 1219200"/>
                  <a:gd name="connsiteX2" fmla="*/ 1219200 w 1219200"/>
                  <a:gd name="connsiteY2" fmla="*/ 609600 h 1219200"/>
                  <a:gd name="connsiteX3" fmla="*/ 1192784 w 1219200"/>
                  <a:gd name="connsiteY3" fmla="*/ 1219200 h 1219200"/>
                  <a:gd name="connsiteX4" fmla="*/ 26416 w 1219200"/>
                  <a:gd name="connsiteY4" fmla="*/ 1219200 h 1219200"/>
                  <a:gd name="connsiteX5" fmla="*/ 0 w 1219200"/>
                  <a:gd name="connsiteY5" fmla="*/ 609600 h 1219200"/>
                  <a:gd name="connsiteX6" fmla="*/ 26416 w 1219200"/>
                  <a:gd name="connsiteY6"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 h="1219200">
                    <a:moveTo>
                      <a:pt x="26416" y="0"/>
                    </a:moveTo>
                    <a:lnTo>
                      <a:pt x="1192784" y="0"/>
                    </a:lnTo>
                    <a:cubicBezTo>
                      <a:pt x="1219200" y="188976"/>
                      <a:pt x="1219200" y="390144"/>
                      <a:pt x="1219200" y="609600"/>
                    </a:cubicBezTo>
                    <a:cubicBezTo>
                      <a:pt x="1219200" y="829056"/>
                      <a:pt x="1209040" y="1030224"/>
                      <a:pt x="1192784" y="1219200"/>
                    </a:cubicBezTo>
                    <a:lnTo>
                      <a:pt x="26416" y="1219200"/>
                    </a:lnTo>
                    <a:cubicBezTo>
                      <a:pt x="10160" y="1030224"/>
                      <a:pt x="0" y="829056"/>
                      <a:pt x="0" y="609600"/>
                    </a:cubicBezTo>
                    <a:cubicBezTo>
                      <a:pt x="0" y="390144"/>
                      <a:pt x="10160" y="188976"/>
                      <a:pt x="26416" y="0"/>
                    </a:cubicBezTo>
                    <a:close/>
                  </a:path>
                </a:pathLst>
              </a:custGeom>
              <a:solidFill>
                <a:srgbClr val="0B556A"/>
              </a:solidFill>
              <a:ln w="2032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ptos" panose="020B0004020202020204" pitchFamily="34" charset="0"/>
                </a:endParaRPr>
              </a:p>
            </p:txBody>
          </p:sp>
          <p:sp>
            <p:nvSpPr>
              <p:cNvPr id="192" name="Freeform: Shape 191">
                <a:extLst>
                  <a:ext uri="{FF2B5EF4-FFF2-40B4-BE49-F238E27FC236}">
                    <a16:creationId xmlns:a16="http://schemas.microsoft.com/office/drawing/2014/main" id="{21AEC5AF-B4FC-43CE-B10E-40A7B7EF7F80}"/>
                  </a:ext>
                </a:extLst>
              </p:cNvPr>
              <p:cNvSpPr/>
              <p:nvPr/>
            </p:nvSpPr>
            <p:spPr>
              <a:xfrm>
                <a:off x="10273168" y="8703736"/>
                <a:ext cx="1245612" cy="1219200"/>
              </a:xfrm>
              <a:custGeom>
                <a:avLst/>
                <a:gdLst>
                  <a:gd name="connsiteX0" fmla="*/ 0 w 1245612"/>
                  <a:gd name="connsiteY0" fmla="*/ 0 h 1219200"/>
                  <a:gd name="connsiteX1" fmla="*/ 1158240 w 1245612"/>
                  <a:gd name="connsiteY1" fmla="*/ 0 h 1219200"/>
                  <a:gd name="connsiteX2" fmla="*/ 1158240 w 1245612"/>
                  <a:gd name="connsiteY2" fmla="*/ 1219200 h 1219200"/>
                  <a:gd name="connsiteX3" fmla="*/ 0 w 1245612"/>
                  <a:gd name="connsiteY3" fmla="*/ 1219200 h 1219200"/>
                  <a:gd name="connsiteX4" fmla="*/ 26416 w 1245612"/>
                  <a:gd name="connsiteY4" fmla="*/ 609600 h 1219200"/>
                  <a:gd name="connsiteX5" fmla="*/ 0 w 1245612"/>
                  <a:gd name="connsiteY5"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5612" h="1219200">
                    <a:moveTo>
                      <a:pt x="0" y="0"/>
                    </a:moveTo>
                    <a:lnTo>
                      <a:pt x="1158240" y="0"/>
                    </a:lnTo>
                    <a:cubicBezTo>
                      <a:pt x="1274735" y="398049"/>
                      <a:pt x="1274735" y="821152"/>
                      <a:pt x="1158240" y="1219200"/>
                    </a:cubicBezTo>
                    <a:lnTo>
                      <a:pt x="0" y="1219200"/>
                    </a:lnTo>
                    <a:cubicBezTo>
                      <a:pt x="26416" y="1016000"/>
                      <a:pt x="26416" y="812800"/>
                      <a:pt x="26416" y="609600"/>
                    </a:cubicBezTo>
                    <a:cubicBezTo>
                      <a:pt x="26416" y="406400"/>
                      <a:pt x="16256" y="203200"/>
                      <a:pt x="0" y="0"/>
                    </a:cubicBezTo>
                    <a:close/>
                  </a:path>
                </a:pathLst>
              </a:custGeom>
              <a:solidFill>
                <a:srgbClr val="FFFFFF">
                  <a:lumMod val="65000"/>
                </a:srgbClr>
              </a:solidFill>
              <a:ln w="2032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ptos" panose="020B0004020202020204" pitchFamily="34" charset="0"/>
                </a:endParaRPr>
              </a:p>
            </p:txBody>
          </p:sp>
          <p:sp>
            <p:nvSpPr>
              <p:cNvPr id="193" name="Freeform: Shape 192">
                <a:extLst>
                  <a:ext uri="{FF2B5EF4-FFF2-40B4-BE49-F238E27FC236}">
                    <a16:creationId xmlns:a16="http://schemas.microsoft.com/office/drawing/2014/main" id="{44573999-B38F-CFA1-53BB-66F688BFEC50}"/>
                  </a:ext>
                </a:extLst>
              </p:cNvPr>
              <p:cNvSpPr/>
              <p:nvPr/>
            </p:nvSpPr>
            <p:spPr>
              <a:xfrm>
                <a:off x="7294256" y="10329336"/>
                <a:ext cx="1379728" cy="1129792"/>
              </a:xfrm>
              <a:custGeom>
                <a:avLst/>
                <a:gdLst>
                  <a:gd name="connsiteX0" fmla="*/ 0 w 1379728"/>
                  <a:gd name="connsiteY0" fmla="*/ 0 h 1129792"/>
                  <a:gd name="connsiteX1" fmla="*/ 1046480 w 1379728"/>
                  <a:gd name="connsiteY1" fmla="*/ 0 h 1129792"/>
                  <a:gd name="connsiteX2" fmla="*/ 1379728 w 1379728"/>
                  <a:gd name="connsiteY2" fmla="*/ 1129792 h 1129792"/>
                  <a:gd name="connsiteX3" fmla="*/ 0 w 1379728"/>
                  <a:gd name="connsiteY3" fmla="*/ 0 h 1129792"/>
                </a:gdLst>
                <a:ahLst/>
                <a:cxnLst>
                  <a:cxn ang="0">
                    <a:pos x="connsiteX0" y="connsiteY0"/>
                  </a:cxn>
                  <a:cxn ang="0">
                    <a:pos x="connsiteX1" y="connsiteY1"/>
                  </a:cxn>
                  <a:cxn ang="0">
                    <a:pos x="connsiteX2" y="connsiteY2"/>
                  </a:cxn>
                  <a:cxn ang="0">
                    <a:pos x="connsiteX3" y="connsiteY3"/>
                  </a:cxn>
                </a:cxnLst>
                <a:rect l="l" t="t" r="r" b="b"/>
                <a:pathLst>
                  <a:path w="1379728" h="1129792">
                    <a:moveTo>
                      <a:pt x="0" y="0"/>
                    </a:moveTo>
                    <a:lnTo>
                      <a:pt x="1046480" y="0"/>
                    </a:lnTo>
                    <a:cubicBezTo>
                      <a:pt x="1097002" y="391871"/>
                      <a:pt x="1209487" y="773237"/>
                      <a:pt x="1379728" y="1129792"/>
                    </a:cubicBezTo>
                    <a:cubicBezTo>
                      <a:pt x="783001" y="960913"/>
                      <a:pt x="283261" y="551688"/>
                      <a:pt x="0" y="0"/>
                    </a:cubicBezTo>
                    <a:close/>
                  </a:path>
                </a:pathLst>
              </a:custGeom>
              <a:solidFill>
                <a:srgbClr val="FFFFFF">
                  <a:lumMod val="65000"/>
                </a:srgbClr>
              </a:solidFill>
              <a:ln w="2032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ptos" panose="020B0004020202020204" pitchFamily="34" charset="0"/>
                </a:endParaRPr>
              </a:p>
            </p:txBody>
          </p:sp>
          <p:sp>
            <p:nvSpPr>
              <p:cNvPr id="194" name="Freeform: Shape 193">
                <a:extLst>
                  <a:ext uri="{FF2B5EF4-FFF2-40B4-BE49-F238E27FC236}">
                    <a16:creationId xmlns:a16="http://schemas.microsoft.com/office/drawing/2014/main" id="{FC87AA0B-581B-A024-D0DA-2E92387B76DC}"/>
                  </a:ext>
                </a:extLst>
              </p:cNvPr>
              <p:cNvSpPr/>
              <p:nvPr/>
            </p:nvSpPr>
            <p:spPr>
              <a:xfrm>
                <a:off x="8749168" y="10329336"/>
                <a:ext cx="1068832" cy="1219200"/>
              </a:xfrm>
              <a:custGeom>
                <a:avLst/>
                <a:gdLst>
                  <a:gd name="connsiteX0" fmla="*/ 0 w 1068832"/>
                  <a:gd name="connsiteY0" fmla="*/ 0 h 1219200"/>
                  <a:gd name="connsiteX1" fmla="*/ 1068832 w 1068832"/>
                  <a:gd name="connsiteY1" fmla="*/ 0 h 1219200"/>
                  <a:gd name="connsiteX2" fmla="*/ 534416 w 1068832"/>
                  <a:gd name="connsiteY2" fmla="*/ 1219200 h 1219200"/>
                  <a:gd name="connsiteX3" fmla="*/ 0 w 1068832"/>
                  <a:gd name="connsiteY3" fmla="*/ 0 h 1219200"/>
                </a:gdLst>
                <a:ahLst/>
                <a:cxnLst>
                  <a:cxn ang="0">
                    <a:pos x="connsiteX0" y="connsiteY0"/>
                  </a:cxn>
                  <a:cxn ang="0">
                    <a:pos x="connsiteX1" y="connsiteY1"/>
                  </a:cxn>
                  <a:cxn ang="0">
                    <a:pos x="connsiteX2" y="connsiteY2"/>
                  </a:cxn>
                  <a:cxn ang="0">
                    <a:pos x="connsiteX3" y="connsiteY3"/>
                  </a:cxn>
                </a:cxnLst>
                <a:rect l="l" t="t" r="r" b="b"/>
                <a:pathLst>
                  <a:path w="1068832" h="1219200">
                    <a:moveTo>
                      <a:pt x="0" y="0"/>
                    </a:moveTo>
                    <a:lnTo>
                      <a:pt x="1068832" y="0"/>
                    </a:lnTo>
                    <a:cubicBezTo>
                      <a:pt x="940816" y="794512"/>
                      <a:pt x="686816" y="1219200"/>
                      <a:pt x="534416" y="1219200"/>
                    </a:cubicBezTo>
                    <a:cubicBezTo>
                      <a:pt x="382016" y="1219200"/>
                      <a:pt x="125984" y="794512"/>
                      <a:pt x="0" y="0"/>
                    </a:cubicBezTo>
                    <a:close/>
                  </a:path>
                </a:pathLst>
              </a:custGeom>
              <a:solidFill>
                <a:srgbClr val="0B556A"/>
              </a:solidFill>
              <a:ln w="2032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ptos" panose="020B0004020202020204" pitchFamily="34" charset="0"/>
                </a:endParaRPr>
              </a:p>
            </p:txBody>
          </p:sp>
          <p:sp>
            <p:nvSpPr>
              <p:cNvPr id="195" name="Freeform: Shape 194">
                <a:extLst>
                  <a:ext uri="{FF2B5EF4-FFF2-40B4-BE49-F238E27FC236}">
                    <a16:creationId xmlns:a16="http://schemas.microsoft.com/office/drawing/2014/main" id="{C7EADBE8-A222-082B-4845-28D85CA279EB}"/>
                  </a:ext>
                </a:extLst>
              </p:cNvPr>
              <p:cNvSpPr/>
              <p:nvPr/>
            </p:nvSpPr>
            <p:spPr>
              <a:xfrm>
                <a:off x="9893184" y="10329336"/>
                <a:ext cx="1379728" cy="1129792"/>
              </a:xfrm>
              <a:custGeom>
                <a:avLst/>
                <a:gdLst>
                  <a:gd name="connsiteX0" fmla="*/ 333248 w 1379728"/>
                  <a:gd name="connsiteY0" fmla="*/ 0 h 1129792"/>
                  <a:gd name="connsiteX1" fmla="*/ 1379728 w 1379728"/>
                  <a:gd name="connsiteY1" fmla="*/ 0 h 1129792"/>
                  <a:gd name="connsiteX2" fmla="*/ 0 w 1379728"/>
                  <a:gd name="connsiteY2" fmla="*/ 1129792 h 1129792"/>
                  <a:gd name="connsiteX3" fmla="*/ 333248 w 1379728"/>
                  <a:gd name="connsiteY3" fmla="*/ 0 h 1129792"/>
                </a:gdLst>
                <a:ahLst/>
                <a:cxnLst>
                  <a:cxn ang="0">
                    <a:pos x="connsiteX0" y="connsiteY0"/>
                  </a:cxn>
                  <a:cxn ang="0">
                    <a:pos x="connsiteX1" y="connsiteY1"/>
                  </a:cxn>
                  <a:cxn ang="0">
                    <a:pos x="connsiteX2" y="connsiteY2"/>
                  </a:cxn>
                  <a:cxn ang="0">
                    <a:pos x="connsiteX3" y="connsiteY3"/>
                  </a:cxn>
                </a:cxnLst>
                <a:rect l="l" t="t" r="r" b="b"/>
                <a:pathLst>
                  <a:path w="1379728" h="1129792">
                    <a:moveTo>
                      <a:pt x="333248" y="0"/>
                    </a:moveTo>
                    <a:lnTo>
                      <a:pt x="1379728" y="0"/>
                    </a:lnTo>
                    <a:cubicBezTo>
                      <a:pt x="1096467" y="551688"/>
                      <a:pt x="596717" y="960913"/>
                      <a:pt x="0" y="1129792"/>
                    </a:cubicBezTo>
                    <a:cubicBezTo>
                      <a:pt x="170241" y="773237"/>
                      <a:pt x="282732" y="391871"/>
                      <a:pt x="333248" y="0"/>
                    </a:cubicBezTo>
                    <a:close/>
                  </a:path>
                </a:pathLst>
              </a:custGeom>
              <a:solidFill>
                <a:srgbClr val="FFFFFF">
                  <a:lumMod val="65000"/>
                </a:srgbClr>
              </a:solidFill>
              <a:ln w="2032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latin typeface="Aptos" panose="020B0004020202020204" pitchFamily="34" charset="0"/>
                </a:endParaRPr>
              </a:p>
            </p:txBody>
          </p:sp>
        </p:grpSp>
      </p:grpSp>
      <p:pic>
        <p:nvPicPr>
          <p:cNvPr id="1026" name="Picture 2">
            <a:extLst>
              <a:ext uri="{FF2B5EF4-FFF2-40B4-BE49-F238E27FC236}">
                <a16:creationId xmlns:a16="http://schemas.microsoft.com/office/drawing/2014/main" id="{0355B2FE-A8DA-49B2-1C59-67462F5D12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9395" y="1819249"/>
            <a:ext cx="360000"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4242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E9357-AE72-7C4D-6F4B-793AD07C25D3}"/>
              </a:ext>
            </a:extLst>
          </p:cNvPr>
          <p:cNvSpPr>
            <a:spLocks noGrp="1"/>
          </p:cNvSpPr>
          <p:nvPr>
            <p:ph type="title"/>
          </p:nvPr>
        </p:nvSpPr>
        <p:spPr>
          <a:xfrm>
            <a:off x="274638" y="237779"/>
            <a:ext cx="11018520" cy="553999"/>
          </a:xfrm>
        </p:spPr>
        <p:txBody>
          <a:bodyPr/>
          <a:lstStyle/>
          <a:p>
            <a:r>
              <a:rPr lang="en-US"/>
              <a:t>Copilot Studio architecture</a:t>
            </a:r>
          </a:p>
        </p:txBody>
      </p:sp>
      <p:sp>
        <p:nvSpPr>
          <p:cNvPr id="110" name="Rectangle: Rounded Corners 109">
            <a:extLst>
              <a:ext uri="{FF2B5EF4-FFF2-40B4-BE49-F238E27FC236}">
                <a16:creationId xmlns:a16="http://schemas.microsoft.com/office/drawing/2014/main" id="{3C232866-0578-8EED-C458-F96EE9174743}"/>
              </a:ext>
            </a:extLst>
          </p:cNvPr>
          <p:cNvSpPr/>
          <p:nvPr/>
        </p:nvSpPr>
        <p:spPr bwMode="auto">
          <a:xfrm>
            <a:off x="293688" y="1000125"/>
            <a:ext cx="11593512" cy="5543550"/>
          </a:xfrm>
          <a:prstGeom prst="roundRect">
            <a:avLst>
              <a:gd name="adj" fmla="val 2403"/>
            </a:avLst>
          </a:prstGeom>
          <a:solidFill>
            <a:schemeClr val="bg1">
              <a:lumMod val="85000"/>
              <a:lumOff val="15000"/>
              <a:alpha val="75000"/>
            </a:schemeClr>
          </a:solidFill>
          <a:ln w="3175" cap="flat" cmpd="sng" algn="ctr">
            <a:solidFill>
              <a:srgbClr val="FFFFFF">
                <a:lumMod val="75000"/>
              </a:srgbClr>
            </a:solidFill>
            <a:prstDash val="solid"/>
            <a:headEnd type="none" w="med" len="med"/>
            <a:tailEnd type="none" w="med" len="med"/>
          </a:ln>
          <a:effectLst>
            <a:outerShdw blurRad="279400" algn="ctr" rotWithShape="0">
              <a:prstClr val="black">
                <a:alpha val="1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10000"/>
              </a:lnSpc>
              <a:spcBef>
                <a:spcPct val="0"/>
              </a:spcBef>
              <a:spcAft>
                <a:spcPct val="0"/>
              </a:spcAft>
              <a:buClrTx/>
              <a:buSzTx/>
              <a:buFontTx/>
              <a:buNone/>
              <a:tabLst/>
              <a:defRPr/>
            </a:pPr>
            <a:endParaRPr kumimoji="0" lang="en-IN" sz="2000" b="0" i="0" u="none" strike="noStrike" kern="0" cap="none" spc="0" normalizeH="0" baseline="0" noProof="0">
              <a:ln>
                <a:noFill/>
              </a:ln>
              <a:effectLst/>
              <a:uLnTx/>
              <a:uFillTx/>
              <a:latin typeface="Calibri" panose="020F0502020204030204"/>
              <a:ea typeface="+mn-ea"/>
              <a:cs typeface="Segoe UI" pitchFamily="34" charset="0"/>
            </a:endParaRPr>
          </a:p>
        </p:txBody>
      </p:sp>
      <p:grpSp>
        <p:nvGrpSpPr>
          <p:cNvPr id="112" name="Group 111">
            <a:extLst>
              <a:ext uri="{FF2B5EF4-FFF2-40B4-BE49-F238E27FC236}">
                <a16:creationId xmlns:a16="http://schemas.microsoft.com/office/drawing/2014/main" id="{BB453E23-72CE-48DF-638A-EF26F236E03F}"/>
              </a:ext>
            </a:extLst>
          </p:cNvPr>
          <p:cNvGrpSpPr/>
          <p:nvPr/>
        </p:nvGrpSpPr>
        <p:grpSpPr>
          <a:xfrm>
            <a:off x="404112" y="1138320"/>
            <a:ext cx="9256260" cy="598405"/>
            <a:chOff x="588262" y="1243095"/>
            <a:chExt cx="9256260" cy="598405"/>
          </a:xfrm>
        </p:grpSpPr>
        <p:sp>
          <p:nvSpPr>
            <p:cNvPr id="113" name="Rectangle: Rounded Corners 112">
              <a:extLst>
                <a:ext uri="{FF2B5EF4-FFF2-40B4-BE49-F238E27FC236}">
                  <a16:creationId xmlns:a16="http://schemas.microsoft.com/office/drawing/2014/main" id="{A23B2233-3100-4925-3476-0EF4F9AE760B}"/>
                </a:ext>
              </a:extLst>
            </p:cNvPr>
            <p:cNvSpPr/>
            <p:nvPr/>
          </p:nvSpPr>
          <p:spPr bwMode="auto">
            <a:xfrm>
              <a:off x="588262" y="1257300"/>
              <a:ext cx="1937897" cy="584200"/>
            </a:xfrm>
            <a:prstGeom prst="roundRect">
              <a:avLst/>
            </a:prstGeom>
            <a:noFill/>
            <a:ln w="9525" cap="flat" cmpd="sng" algn="ctr">
              <a:solidFill>
                <a:srgbClr val="0B556A">
                  <a:lumMod val="20000"/>
                  <a:lumOff val="80000"/>
                </a:srgbClr>
              </a:solidFill>
              <a:prstDash val="solid"/>
              <a:headEnd type="none" w="med" len="med"/>
              <a:tailEnd type="none" w="med" len="med"/>
            </a:ln>
            <a:effectLst/>
          </p:spPr>
          <p:txBody>
            <a:bodyPr rot="0" spcFirstLastPara="0" vertOverflow="overflow" horzOverflow="overflow" vert="horz" wrap="square" lIns="56520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Segoe UI"/>
                  <a:ea typeface="+mn-ea"/>
                  <a:cs typeface="Segoe UI Bold" panose="020B0802040204020203" pitchFamily="34" charset="0"/>
                </a:rPr>
                <a:t>Microsoft Entra ID</a:t>
              </a:r>
            </a:p>
          </p:txBody>
        </p:sp>
        <p:sp>
          <p:nvSpPr>
            <p:cNvPr id="114" name="Rectangle: Rounded Corners 113">
              <a:extLst>
                <a:ext uri="{FF2B5EF4-FFF2-40B4-BE49-F238E27FC236}">
                  <a16:creationId xmlns:a16="http://schemas.microsoft.com/office/drawing/2014/main" id="{79620A59-6081-CA43-F89E-A100B8C06317}"/>
                </a:ext>
              </a:extLst>
            </p:cNvPr>
            <p:cNvSpPr/>
            <p:nvPr/>
          </p:nvSpPr>
          <p:spPr bwMode="auto">
            <a:xfrm>
              <a:off x="2645662" y="1255276"/>
              <a:ext cx="2916081" cy="576790"/>
            </a:xfrm>
            <a:prstGeom prst="roundRect">
              <a:avLst/>
            </a:prstGeom>
            <a:noFill/>
            <a:ln w="9525" cap="flat" cmpd="sng" algn="ctr">
              <a:solidFill>
                <a:srgbClr val="0B556A">
                  <a:lumMod val="20000"/>
                  <a:lumOff val="80000"/>
                </a:srgbClr>
              </a:solidFill>
              <a:prstDash val="solid"/>
              <a:headEnd type="none" w="med" len="med"/>
              <a:tailEnd type="none" w="med" len="med"/>
            </a:ln>
            <a:effectLst/>
          </p:spPr>
          <p:txBody>
            <a:bodyPr rot="0" spcFirstLastPara="0" vertOverflow="overflow" horzOverflow="overflow" vert="horz" wrap="square" lIns="56520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Segoe UI"/>
                  <a:ea typeface="+mn-ea"/>
                  <a:cs typeface="Segoe UI Bold" panose="020B0802040204020203" pitchFamily="34" charset="0"/>
                </a:rPr>
                <a:t>Azure </a:t>
              </a:r>
              <a:br>
                <a:rPr kumimoji="0" lang="en-US" sz="1200" b="0" i="0" u="none" strike="noStrike" kern="0" cap="none" spc="0" normalizeH="0" baseline="0" noProof="0">
                  <a:ln>
                    <a:noFill/>
                  </a:ln>
                  <a:effectLst/>
                  <a:uLnTx/>
                  <a:uFillTx/>
                  <a:latin typeface="Segoe UI"/>
                  <a:ea typeface="+mn-ea"/>
                  <a:cs typeface="Segoe UI Bold" panose="020B0802040204020203" pitchFamily="34" charset="0"/>
                </a:rPr>
              </a:br>
              <a:r>
                <a:rPr kumimoji="0" lang="en-US" sz="1200" b="0" i="0" u="none" strike="noStrike" kern="0" cap="none" spc="0" normalizeH="0" baseline="0" noProof="0">
                  <a:ln>
                    <a:noFill/>
                  </a:ln>
                  <a:effectLst/>
                  <a:uLnTx/>
                  <a:uFillTx/>
                  <a:latin typeface="Segoe UI"/>
                  <a:ea typeface="+mn-ea"/>
                  <a:cs typeface="Segoe UI Bold" panose="020B0802040204020203" pitchFamily="34" charset="0"/>
                </a:rPr>
                <a:t>Bot Service</a:t>
              </a:r>
            </a:p>
          </p:txBody>
        </p:sp>
        <p:sp>
          <p:nvSpPr>
            <p:cNvPr id="115" name="TextBox 114">
              <a:extLst>
                <a:ext uri="{FF2B5EF4-FFF2-40B4-BE49-F238E27FC236}">
                  <a16:creationId xmlns:a16="http://schemas.microsoft.com/office/drawing/2014/main" id="{6F89B986-2D66-8037-0808-53DA34B4F277}"/>
                </a:ext>
              </a:extLst>
            </p:cNvPr>
            <p:cNvSpPr txBox="1"/>
            <p:nvPr/>
          </p:nvSpPr>
          <p:spPr>
            <a:xfrm>
              <a:off x="4139720" y="1297900"/>
              <a:ext cx="1322868" cy="238363"/>
            </a:xfrm>
            <a:prstGeom prst="roundRect">
              <a:avLst/>
            </a:prstGeom>
            <a:solidFill>
              <a:srgbClr val="0B556A"/>
            </a:solidFill>
            <a:ln w="3175">
              <a:noFill/>
            </a:ln>
          </p:spPr>
          <p:txBody>
            <a:bodyPr wrap="square" lIns="185040" tIns="45720" rIns="91440" b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effectLst/>
                  <a:uLnTx/>
                  <a:uFillTx/>
                  <a:cs typeface="Segoe UI Bold" panose="020B0802040204020203" pitchFamily="34" charset="0"/>
                </a:rPr>
                <a:t>Bot Framework Skill</a:t>
              </a:r>
            </a:p>
          </p:txBody>
        </p:sp>
        <p:sp>
          <p:nvSpPr>
            <p:cNvPr id="116" name="TextBox 115">
              <a:extLst>
                <a:ext uri="{FF2B5EF4-FFF2-40B4-BE49-F238E27FC236}">
                  <a16:creationId xmlns:a16="http://schemas.microsoft.com/office/drawing/2014/main" id="{857AD908-FF6A-1C8C-0020-2809C3B7BCE1}"/>
                </a:ext>
              </a:extLst>
            </p:cNvPr>
            <p:cNvSpPr txBox="1"/>
            <p:nvPr/>
          </p:nvSpPr>
          <p:spPr>
            <a:xfrm>
              <a:off x="4139720" y="1562533"/>
              <a:ext cx="1322868" cy="238363"/>
            </a:xfrm>
            <a:prstGeom prst="roundRect">
              <a:avLst/>
            </a:prstGeom>
            <a:solidFill>
              <a:srgbClr val="0B556A"/>
            </a:solidFill>
            <a:ln w="3175">
              <a:noFill/>
            </a:ln>
          </p:spPr>
          <p:txBody>
            <a:bodyPr wrap="square" lIns="185040" tIns="45720" rIns="91440" b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effectLst/>
                  <a:uLnTx/>
                  <a:uFillTx/>
                  <a:cs typeface="Segoe UI Bold" panose="020B0802040204020203" pitchFamily="34" charset="0"/>
                </a:rPr>
                <a:t>Bot Framework Skill</a:t>
              </a:r>
            </a:p>
          </p:txBody>
        </p:sp>
        <p:pic>
          <p:nvPicPr>
            <p:cNvPr id="117" name="Graphic 116">
              <a:extLst>
                <a:ext uri="{FF2B5EF4-FFF2-40B4-BE49-F238E27FC236}">
                  <a16:creationId xmlns:a16="http://schemas.microsoft.com/office/drawing/2014/main" id="{D82CE22F-4F69-2DEE-E0CF-A83B100AD84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84115" y="1329583"/>
              <a:ext cx="173574" cy="174996"/>
            </a:xfrm>
            <a:prstGeom prst="rect">
              <a:avLst/>
            </a:prstGeom>
          </p:spPr>
        </p:pic>
        <p:pic>
          <p:nvPicPr>
            <p:cNvPr id="118" name="Graphic 117">
              <a:extLst>
                <a:ext uri="{FF2B5EF4-FFF2-40B4-BE49-F238E27FC236}">
                  <a16:creationId xmlns:a16="http://schemas.microsoft.com/office/drawing/2014/main" id="{67FDA1CB-28C7-FD02-3A8B-077AB58AFA4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184115" y="1594217"/>
              <a:ext cx="173574" cy="174996"/>
            </a:xfrm>
            <a:prstGeom prst="rect">
              <a:avLst/>
            </a:prstGeom>
          </p:spPr>
        </p:pic>
        <p:sp>
          <p:nvSpPr>
            <p:cNvPr id="119" name="Rectangle: Rounded Corners 118">
              <a:extLst>
                <a:ext uri="{FF2B5EF4-FFF2-40B4-BE49-F238E27FC236}">
                  <a16:creationId xmlns:a16="http://schemas.microsoft.com/office/drawing/2014/main" id="{5BDD7462-1CF7-AFF4-2F42-BF779397D1C5}"/>
                </a:ext>
              </a:extLst>
            </p:cNvPr>
            <p:cNvSpPr/>
            <p:nvPr/>
          </p:nvSpPr>
          <p:spPr bwMode="auto">
            <a:xfrm>
              <a:off x="7693851" y="1244230"/>
              <a:ext cx="2150671" cy="584200"/>
            </a:xfrm>
            <a:prstGeom prst="roundRect">
              <a:avLst/>
            </a:prstGeom>
            <a:noFill/>
            <a:ln w="9525" cap="flat" cmpd="sng" algn="ctr">
              <a:solidFill>
                <a:srgbClr val="0B556A">
                  <a:lumMod val="20000"/>
                  <a:lumOff val="80000"/>
                </a:srgbClr>
              </a:solidFill>
              <a:prstDash val="solid"/>
              <a:headEnd type="none" w="med" len="med"/>
              <a:tailEnd type="none" w="med" len="med"/>
            </a:ln>
            <a:effectLst/>
          </p:spPr>
          <p:txBody>
            <a:bodyPr rot="0" spcFirstLastPara="0" vertOverflow="overflow" horzOverflow="overflow" vert="horz" wrap="square" lIns="56520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Segoe UI"/>
                  <a:ea typeface="+mn-ea"/>
                  <a:cs typeface="Segoe UI Bold" panose="020B0802040204020203" pitchFamily="34" charset="0"/>
                </a:rPr>
                <a:t>Dynamics 365 &amp; other contact centers</a:t>
              </a:r>
            </a:p>
          </p:txBody>
        </p:sp>
        <p:pic>
          <p:nvPicPr>
            <p:cNvPr id="120" name="Graphic 119">
              <a:extLst>
                <a:ext uri="{FF2B5EF4-FFF2-40B4-BE49-F238E27FC236}">
                  <a16:creationId xmlns:a16="http://schemas.microsoft.com/office/drawing/2014/main" id="{0941FF89-FB89-0A41-447D-F65A5E1082F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775954" y="1395962"/>
              <a:ext cx="306876" cy="306876"/>
            </a:xfrm>
            <a:prstGeom prst="rect">
              <a:avLst/>
            </a:prstGeom>
          </p:spPr>
        </p:pic>
        <p:pic>
          <p:nvPicPr>
            <p:cNvPr id="121" name="Picture 120" descr="d365">
              <a:extLst>
                <a:ext uri="{FF2B5EF4-FFF2-40B4-BE49-F238E27FC236}">
                  <a16:creationId xmlns:a16="http://schemas.microsoft.com/office/drawing/2014/main" id="{4FCE3B9B-C9FF-2B02-0F91-2F8781C25CF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92086" y="1377101"/>
              <a:ext cx="241890" cy="306876"/>
            </a:xfrm>
            <a:prstGeom prst="rect">
              <a:avLst/>
            </a:prstGeom>
          </p:spPr>
        </p:pic>
        <p:sp>
          <p:nvSpPr>
            <p:cNvPr id="122" name="Rectangle: Rounded Corners 121">
              <a:extLst>
                <a:ext uri="{FF2B5EF4-FFF2-40B4-BE49-F238E27FC236}">
                  <a16:creationId xmlns:a16="http://schemas.microsoft.com/office/drawing/2014/main" id="{34C72FCA-F81C-78BA-1D71-7656927DFD0B}"/>
                </a:ext>
              </a:extLst>
            </p:cNvPr>
            <p:cNvSpPr/>
            <p:nvPr/>
          </p:nvSpPr>
          <p:spPr bwMode="auto">
            <a:xfrm>
              <a:off x="5681246" y="1243095"/>
              <a:ext cx="1902525" cy="584200"/>
            </a:xfrm>
            <a:prstGeom prst="roundRect">
              <a:avLst/>
            </a:prstGeom>
            <a:noFill/>
            <a:ln w="9525" cap="flat" cmpd="sng" algn="ctr">
              <a:solidFill>
                <a:srgbClr val="0B556A">
                  <a:lumMod val="20000"/>
                  <a:lumOff val="80000"/>
                </a:srgbClr>
              </a:solidFill>
              <a:prstDash val="solid"/>
              <a:headEnd type="none" w="med" len="med"/>
              <a:tailEnd type="none" w="med" len="med"/>
            </a:ln>
            <a:effectLst/>
          </p:spPr>
          <p:txBody>
            <a:bodyPr rot="0" spcFirstLastPara="0" vertOverflow="overflow" horzOverflow="overflow" vert="horz" wrap="square" lIns="56520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Segoe UI"/>
                  <a:ea typeface="+mn-ea"/>
                  <a:cs typeface="Segoe UI Bold" panose="020B0802040204020203" pitchFamily="34" charset="0"/>
                </a:rPr>
                <a:t>Azure OpenAI Azure AI Search</a:t>
              </a:r>
            </a:p>
          </p:txBody>
        </p:sp>
      </p:grpSp>
      <p:cxnSp>
        <p:nvCxnSpPr>
          <p:cNvPr id="123" name="Straight Arrow Connector 154">
            <a:extLst>
              <a:ext uri="{FF2B5EF4-FFF2-40B4-BE49-F238E27FC236}">
                <a16:creationId xmlns:a16="http://schemas.microsoft.com/office/drawing/2014/main" id="{3051316E-B8B5-1935-BA3D-640CF6496559}"/>
              </a:ext>
              <a:ext uri="{C183D7F6-B498-43B3-948B-1728B52AA6E4}">
                <adec:decorative xmlns:adec="http://schemas.microsoft.com/office/drawing/2017/decorative" val="1"/>
              </a:ext>
            </a:extLst>
          </p:cNvPr>
          <p:cNvCxnSpPr>
            <a:cxnSpLocks/>
          </p:cNvCxnSpPr>
          <p:nvPr/>
        </p:nvCxnSpPr>
        <p:spPr>
          <a:xfrm>
            <a:off x="4510089" y="3544698"/>
            <a:ext cx="896650" cy="749208"/>
          </a:xfrm>
          <a:prstGeom prst="bentConnector3">
            <a:avLst>
              <a:gd name="adj1" fmla="val 62747"/>
            </a:avLst>
          </a:prstGeom>
          <a:noFill/>
          <a:ln w="6350" cap="flat" cmpd="sng" algn="ctr">
            <a:solidFill>
              <a:srgbClr val="FFFFFF">
                <a:lumMod val="75000"/>
              </a:srgbClr>
            </a:solidFill>
            <a:prstDash val="solid"/>
            <a:miter lim="800000"/>
            <a:tailEnd type="arrow" w="med" len="sm"/>
          </a:ln>
          <a:effectLst/>
        </p:spPr>
      </p:cxnSp>
      <p:cxnSp>
        <p:nvCxnSpPr>
          <p:cNvPr id="124" name="Straight Arrow Connector 155">
            <a:extLst>
              <a:ext uri="{FF2B5EF4-FFF2-40B4-BE49-F238E27FC236}">
                <a16:creationId xmlns:a16="http://schemas.microsoft.com/office/drawing/2014/main" id="{6B49E4CE-AB11-B3A7-B449-37119ADE9368}"/>
              </a:ext>
              <a:ext uri="{C183D7F6-B498-43B3-948B-1728B52AA6E4}">
                <adec:decorative xmlns:adec="http://schemas.microsoft.com/office/drawing/2017/decorative" val="1"/>
              </a:ext>
            </a:extLst>
          </p:cNvPr>
          <p:cNvCxnSpPr>
            <a:cxnSpLocks/>
            <a:stCxn id="137" idx="3"/>
            <a:endCxn id="131" idx="1"/>
          </p:cNvCxnSpPr>
          <p:nvPr/>
        </p:nvCxnSpPr>
        <p:spPr>
          <a:xfrm>
            <a:off x="4504919" y="3204909"/>
            <a:ext cx="901819" cy="1790885"/>
          </a:xfrm>
          <a:prstGeom prst="bentConnector3">
            <a:avLst>
              <a:gd name="adj1" fmla="val 63731"/>
            </a:avLst>
          </a:prstGeom>
          <a:noFill/>
          <a:ln w="6350" cap="flat" cmpd="sng" algn="ctr">
            <a:solidFill>
              <a:srgbClr val="FFFFFF">
                <a:lumMod val="75000"/>
              </a:srgbClr>
            </a:solidFill>
            <a:prstDash val="solid"/>
            <a:miter lim="800000"/>
            <a:tailEnd type="arrow" w="med" len="sm"/>
          </a:ln>
          <a:effectLst/>
        </p:spPr>
      </p:cxnSp>
      <p:sp>
        <p:nvSpPr>
          <p:cNvPr id="125" name="TextBox 124">
            <a:extLst>
              <a:ext uri="{FF2B5EF4-FFF2-40B4-BE49-F238E27FC236}">
                <a16:creationId xmlns:a16="http://schemas.microsoft.com/office/drawing/2014/main" id="{EC1A54E9-B187-CF0A-9A82-C36FDC323881}"/>
              </a:ext>
              <a:ext uri="{C183D7F6-B498-43B3-948B-1728B52AA6E4}">
                <adec:decorative xmlns:adec="http://schemas.microsoft.com/office/drawing/2017/decorative" val="1"/>
              </a:ext>
            </a:extLst>
          </p:cNvPr>
          <p:cNvSpPr txBox="1"/>
          <p:nvPr/>
        </p:nvSpPr>
        <p:spPr>
          <a:xfrm>
            <a:off x="3079492" y="5313223"/>
            <a:ext cx="4301455" cy="255389"/>
          </a:xfrm>
          <a:prstGeom prst="roundRect">
            <a:avLst/>
          </a:prstGeom>
          <a:grpFill/>
          <a:ln w="6350">
            <a:solidFill>
              <a:srgbClr val="FFFFFF">
                <a:lumMod val="85000"/>
              </a:srgbClr>
            </a:solidFill>
          </a:ln>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050" b="0" i="0" u="none" strike="noStrike" kern="0" cap="none" spc="0" normalizeH="0" baseline="0">
                <a:ln>
                  <a:noFill/>
                </a:ln>
                <a:solidFill>
                  <a:prstClr val="white"/>
                </a:solidFill>
                <a:effectLst/>
                <a:uLnTx/>
                <a:uFillTx/>
                <a:latin typeface="+mj-lt"/>
                <a:cs typeface="Segoe UI Bold" panose="020B0802040204020203"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tx1"/>
                </a:solidFill>
                <a:effectLst/>
                <a:uLnTx/>
                <a:uFillTx/>
                <a:latin typeface="Segoe UI Semibold"/>
                <a:cs typeface="Segoe UI Bold" panose="020B0802040204020203" pitchFamily="34" charset="0"/>
              </a:rPr>
              <a:t>Analytics</a:t>
            </a:r>
          </a:p>
        </p:txBody>
      </p:sp>
      <p:sp>
        <p:nvSpPr>
          <p:cNvPr id="126" name="Rectangle: Rounded Corners 125">
            <a:extLst>
              <a:ext uri="{FF2B5EF4-FFF2-40B4-BE49-F238E27FC236}">
                <a16:creationId xmlns:a16="http://schemas.microsoft.com/office/drawing/2014/main" id="{C814F4C0-7E4A-2BE5-2ED4-F4901C790D65}"/>
              </a:ext>
            </a:extLst>
          </p:cNvPr>
          <p:cNvSpPr/>
          <p:nvPr/>
        </p:nvSpPr>
        <p:spPr>
          <a:xfrm>
            <a:off x="2978128" y="2093972"/>
            <a:ext cx="4488110" cy="3577232"/>
          </a:xfrm>
          <a:prstGeom prst="roundRect">
            <a:avLst>
              <a:gd name="adj" fmla="val 2182"/>
            </a:avLst>
          </a:prstGeom>
          <a:noFill/>
          <a:ln w="9525" cap="flat" cmpd="sng" algn="ctr">
            <a:solidFill>
              <a:schemeClr val="accent1">
                <a:lumMod val="60000"/>
                <a:lumOff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Bold" panose="020B0802040204020203" pitchFamily="34" charset="0"/>
              <a:cs typeface="Segoe UI Bold" panose="020B0802040204020203" pitchFamily="34" charset="0"/>
            </a:endParaRPr>
          </a:p>
        </p:txBody>
      </p:sp>
      <p:sp>
        <p:nvSpPr>
          <p:cNvPr id="127" name="TextBox 126">
            <a:extLst>
              <a:ext uri="{FF2B5EF4-FFF2-40B4-BE49-F238E27FC236}">
                <a16:creationId xmlns:a16="http://schemas.microsoft.com/office/drawing/2014/main" id="{CBF09C2E-88E4-19C2-E402-3AC29A7FB751}"/>
              </a:ext>
            </a:extLst>
          </p:cNvPr>
          <p:cNvSpPr txBox="1"/>
          <p:nvPr/>
        </p:nvSpPr>
        <p:spPr>
          <a:xfrm>
            <a:off x="5406740" y="3458103"/>
            <a:ext cx="1974209"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Custom Topic</a:t>
            </a:r>
          </a:p>
        </p:txBody>
      </p:sp>
      <p:sp>
        <p:nvSpPr>
          <p:cNvPr id="128" name="TextBox 127">
            <a:extLst>
              <a:ext uri="{FF2B5EF4-FFF2-40B4-BE49-F238E27FC236}">
                <a16:creationId xmlns:a16="http://schemas.microsoft.com/office/drawing/2014/main" id="{589EB36A-DFD5-1460-A295-E7E2098747F3}"/>
              </a:ext>
            </a:extLst>
          </p:cNvPr>
          <p:cNvSpPr txBox="1"/>
          <p:nvPr/>
        </p:nvSpPr>
        <p:spPr>
          <a:xfrm>
            <a:off x="5406740" y="3810602"/>
            <a:ext cx="1974209"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Custom Topic</a:t>
            </a:r>
          </a:p>
        </p:txBody>
      </p:sp>
      <p:sp>
        <p:nvSpPr>
          <p:cNvPr id="129" name="TextBox 128">
            <a:extLst>
              <a:ext uri="{FF2B5EF4-FFF2-40B4-BE49-F238E27FC236}">
                <a16:creationId xmlns:a16="http://schemas.microsoft.com/office/drawing/2014/main" id="{2509FECC-C9E0-5768-EEF3-4D19BD0FBFC7}"/>
              </a:ext>
            </a:extLst>
          </p:cNvPr>
          <p:cNvSpPr txBox="1"/>
          <p:nvPr/>
        </p:nvSpPr>
        <p:spPr>
          <a:xfrm>
            <a:off x="5406739" y="4163101"/>
            <a:ext cx="1974209"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Custom Topic</a:t>
            </a:r>
          </a:p>
        </p:txBody>
      </p:sp>
      <p:sp>
        <p:nvSpPr>
          <p:cNvPr id="130" name="TextBox 129">
            <a:extLst>
              <a:ext uri="{FF2B5EF4-FFF2-40B4-BE49-F238E27FC236}">
                <a16:creationId xmlns:a16="http://schemas.microsoft.com/office/drawing/2014/main" id="{5BF47B16-0A05-370C-F13A-9EF7792007EE}"/>
              </a:ext>
            </a:extLst>
          </p:cNvPr>
          <p:cNvSpPr txBox="1"/>
          <p:nvPr/>
        </p:nvSpPr>
        <p:spPr>
          <a:xfrm>
            <a:off x="5406739" y="4517078"/>
            <a:ext cx="1974209"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Plugin Action</a:t>
            </a:r>
          </a:p>
        </p:txBody>
      </p:sp>
      <p:sp>
        <p:nvSpPr>
          <p:cNvPr id="131" name="TextBox 130">
            <a:extLst>
              <a:ext uri="{FF2B5EF4-FFF2-40B4-BE49-F238E27FC236}">
                <a16:creationId xmlns:a16="http://schemas.microsoft.com/office/drawing/2014/main" id="{B0212ABF-E5CA-CBE9-ABAD-6BF5D8165835}"/>
              </a:ext>
            </a:extLst>
          </p:cNvPr>
          <p:cNvSpPr txBox="1"/>
          <p:nvPr/>
        </p:nvSpPr>
        <p:spPr>
          <a:xfrm>
            <a:off x="5406738" y="4868099"/>
            <a:ext cx="1974209"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System Topic</a:t>
            </a:r>
          </a:p>
        </p:txBody>
      </p:sp>
      <p:sp>
        <p:nvSpPr>
          <p:cNvPr id="132" name="TextBox 131">
            <a:extLst>
              <a:ext uri="{FF2B5EF4-FFF2-40B4-BE49-F238E27FC236}">
                <a16:creationId xmlns:a16="http://schemas.microsoft.com/office/drawing/2014/main" id="{C3665B45-B3B9-5503-91B0-5A871D028DCF}"/>
              </a:ext>
            </a:extLst>
          </p:cNvPr>
          <p:cNvSpPr txBox="1"/>
          <p:nvPr/>
        </p:nvSpPr>
        <p:spPr>
          <a:xfrm>
            <a:off x="3079495" y="3077214"/>
            <a:ext cx="659933"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Entity</a:t>
            </a:r>
          </a:p>
        </p:txBody>
      </p:sp>
      <p:sp>
        <p:nvSpPr>
          <p:cNvPr id="133" name="TextBox 132">
            <a:extLst>
              <a:ext uri="{FF2B5EF4-FFF2-40B4-BE49-F238E27FC236}">
                <a16:creationId xmlns:a16="http://schemas.microsoft.com/office/drawing/2014/main" id="{45BC741F-DF5C-34CE-F916-1838A79F59FE}"/>
              </a:ext>
            </a:extLst>
          </p:cNvPr>
          <p:cNvSpPr txBox="1"/>
          <p:nvPr/>
        </p:nvSpPr>
        <p:spPr>
          <a:xfrm>
            <a:off x="3079494" y="3369635"/>
            <a:ext cx="659933"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Entity</a:t>
            </a:r>
          </a:p>
        </p:txBody>
      </p:sp>
      <p:sp>
        <p:nvSpPr>
          <p:cNvPr id="134" name="TextBox 133">
            <a:extLst>
              <a:ext uri="{FF2B5EF4-FFF2-40B4-BE49-F238E27FC236}">
                <a16:creationId xmlns:a16="http://schemas.microsoft.com/office/drawing/2014/main" id="{E0094F6A-B305-740B-BF5E-D4C473D43823}"/>
              </a:ext>
            </a:extLst>
          </p:cNvPr>
          <p:cNvSpPr txBox="1"/>
          <p:nvPr/>
        </p:nvSpPr>
        <p:spPr>
          <a:xfrm>
            <a:off x="3079493" y="3662056"/>
            <a:ext cx="659933"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Entity</a:t>
            </a:r>
          </a:p>
        </p:txBody>
      </p:sp>
      <p:sp>
        <p:nvSpPr>
          <p:cNvPr id="135" name="TextBox 134">
            <a:extLst>
              <a:ext uri="{FF2B5EF4-FFF2-40B4-BE49-F238E27FC236}">
                <a16:creationId xmlns:a16="http://schemas.microsoft.com/office/drawing/2014/main" id="{1368CF83-FA10-F191-C993-C929033DB424}"/>
              </a:ext>
            </a:extLst>
          </p:cNvPr>
          <p:cNvSpPr txBox="1"/>
          <p:nvPr/>
        </p:nvSpPr>
        <p:spPr>
          <a:xfrm>
            <a:off x="3079493" y="3954477"/>
            <a:ext cx="659933"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Entity</a:t>
            </a:r>
          </a:p>
        </p:txBody>
      </p:sp>
      <p:sp>
        <p:nvSpPr>
          <p:cNvPr id="136" name="TextBox 135">
            <a:extLst>
              <a:ext uri="{FF2B5EF4-FFF2-40B4-BE49-F238E27FC236}">
                <a16:creationId xmlns:a16="http://schemas.microsoft.com/office/drawing/2014/main" id="{85FD0AAB-8F04-F69C-9B1F-B028D91715D5}"/>
              </a:ext>
            </a:extLst>
          </p:cNvPr>
          <p:cNvSpPr txBox="1"/>
          <p:nvPr/>
        </p:nvSpPr>
        <p:spPr>
          <a:xfrm>
            <a:off x="3079492" y="4246898"/>
            <a:ext cx="659933"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Entity</a:t>
            </a:r>
          </a:p>
        </p:txBody>
      </p:sp>
      <p:sp>
        <p:nvSpPr>
          <p:cNvPr id="137" name="TextBox 136">
            <a:extLst>
              <a:ext uri="{FF2B5EF4-FFF2-40B4-BE49-F238E27FC236}">
                <a16:creationId xmlns:a16="http://schemas.microsoft.com/office/drawing/2014/main" id="{9E3A25D3-25FF-4A9A-6FF3-4EF13B065353}"/>
              </a:ext>
            </a:extLst>
          </p:cNvPr>
          <p:cNvSpPr txBox="1"/>
          <p:nvPr/>
        </p:nvSpPr>
        <p:spPr>
          <a:xfrm>
            <a:off x="3844986" y="3077214"/>
            <a:ext cx="659933"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Custom</a:t>
            </a:r>
          </a:p>
        </p:txBody>
      </p:sp>
      <p:sp>
        <p:nvSpPr>
          <p:cNvPr id="138" name="TextBox 137">
            <a:extLst>
              <a:ext uri="{FF2B5EF4-FFF2-40B4-BE49-F238E27FC236}">
                <a16:creationId xmlns:a16="http://schemas.microsoft.com/office/drawing/2014/main" id="{AB4771FB-13A1-1790-DED2-17109C5C9833}"/>
              </a:ext>
            </a:extLst>
          </p:cNvPr>
          <p:cNvSpPr txBox="1"/>
          <p:nvPr/>
        </p:nvSpPr>
        <p:spPr>
          <a:xfrm>
            <a:off x="3844985" y="3369635"/>
            <a:ext cx="659933"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Custom</a:t>
            </a:r>
          </a:p>
        </p:txBody>
      </p:sp>
      <p:sp>
        <p:nvSpPr>
          <p:cNvPr id="139" name="TextBox 138">
            <a:extLst>
              <a:ext uri="{FF2B5EF4-FFF2-40B4-BE49-F238E27FC236}">
                <a16:creationId xmlns:a16="http://schemas.microsoft.com/office/drawing/2014/main" id="{19FBF560-25F5-405D-EF2B-BE2FCCA49428}"/>
              </a:ext>
            </a:extLst>
          </p:cNvPr>
          <p:cNvSpPr txBox="1"/>
          <p:nvPr/>
        </p:nvSpPr>
        <p:spPr>
          <a:xfrm>
            <a:off x="3844984" y="3662056"/>
            <a:ext cx="659933"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Entity</a:t>
            </a:r>
          </a:p>
        </p:txBody>
      </p:sp>
      <p:sp>
        <p:nvSpPr>
          <p:cNvPr id="140" name="TextBox 139">
            <a:extLst>
              <a:ext uri="{FF2B5EF4-FFF2-40B4-BE49-F238E27FC236}">
                <a16:creationId xmlns:a16="http://schemas.microsoft.com/office/drawing/2014/main" id="{A7185D1A-AB48-2B9D-70FF-346D8071C444}"/>
              </a:ext>
            </a:extLst>
          </p:cNvPr>
          <p:cNvSpPr txBox="1"/>
          <p:nvPr/>
        </p:nvSpPr>
        <p:spPr>
          <a:xfrm>
            <a:off x="3844984" y="3954477"/>
            <a:ext cx="659933"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Entity</a:t>
            </a:r>
          </a:p>
        </p:txBody>
      </p:sp>
      <p:sp>
        <p:nvSpPr>
          <p:cNvPr id="141" name="TextBox 140">
            <a:extLst>
              <a:ext uri="{FF2B5EF4-FFF2-40B4-BE49-F238E27FC236}">
                <a16:creationId xmlns:a16="http://schemas.microsoft.com/office/drawing/2014/main" id="{5BC1BBBB-86C5-F826-CCED-B313D7D7AA44}"/>
              </a:ext>
            </a:extLst>
          </p:cNvPr>
          <p:cNvSpPr txBox="1"/>
          <p:nvPr/>
        </p:nvSpPr>
        <p:spPr>
          <a:xfrm>
            <a:off x="3844983" y="4246898"/>
            <a:ext cx="659933"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Entity</a:t>
            </a:r>
          </a:p>
        </p:txBody>
      </p:sp>
      <p:sp>
        <p:nvSpPr>
          <p:cNvPr id="142" name="TextBox 141">
            <a:extLst>
              <a:ext uri="{FF2B5EF4-FFF2-40B4-BE49-F238E27FC236}">
                <a16:creationId xmlns:a16="http://schemas.microsoft.com/office/drawing/2014/main" id="{B41BED27-F9E9-1DB5-FB45-32FE90A6D68B}"/>
              </a:ext>
            </a:extLst>
          </p:cNvPr>
          <p:cNvSpPr txBox="1"/>
          <p:nvPr/>
        </p:nvSpPr>
        <p:spPr>
          <a:xfrm>
            <a:off x="5406738" y="3075265"/>
            <a:ext cx="1974209" cy="255389"/>
          </a:xfrm>
          <a:prstGeom prst="roundRect">
            <a:avLst/>
          </a:prstGeom>
          <a:grpFill/>
          <a:ln w="6350">
            <a:solidFill>
              <a:srgbClr val="FFFFFF">
                <a:lumMod val="85000"/>
              </a:srgbClr>
            </a:solidFill>
          </a:ln>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050" b="0" i="0" u="none" strike="noStrike" kern="0" cap="none" spc="0" normalizeH="0" baseline="0">
                <a:ln>
                  <a:noFill/>
                </a:ln>
                <a:solidFill>
                  <a:prstClr val="white"/>
                </a:solidFill>
                <a:effectLst/>
                <a:uLnTx/>
                <a:uFillTx/>
                <a:latin typeface="+mj-lt"/>
                <a:cs typeface="Segoe UI Bold" panose="020B0802040204020203"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tx1"/>
                </a:solidFill>
                <a:effectLst/>
                <a:uLnTx/>
                <a:uFillTx/>
                <a:latin typeface="Segoe UI"/>
                <a:cs typeface="Segoe UI Bold" panose="020B0802040204020203" pitchFamily="34" charset="0"/>
              </a:rPr>
              <a:t>Escalate</a:t>
            </a:r>
          </a:p>
        </p:txBody>
      </p:sp>
      <p:cxnSp>
        <p:nvCxnSpPr>
          <p:cNvPr id="144" name="Straight Arrow Connector 158">
            <a:extLst>
              <a:ext uri="{FF2B5EF4-FFF2-40B4-BE49-F238E27FC236}">
                <a16:creationId xmlns:a16="http://schemas.microsoft.com/office/drawing/2014/main" id="{DF13773B-F7DA-53D8-170A-4A3EEE10CD98}"/>
              </a:ext>
              <a:ext uri="{C183D7F6-B498-43B3-948B-1728B52AA6E4}">
                <adec:decorative xmlns:adec="http://schemas.microsoft.com/office/drawing/2017/decorative" val="1"/>
              </a:ext>
            </a:extLst>
          </p:cNvPr>
          <p:cNvCxnSpPr>
            <a:cxnSpLocks/>
            <a:stCxn id="139" idx="3"/>
            <a:endCxn id="130" idx="1"/>
          </p:cNvCxnSpPr>
          <p:nvPr/>
        </p:nvCxnSpPr>
        <p:spPr>
          <a:xfrm>
            <a:off x="4504917" y="3789751"/>
            <a:ext cx="901822" cy="855022"/>
          </a:xfrm>
          <a:prstGeom prst="bentConnector3">
            <a:avLst>
              <a:gd name="adj1" fmla="val 63731"/>
            </a:avLst>
          </a:prstGeom>
          <a:noFill/>
          <a:ln w="6350" cap="flat" cmpd="sng" algn="ctr">
            <a:solidFill>
              <a:srgbClr val="FFFFFF">
                <a:lumMod val="75000"/>
              </a:srgbClr>
            </a:solidFill>
            <a:prstDash val="solid"/>
            <a:miter lim="800000"/>
            <a:tailEnd type="arrow" w="med" len="sm"/>
          </a:ln>
          <a:effectLst/>
        </p:spPr>
      </p:cxnSp>
      <p:cxnSp>
        <p:nvCxnSpPr>
          <p:cNvPr id="145" name="Straight Arrow Connector 144">
            <a:extLst>
              <a:ext uri="{FF2B5EF4-FFF2-40B4-BE49-F238E27FC236}">
                <a16:creationId xmlns:a16="http://schemas.microsoft.com/office/drawing/2014/main" id="{4FFEB82E-4E7D-3F67-008E-B52FB665E22F}"/>
              </a:ext>
              <a:ext uri="{C183D7F6-B498-43B3-948B-1728B52AA6E4}">
                <adec:decorative xmlns:adec="http://schemas.microsoft.com/office/drawing/2017/decorative" val="1"/>
              </a:ext>
            </a:extLst>
          </p:cNvPr>
          <p:cNvCxnSpPr>
            <a:cxnSpLocks/>
            <a:stCxn id="146" idx="1"/>
          </p:cNvCxnSpPr>
          <p:nvPr/>
        </p:nvCxnSpPr>
        <p:spPr>
          <a:xfrm flipH="1">
            <a:off x="2444579" y="6167111"/>
            <a:ext cx="533550" cy="0"/>
          </a:xfrm>
          <a:prstGeom prst="straightConnector1">
            <a:avLst/>
          </a:prstGeom>
          <a:noFill/>
          <a:ln w="6350" cap="rnd" cmpd="sng" algn="ctr">
            <a:solidFill>
              <a:srgbClr val="FFFFFF">
                <a:lumMod val="75000"/>
              </a:srgbClr>
            </a:solidFill>
            <a:prstDash val="solid"/>
            <a:round/>
            <a:tailEnd type="arrow" w="med" len="sm"/>
          </a:ln>
          <a:effectLst/>
        </p:spPr>
      </p:cxnSp>
      <p:sp>
        <p:nvSpPr>
          <p:cNvPr id="146" name="Rectangle: Rounded Corners 145">
            <a:extLst>
              <a:ext uri="{FF2B5EF4-FFF2-40B4-BE49-F238E27FC236}">
                <a16:creationId xmlns:a16="http://schemas.microsoft.com/office/drawing/2014/main" id="{6F5631A8-7841-4757-213F-D124DBB0C6DA}"/>
              </a:ext>
              <a:ext uri="{C183D7F6-B498-43B3-948B-1728B52AA6E4}">
                <adec:decorative xmlns:adec="http://schemas.microsoft.com/office/drawing/2017/decorative" val="1"/>
              </a:ext>
            </a:extLst>
          </p:cNvPr>
          <p:cNvSpPr/>
          <p:nvPr/>
        </p:nvSpPr>
        <p:spPr>
          <a:xfrm>
            <a:off x="2978129" y="5888046"/>
            <a:ext cx="6965971" cy="457200"/>
          </a:xfrm>
          <a:prstGeom prst="roundRect">
            <a:avLst/>
          </a:prstGeom>
          <a:solidFill>
            <a:srgbClr val="FFFFFF"/>
          </a:solidFill>
          <a:ln w="6350" cap="flat" cmpd="sng" algn="ctr">
            <a:solidFill>
              <a:srgbClr val="14938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bg2"/>
                </a:solidFill>
                <a:effectLst/>
                <a:uLnTx/>
                <a:uFillTx/>
                <a:latin typeface="Segoe UI Semibold"/>
                <a:cs typeface="Segoe UI Bold" panose="020B0802040204020203" pitchFamily="34" charset="0"/>
              </a:rPr>
              <a:t>Microsoft Dataverse</a:t>
            </a:r>
          </a:p>
        </p:txBody>
      </p:sp>
      <p:pic>
        <p:nvPicPr>
          <p:cNvPr id="147" name="Graphic 146">
            <a:extLst>
              <a:ext uri="{FF2B5EF4-FFF2-40B4-BE49-F238E27FC236}">
                <a16:creationId xmlns:a16="http://schemas.microsoft.com/office/drawing/2014/main" id="{0DEAE1EE-5AB9-2F5A-5DF2-B51870579D01}"/>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863283" y="5888046"/>
            <a:ext cx="457200" cy="457200"/>
          </a:xfrm>
          <a:prstGeom prst="rect">
            <a:avLst/>
          </a:prstGeom>
        </p:spPr>
      </p:pic>
      <p:cxnSp>
        <p:nvCxnSpPr>
          <p:cNvPr id="148" name="Straight Arrow Connector 147">
            <a:extLst>
              <a:ext uri="{FF2B5EF4-FFF2-40B4-BE49-F238E27FC236}">
                <a16:creationId xmlns:a16="http://schemas.microsoft.com/office/drawing/2014/main" id="{82B24717-F62B-5608-855A-E68E98C50248}"/>
              </a:ext>
              <a:ext uri="{C183D7F6-B498-43B3-948B-1728B52AA6E4}">
                <adec:decorative xmlns:adec="http://schemas.microsoft.com/office/drawing/2017/decorative" val="1"/>
              </a:ext>
            </a:extLst>
          </p:cNvPr>
          <p:cNvCxnSpPr>
            <a:cxnSpLocks/>
            <a:stCxn id="125" idx="2"/>
          </p:cNvCxnSpPr>
          <p:nvPr/>
        </p:nvCxnSpPr>
        <p:spPr>
          <a:xfrm>
            <a:off x="5230220" y="5568612"/>
            <a:ext cx="0" cy="268969"/>
          </a:xfrm>
          <a:prstGeom prst="straightConnector1">
            <a:avLst/>
          </a:prstGeom>
          <a:noFill/>
          <a:ln w="6350" cap="rnd" cmpd="sng" algn="ctr">
            <a:solidFill>
              <a:srgbClr val="FFFFFF">
                <a:lumMod val="75000"/>
              </a:srgbClr>
            </a:solidFill>
            <a:prstDash val="solid"/>
            <a:round/>
            <a:tailEnd type="arrow" w="med" len="sm"/>
          </a:ln>
          <a:effectLst/>
        </p:spPr>
      </p:cxnSp>
      <p:cxnSp>
        <p:nvCxnSpPr>
          <p:cNvPr id="149" name="Straight Arrow Connector 218">
            <a:extLst>
              <a:ext uri="{FF2B5EF4-FFF2-40B4-BE49-F238E27FC236}">
                <a16:creationId xmlns:a16="http://schemas.microsoft.com/office/drawing/2014/main" id="{853B76A8-6392-A6DE-CC61-61BD67304A84}"/>
              </a:ext>
            </a:extLst>
          </p:cNvPr>
          <p:cNvCxnSpPr>
            <a:cxnSpLocks/>
            <a:stCxn id="142" idx="3"/>
          </p:cNvCxnSpPr>
          <p:nvPr/>
        </p:nvCxnSpPr>
        <p:spPr>
          <a:xfrm flipV="1">
            <a:off x="7380947" y="1730840"/>
            <a:ext cx="724527" cy="1472120"/>
          </a:xfrm>
          <a:prstGeom prst="bentConnector2">
            <a:avLst/>
          </a:prstGeom>
          <a:noFill/>
          <a:ln w="6350" cap="flat" cmpd="sng" algn="ctr">
            <a:solidFill>
              <a:srgbClr val="FFFFFF">
                <a:lumMod val="75000"/>
              </a:srgbClr>
            </a:solidFill>
            <a:prstDash val="solid"/>
            <a:miter lim="800000"/>
            <a:tailEnd type="arrow" w="med" len="sm"/>
          </a:ln>
          <a:effectLst/>
        </p:spPr>
      </p:cxnSp>
      <p:cxnSp>
        <p:nvCxnSpPr>
          <p:cNvPr id="150" name="Straight Arrow Connector 173">
            <a:extLst>
              <a:ext uri="{FF2B5EF4-FFF2-40B4-BE49-F238E27FC236}">
                <a16:creationId xmlns:a16="http://schemas.microsoft.com/office/drawing/2014/main" id="{31EC322E-BD2C-90C7-F9A5-33CBC63E8C59}"/>
              </a:ext>
              <a:ext uri="{C183D7F6-B498-43B3-948B-1728B52AA6E4}">
                <adec:decorative xmlns:adec="http://schemas.microsoft.com/office/drawing/2017/decorative" val="1"/>
              </a:ext>
            </a:extLst>
          </p:cNvPr>
          <p:cNvCxnSpPr>
            <a:cxnSpLocks/>
            <a:endCxn id="127" idx="1"/>
          </p:cNvCxnSpPr>
          <p:nvPr/>
        </p:nvCxnSpPr>
        <p:spPr>
          <a:xfrm rot="16200000" flipH="1">
            <a:off x="4386405" y="2565462"/>
            <a:ext cx="1862143" cy="178528"/>
          </a:xfrm>
          <a:prstGeom prst="bentConnector2">
            <a:avLst/>
          </a:prstGeom>
          <a:noFill/>
          <a:ln w="6350" cap="flat" cmpd="sng" algn="ctr">
            <a:solidFill>
              <a:srgbClr val="FFFFFF">
                <a:lumMod val="75000"/>
              </a:srgbClr>
            </a:solidFill>
            <a:prstDash val="solid"/>
            <a:miter lim="800000"/>
            <a:headEnd type="arrow" w="med" len="med"/>
            <a:tailEnd type="none" w="med" len="med"/>
          </a:ln>
          <a:effectLst/>
        </p:spPr>
      </p:cxnSp>
      <p:sp>
        <p:nvSpPr>
          <p:cNvPr id="151" name="Rectangle: Rounded Corners 150">
            <a:extLst>
              <a:ext uri="{FF2B5EF4-FFF2-40B4-BE49-F238E27FC236}">
                <a16:creationId xmlns:a16="http://schemas.microsoft.com/office/drawing/2014/main" id="{36EE0163-FB56-CD79-1613-7F0C06AB98C4}"/>
              </a:ext>
            </a:extLst>
          </p:cNvPr>
          <p:cNvSpPr/>
          <p:nvPr/>
        </p:nvSpPr>
        <p:spPr>
          <a:xfrm>
            <a:off x="588264" y="2251728"/>
            <a:ext cx="2181618" cy="3419475"/>
          </a:xfrm>
          <a:prstGeom prst="roundRect">
            <a:avLst>
              <a:gd name="adj" fmla="val 4627"/>
            </a:avLst>
          </a:prstGeom>
          <a:noFill/>
          <a:ln w="9525" cap="flat" cmpd="sng" algn="ctr">
            <a:solidFill>
              <a:schemeClr val="accent1">
                <a:lumMod val="60000"/>
                <a:lumOff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Bold" panose="020B0802040204020203" pitchFamily="34" charset="0"/>
              <a:cs typeface="Segoe UI Bold" panose="020B0802040204020203" pitchFamily="34" charset="0"/>
            </a:endParaRPr>
          </a:p>
        </p:txBody>
      </p:sp>
      <p:sp>
        <p:nvSpPr>
          <p:cNvPr id="152" name="Rectangle 151">
            <a:extLst>
              <a:ext uri="{FF2B5EF4-FFF2-40B4-BE49-F238E27FC236}">
                <a16:creationId xmlns:a16="http://schemas.microsoft.com/office/drawing/2014/main" id="{479B86E4-9A14-D4A6-90AB-1D73F0DBE53A}"/>
              </a:ext>
            </a:extLst>
          </p:cNvPr>
          <p:cNvSpPr/>
          <p:nvPr/>
        </p:nvSpPr>
        <p:spPr>
          <a:xfrm>
            <a:off x="1156082" y="5234315"/>
            <a:ext cx="1045983" cy="261610"/>
          </a:xfrm>
          <a:prstGeom prst="rect">
            <a:avLst/>
          </a:prstGeom>
        </p:spPr>
        <p:txBody>
          <a:bodyPr wrap="square">
            <a:spAutoFit/>
          </a:bodyPr>
          <a:lstStyle/>
          <a:p>
            <a:pPr algn="ctr" defTabSz="914400">
              <a:defRPr/>
            </a:pPr>
            <a:r>
              <a:rPr lang="en-US" sz="1100">
                <a:latin typeface="Segoe UI Semibold"/>
              </a:rPr>
              <a:t>+ many more</a:t>
            </a:r>
          </a:p>
        </p:txBody>
      </p:sp>
      <p:grpSp>
        <p:nvGrpSpPr>
          <p:cNvPr id="153" name="Group 152">
            <a:extLst>
              <a:ext uri="{FF2B5EF4-FFF2-40B4-BE49-F238E27FC236}">
                <a16:creationId xmlns:a16="http://schemas.microsoft.com/office/drawing/2014/main" id="{91A907EC-CBA1-34A8-0602-D4F7DA1856CB}"/>
              </a:ext>
            </a:extLst>
          </p:cNvPr>
          <p:cNvGrpSpPr/>
          <p:nvPr/>
        </p:nvGrpSpPr>
        <p:grpSpPr>
          <a:xfrm>
            <a:off x="820681" y="3227274"/>
            <a:ext cx="1713611" cy="363819"/>
            <a:chOff x="871797" y="3290123"/>
            <a:chExt cx="1713611" cy="363819"/>
          </a:xfrm>
        </p:grpSpPr>
        <p:pic>
          <p:nvPicPr>
            <p:cNvPr id="154" name="Picture 2">
              <a:extLst>
                <a:ext uri="{FF2B5EF4-FFF2-40B4-BE49-F238E27FC236}">
                  <a16:creationId xmlns:a16="http://schemas.microsoft.com/office/drawing/2014/main" id="{E7F1856B-3E04-DC59-EDD9-C0B0CC849F76}"/>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209998" y="3317738"/>
              <a:ext cx="375410" cy="329307"/>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54">
              <a:extLst>
                <a:ext uri="{FF2B5EF4-FFF2-40B4-BE49-F238E27FC236}">
                  <a16:creationId xmlns:a16="http://schemas.microsoft.com/office/drawing/2014/main" id="{C7135014-E44D-ECAD-B6DB-1958B5C7764A}"/>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871797" y="3290123"/>
              <a:ext cx="390023" cy="363589"/>
            </a:xfrm>
            <a:prstGeom prst="rect">
              <a:avLst/>
            </a:prstGeom>
          </p:spPr>
        </p:pic>
        <p:pic>
          <p:nvPicPr>
            <p:cNvPr id="156" name="Picture 155">
              <a:extLst>
                <a:ext uri="{FF2B5EF4-FFF2-40B4-BE49-F238E27FC236}">
                  <a16:creationId xmlns:a16="http://schemas.microsoft.com/office/drawing/2014/main" id="{FFD4DFED-E2FB-AF31-C0C8-CFA0548886E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552529" y="3290353"/>
              <a:ext cx="363589" cy="363589"/>
            </a:xfrm>
            <a:prstGeom prst="rect">
              <a:avLst/>
            </a:prstGeom>
          </p:spPr>
        </p:pic>
      </p:grpSp>
      <p:pic>
        <p:nvPicPr>
          <p:cNvPr id="159" name="!!Automate">
            <a:extLst>
              <a:ext uri="{FF2B5EF4-FFF2-40B4-BE49-F238E27FC236}">
                <a16:creationId xmlns:a16="http://schemas.microsoft.com/office/drawing/2014/main" id="{50DB3AE0-D093-0ED2-0B20-6DF1B4E1F1B3}"/>
              </a:ext>
              <a:ext uri="{C183D7F6-B498-43B3-948B-1728B52AA6E4}">
                <adec:decorative xmlns:adec="http://schemas.microsoft.com/office/drawing/2017/decorative" val="1"/>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34212" y="3937256"/>
            <a:ext cx="362961" cy="363589"/>
          </a:xfrm>
          <a:prstGeom prst="rect">
            <a:avLst/>
          </a:prstGeom>
        </p:spPr>
      </p:pic>
      <p:grpSp>
        <p:nvGrpSpPr>
          <p:cNvPr id="161" name="Group 160">
            <a:extLst>
              <a:ext uri="{FF2B5EF4-FFF2-40B4-BE49-F238E27FC236}">
                <a16:creationId xmlns:a16="http://schemas.microsoft.com/office/drawing/2014/main" id="{183D38E8-8BF2-0B95-936A-38450AA4043B}"/>
              </a:ext>
            </a:extLst>
          </p:cNvPr>
          <p:cNvGrpSpPr/>
          <p:nvPr/>
        </p:nvGrpSpPr>
        <p:grpSpPr>
          <a:xfrm>
            <a:off x="810681" y="4663392"/>
            <a:ext cx="1052230" cy="363589"/>
            <a:chOff x="861797" y="4535970"/>
            <a:chExt cx="1052230" cy="363589"/>
          </a:xfrm>
        </p:grpSpPr>
        <p:pic>
          <p:nvPicPr>
            <p:cNvPr id="163" name="Picture 2">
              <a:extLst>
                <a:ext uri="{FF2B5EF4-FFF2-40B4-BE49-F238E27FC236}">
                  <a16:creationId xmlns:a16="http://schemas.microsoft.com/office/drawing/2014/main" id="{82DEA600-883D-F5FF-36BD-B0403A3C1113}"/>
                </a:ext>
              </a:extLst>
            </p:cNvPr>
            <p:cNvPicPr>
              <a:picLocks noChangeAspect="1" noChangeArrowheads="1"/>
            </p:cNvPicPr>
            <p:nvPr/>
          </p:nvPicPr>
          <p:blipFill rotWithShape="1">
            <a:blip r:embed="rId13" cstate="screen">
              <a:extLst>
                <a:ext uri="{28A0092B-C50C-407E-A947-70E740481C1C}">
                  <a14:useLocalDpi xmlns:a14="http://schemas.microsoft.com/office/drawing/2010/main"/>
                </a:ext>
              </a:extLst>
            </a:blip>
            <a:srcRect/>
            <a:stretch/>
          </p:blipFill>
          <p:spPr bwMode="auto">
            <a:xfrm>
              <a:off x="861797" y="4535970"/>
              <a:ext cx="410023" cy="363589"/>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12">
              <a:extLst>
                <a:ext uri="{FF2B5EF4-FFF2-40B4-BE49-F238E27FC236}">
                  <a16:creationId xmlns:a16="http://schemas.microsoft.com/office/drawing/2014/main" id="{A2967545-A89C-FDD9-FDD0-4C5DFCF88A19}"/>
                </a:ext>
              </a:extLst>
            </p:cNvPr>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1554619" y="4538290"/>
              <a:ext cx="359408" cy="3594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5" name="Group 164">
            <a:extLst>
              <a:ext uri="{FF2B5EF4-FFF2-40B4-BE49-F238E27FC236}">
                <a16:creationId xmlns:a16="http://schemas.microsoft.com/office/drawing/2014/main" id="{CD00B502-21D3-AD99-18A4-D8D00C16ECAE}"/>
              </a:ext>
            </a:extLst>
          </p:cNvPr>
          <p:cNvGrpSpPr/>
          <p:nvPr/>
        </p:nvGrpSpPr>
        <p:grpSpPr>
          <a:xfrm>
            <a:off x="1501413" y="2506019"/>
            <a:ext cx="991340" cy="1818117"/>
            <a:chOff x="1552529" y="2672081"/>
            <a:chExt cx="991340" cy="1818117"/>
          </a:xfrm>
        </p:grpSpPr>
        <p:pic>
          <p:nvPicPr>
            <p:cNvPr id="166" name="Picture 4">
              <a:extLst>
                <a:ext uri="{FF2B5EF4-FFF2-40B4-BE49-F238E27FC236}">
                  <a16:creationId xmlns:a16="http://schemas.microsoft.com/office/drawing/2014/main" id="{F3AFA85A-7783-DFC5-B16B-B0134DE219A5}"/>
                </a:ext>
              </a:extLst>
            </p:cNvPr>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2251537" y="2676886"/>
              <a:ext cx="292332" cy="370287"/>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14">
              <a:extLst>
                <a:ext uri="{FF2B5EF4-FFF2-40B4-BE49-F238E27FC236}">
                  <a16:creationId xmlns:a16="http://schemas.microsoft.com/office/drawing/2014/main" id="{525D67EA-9D3B-6689-C2F9-3B4213FFC9AF}"/>
                </a:ext>
              </a:extLst>
            </p:cNvPr>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1552529" y="4127527"/>
              <a:ext cx="362671" cy="362671"/>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16">
              <a:extLst>
                <a:ext uri="{FF2B5EF4-FFF2-40B4-BE49-F238E27FC236}">
                  <a16:creationId xmlns:a16="http://schemas.microsoft.com/office/drawing/2014/main" id="{3C27F239-7E22-26B9-4B8B-712967A5767B}"/>
                </a:ext>
              </a:extLst>
            </p:cNvPr>
            <p:cNvPicPr>
              <a:picLocks noChangeAspect="1"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1554619" y="2672081"/>
              <a:ext cx="359408" cy="359408"/>
            </a:xfrm>
            <a:prstGeom prst="rect">
              <a:avLst/>
            </a:prstGeom>
            <a:noFill/>
            <a:extLst>
              <a:ext uri="{909E8E84-426E-40DD-AFC4-6F175D3DCCD1}">
                <a14:hiddenFill xmlns:a14="http://schemas.microsoft.com/office/drawing/2010/main">
                  <a:solidFill>
                    <a:srgbClr val="FFFFFF"/>
                  </a:solidFill>
                </a14:hiddenFill>
              </a:ext>
            </a:extLst>
          </p:spPr>
        </p:pic>
      </p:grpSp>
      <p:sp>
        <p:nvSpPr>
          <p:cNvPr id="169" name="TextBox 168">
            <a:extLst>
              <a:ext uri="{FF2B5EF4-FFF2-40B4-BE49-F238E27FC236}">
                <a16:creationId xmlns:a16="http://schemas.microsoft.com/office/drawing/2014/main" id="{323EBC6B-A334-0FB4-3724-B3D08B46F90C}"/>
              </a:ext>
              <a:ext uri="{C183D7F6-B498-43B3-948B-1728B52AA6E4}">
                <adec:decorative xmlns:adec="http://schemas.microsoft.com/office/drawing/2017/decorative" val="1"/>
              </a:ext>
            </a:extLst>
          </p:cNvPr>
          <p:cNvSpPr txBox="1"/>
          <p:nvPr/>
        </p:nvSpPr>
        <p:spPr>
          <a:xfrm>
            <a:off x="902786" y="2077331"/>
            <a:ext cx="1552575" cy="138499"/>
          </a:xfrm>
          <a:prstGeom prst="rect">
            <a:avLst/>
          </a:prstGeom>
          <a:noFill/>
        </p:spPr>
        <p:txBody>
          <a:bodyPr wrap="square" lIns="0" tIns="0" rIns="0" bIns="0" rtlCol="0">
            <a:spAutoFit/>
          </a:bodyPr>
          <a:lstStyle/>
          <a:p>
            <a:pPr algn="ctr" defTabSz="913737">
              <a:lnSpc>
                <a:spcPct val="90000"/>
              </a:lnSpc>
              <a:spcAft>
                <a:spcPts val="588"/>
              </a:spcAft>
              <a:defRPr/>
            </a:pPr>
            <a:r>
              <a:rPr lang="en-US" sz="1000">
                <a:latin typeface="Segoe UI Semibold"/>
                <a:cs typeface="Segoe UI Semibold"/>
              </a:rPr>
              <a:t>Channels</a:t>
            </a:r>
          </a:p>
        </p:txBody>
      </p:sp>
      <p:grpSp>
        <p:nvGrpSpPr>
          <p:cNvPr id="170" name="Group 169">
            <a:extLst>
              <a:ext uri="{FF2B5EF4-FFF2-40B4-BE49-F238E27FC236}">
                <a16:creationId xmlns:a16="http://schemas.microsoft.com/office/drawing/2014/main" id="{B6015804-FC84-1746-AF61-C13B7C8A4CE6}"/>
              </a:ext>
            </a:extLst>
          </p:cNvPr>
          <p:cNvGrpSpPr/>
          <p:nvPr/>
        </p:nvGrpSpPr>
        <p:grpSpPr>
          <a:xfrm>
            <a:off x="400050" y="1807967"/>
            <a:ext cx="9928667" cy="4589658"/>
            <a:chOff x="400050" y="1912742"/>
            <a:chExt cx="9928667" cy="4589658"/>
          </a:xfrm>
        </p:grpSpPr>
        <p:sp>
          <p:nvSpPr>
            <p:cNvPr id="171" name="Rectangle: Rounded Corners 170">
              <a:extLst>
                <a:ext uri="{FF2B5EF4-FFF2-40B4-BE49-F238E27FC236}">
                  <a16:creationId xmlns:a16="http://schemas.microsoft.com/office/drawing/2014/main" id="{02D46B7E-FBEA-B549-CC9B-CE11021D00E2}"/>
                </a:ext>
                <a:ext uri="{C183D7F6-B498-43B3-948B-1728B52AA6E4}">
                  <adec:decorative xmlns:adec="http://schemas.microsoft.com/office/drawing/2017/decorative" val="1"/>
                </a:ext>
              </a:extLst>
            </p:cNvPr>
            <p:cNvSpPr/>
            <p:nvPr/>
          </p:nvSpPr>
          <p:spPr>
            <a:xfrm>
              <a:off x="3052738" y="6062891"/>
              <a:ext cx="640080" cy="317061"/>
            </a:xfrm>
            <a:prstGeom prst="roundRect">
              <a:avLst/>
            </a:prstGeom>
            <a:solidFill>
              <a:srgbClr val="0B556A">
                <a:lumMod val="7500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a:cs typeface="Segoe UI Bold" panose="020B0802040204020203" pitchFamily="34" charset="0"/>
                </a:rPr>
                <a:t>RBAC</a:t>
              </a:r>
            </a:p>
          </p:txBody>
        </p:sp>
        <p:sp>
          <p:nvSpPr>
            <p:cNvPr id="172" name="Rectangle: Rounded Corners 171">
              <a:extLst>
                <a:ext uri="{FF2B5EF4-FFF2-40B4-BE49-F238E27FC236}">
                  <a16:creationId xmlns:a16="http://schemas.microsoft.com/office/drawing/2014/main" id="{DDEA282F-2B7A-DC39-49B4-84E8B19C8972}"/>
                </a:ext>
                <a:ext uri="{C183D7F6-B498-43B3-948B-1728B52AA6E4}">
                  <adec:decorative xmlns:adec="http://schemas.microsoft.com/office/drawing/2017/decorative" val="1"/>
                </a:ext>
              </a:extLst>
            </p:cNvPr>
            <p:cNvSpPr/>
            <p:nvPr/>
          </p:nvSpPr>
          <p:spPr>
            <a:xfrm>
              <a:off x="9232315" y="6061401"/>
              <a:ext cx="640080" cy="320040"/>
            </a:xfrm>
            <a:prstGeom prst="roundRect">
              <a:avLst/>
            </a:prstGeom>
            <a:solidFill>
              <a:srgbClr val="0B556A">
                <a:lumMod val="7500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Segoe UI Semibold"/>
                  <a:cs typeface="Segoe UI Bold" panose="020B0802040204020203" pitchFamily="34" charset="0"/>
                </a:rPr>
                <a:t>ALM</a:t>
              </a:r>
            </a:p>
          </p:txBody>
        </p:sp>
        <p:grpSp>
          <p:nvGrpSpPr>
            <p:cNvPr id="173" name="Group 172">
              <a:extLst>
                <a:ext uri="{FF2B5EF4-FFF2-40B4-BE49-F238E27FC236}">
                  <a16:creationId xmlns:a16="http://schemas.microsoft.com/office/drawing/2014/main" id="{537F92C4-B80B-1B47-D247-DADCA7275696}"/>
                </a:ext>
              </a:extLst>
            </p:cNvPr>
            <p:cNvGrpSpPr/>
            <p:nvPr/>
          </p:nvGrpSpPr>
          <p:grpSpPr>
            <a:xfrm>
              <a:off x="400050" y="1912742"/>
              <a:ext cx="9928667" cy="4589658"/>
              <a:chOff x="400050" y="1912742"/>
              <a:chExt cx="9928667" cy="4589658"/>
            </a:xfrm>
          </p:grpSpPr>
          <p:sp>
            <p:nvSpPr>
              <p:cNvPr id="174" name="Rectangle: Rounded Corners 173">
                <a:extLst>
                  <a:ext uri="{FF2B5EF4-FFF2-40B4-BE49-F238E27FC236}">
                    <a16:creationId xmlns:a16="http://schemas.microsoft.com/office/drawing/2014/main" id="{7C616FB5-2591-2EC5-B65D-7FAF96F0BAE8}"/>
                  </a:ext>
                </a:extLst>
              </p:cNvPr>
              <p:cNvSpPr/>
              <p:nvPr/>
            </p:nvSpPr>
            <p:spPr>
              <a:xfrm>
                <a:off x="400050" y="1990725"/>
                <a:ext cx="9928667" cy="4511675"/>
              </a:xfrm>
              <a:prstGeom prst="roundRect">
                <a:avLst>
                  <a:gd name="adj" fmla="val 2448"/>
                </a:avLst>
              </a:prstGeom>
              <a:noFill/>
              <a:ln w="12700" cap="flat" cmpd="sng" algn="ctr">
                <a:solidFill>
                  <a:schemeClr val="accent1">
                    <a:lumMod val="60000"/>
                    <a:lumOff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Bold" panose="020B0802040204020203" pitchFamily="34" charset="0"/>
                  <a:cs typeface="Segoe UI Bold" panose="020B0802040204020203" pitchFamily="34" charset="0"/>
                </a:endParaRPr>
              </a:p>
            </p:txBody>
          </p:sp>
          <p:sp>
            <p:nvSpPr>
              <p:cNvPr id="175" name="TextBox 174">
                <a:extLst>
                  <a:ext uri="{FF2B5EF4-FFF2-40B4-BE49-F238E27FC236}">
                    <a16:creationId xmlns:a16="http://schemas.microsoft.com/office/drawing/2014/main" id="{4DCFE1F3-7882-DAD0-23EB-C06DEA1DCA6D}"/>
                  </a:ext>
                </a:extLst>
              </p:cNvPr>
              <p:cNvSpPr txBox="1"/>
              <p:nvPr/>
            </p:nvSpPr>
            <p:spPr>
              <a:xfrm>
                <a:off x="661267" y="1912742"/>
                <a:ext cx="1050852" cy="153888"/>
              </a:xfrm>
              <a:prstGeom prst="rect">
                <a:avLst/>
              </a:prstGeom>
              <a:solidFill>
                <a:srgbClr val="F8F8F8"/>
              </a:solidFill>
              <a:ln>
                <a:noFill/>
              </a:ln>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2"/>
                    </a:solidFill>
                    <a:effectLst/>
                    <a:uLnTx/>
                    <a:uFillTx/>
                    <a:latin typeface="Segoe UI Semibold"/>
                    <a:cs typeface="Segoe UI Bold" panose="020B0802040204020203" pitchFamily="34" charset="0"/>
                  </a:rPr>
                  <a:t>Environment</a:t>
                </a:r>
              </a:p>
            </p:txBody>
          </p:sp>
          <p:sp>
            <p:nvSpPr>
              <p:cNvPr id="176" name="Rectangle: Rounded Corners 175">
                <a:extLst>
                  <a:ext uri="{FF2B5EF4-FFF2-40B4-BE49-F238E27FC236}">
                    <a16:creationId xmlns:a16="http://schemas.microsoft.com/office/drawing/2014/main" id="{CDE22332-D13A-A721-5C5B-9AA565191551}"/>
                  </a:ext>
                </a:extLst>
              </p:cNvPr>
              <p:cNvSpPr/>
              <p:nvPr/>
            </p:nvSpPr>
            <p:spPr>
              <a:xfrm>
                <a:off x="2911462" y="2088780"/>
                <a:ext cx="7316539" cy="3735758"/>
              </a:xfrm>
              <a:prstGeom prst="roundRect">
                <a:avLst>
                  <a:gd name="adj" fmla="val 3175"/>
                </a:avLst>
              </a:prstGeom>
              <a:noFill/>
              <a:ln w="12700" cap="flat" cmpd="sng" algn="ctr">
                <a:solidFill>
                  <a:schemeClr val="tx2">
                    <a:lumMod val="90000"/>
                  </a:scheme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Bold" panose="020B0802040204020203" pitchFamily="34" charset="0"/>
                  <a:cs typeface="Segoe UI Bold" panose="020B0802040204020203" pitchFamily="34" charset="0"/>
                </a:endParaRPr>
              </a:p>
            </p:txBody>
          </p:sp>
          <p:sp>
            <p:nvSpPr>
              <p:cNvPr id="177" name="TextBox 176">
                <a:extLst>
                  <a:ext uri="{FF2B5EF4-FFF2-40B4-BE49-F238E27FC236}">
                    <a16:creationId xmlns:a16="http://schemas.microsoft.com/office/drawing/2014/main" id="{8C0538AD-F17C-7A2D-DC17-5B9A1AE2E7AB}"/>
                  </a:ext>
                </a:extLst>
              </p:cNvPr>
              <p:cNvSpPr txBox="1"/>
              <p:nvPr/>
            </p:nvSpPr>
            <p:spPr>
              <a:xfrm>
                <a:off x="8896581" y="5748118"/>
                <a:ext cx="790344" cy="153888"/>
              </a:xfrm>
              <a:prstGeom prst="rect">
                <a:avLst/>
              </a:prstGeom>
              <a:solidFill>
                <a:srgbClr val="F8F8F8"/>
              </a:solidFill>
              <a:ln>
                <a:noFill/>
              </a:ln>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bg2"/>
                    </a:solidFill>
                    <a:effectLst/>
                    <a:uLnTx/>
                    <a:uFillTx/>
                    <a:latin typeface="Segoe UI Semibold"/>
                    <a:cs typeface="Segoe UI Bold" panose="020B0802040204020203" pitchFamily="34" charset="0"/>
                  </a:rPr>
                  <a:t>Solution</a:t>
                </a:r>
              </a:p>
            </p:txBody>
          </p:sp>
          <p:cxnSp>
            <p:nvCxnSpPr>
              <p:cNvPr id="178" name="Straight Arrow Connector 177">
                <a:extLst>
                  <a:ext uri="{FF2B5EF4-FFF2-40B4-BE49-F238E27FC236}">
                    <a16:creationId xmlns:a16="http://schemas.microsoft.com/office/drawing/2014/main" id="{0FF2A99D-FC35-0748-BD59-954F35C56057}"/>
                  </a:ext>
                  <a:ext uri="{C183D7F6-B498-43B3-948B-1728B52AA6E4}">
                    <adec:decorative xmlns:adec="http://schemas.microsoft.com/office/drawing/2017/decorative" val="1"/>
                  </a:ext>
                </a:extLst>
              </p:cNvPr>
              <p:cNvCxnSpPr>
                <a:cxnSpLocks/>
              </p:cNvCxnSpPr>
              <p:nvPr/>
            </p:nvCxnSpPr>
            <p:spPr>
              <a:xfrm>
                <a:off x="6906620" y="5824538"/>
                <a:ext cx="0" cy="168283"/>
              </a:xfrm>
              <a:prstGeom prst="straightConnector1">
                <a:avLst/>
              </a:prstGeom>
              <a:noFill/>
              <a:ln w="12700" cap="flat" cmpd="sng" algn="ctr">
                <a:solidFill>
                  <a:srgbClr val="000000"/>
                </a:solidFill>
                <a:prstDash val="dash"/>
                <a:miter lim="800000"/>
                <a:tailEnd type="arrow" w="med" len="sm"/>
              </a:ln>
              <a:effectLst/>
            </p:spPr>
          </p:cxnSp>
        </p:grpSp>
      </p:grpSp>
      <p:cxnSp>
        <p:nvCxnSpPr>
          <p:cNvPr id="179" name="Straight Arrow Connector 178">
            <a:extLst>
              <a:ext uri="{FF2B5EF4-FFF2-40B4-BE49-F238E27FC236}">
                <a16:creationId xmlns:a16="http://schemas.microsoft.com/office/drawing/2014/main" id="{A44D4D82-7624-384C-0A7C-CA52CD54F0A6}"/>
              </a:ext>
            </a:extLst>
          </p:cNvPr>
          <p:cNvCxnSpPr>
            <a:cxnSpLocks/>
            <a:stCxn id="126" idx="1"/>
          </p:cNvCxnSpPr>
          <p:nvPr/>
        </p:nvCxnSpPr>
        <p:spPr>
          <a:xfrm flipH="1">
            <a:off x="2769882" y="3882588"/>
            <a:ext cx="208246" cy="0"/>
          </a:xfrm>
          <a:prstGeom prst="straightConnector1">
            <a:avLst/>
          </a:prstGeom>
          <a:noFill/>
          <a:ln w="6350" cap="flat" cmpd="sng" algn="ctr">
            <a:solidFill>
              <a:srgbClr val="FFFFFF">
                <a:lumMod val="75000"/>
              </a:srgbClr>
            </a:solidFill>
            <a:prstDash val="solid"/>
            <a:headEnd type="none" w="lg" len="med"/>
            <a:tailEnd type="arrow" w="med" len="sm"/>
          </a:ln>
          <a:effectLst/>
        </p:spPr>
      </p:cxnSp>
      <p:grpSp>
        <p:nvGrpSpPr>
          <p:cNvPr id="180" name="Group 179">
            <a:extLst>
              <a:ext uri="{FF2B5EF4-FFF2-40B4-BE49-F238E27FC236}">
                <a16:creationId xmlns:a16="http://schemas.microsoft.com/office/drawing/2014/main" id="{AA4B8FC1-0B01-D732-3D45-9A46BC5128D2}"/>
              </a:ext>
            </a:extLst>
          </p:cNvPr>
          <p:cNvGrpSpPr/>
          <p:nvPr/>
        </p:nvGrpSpPr>
        <p:grpSpPr>
          <a:xfrm>
            <a:off x="7380949" y="2028857"/>
            <a:ext cx="4246013" cy="3539755"/>
            <a:chOff x="7380949" y="2133632"/>
            <a:chExt cx="4246013" cy="3539755"/>
          </a:xfrm>
        </p:grpSpPr>
        <p:pic>
          <p:nvPicPr>
            <p:cNvPr id="181" name="Picture 180" descr="Icon&#10;&#10;Description automatically generated">
              <a:extLst>
                <a:ext uri="{FF2B5EF4-FFF2-40B4-BE49-F238E27FC236}">
                  <a16:creationId xmlns:a16="http://schemas.microsoft.com/office/drawing/2014/main" id="{2250FCA7-2375-4246-B74D-82A1EE231694}"/>
                </a:ext>
              </a:extLst>
            </p:cNvPr>
            <p:cNvPicPr>
              <a:picLocks noChangeAspect="1"/>
            </p:cNvPicPr>
            <p:nvPr/>
          </p:nvPicPr>
          <p:blipFill rotWithShape="1">
            <a:blip r:embed="rId18" cstate="screen">
              <a:extLst>
                <a:ext uri="{28A0092B-C50C-407E-A947-70E740481C1C}">
                  <a14:useLocalDpi xmlns:a14="http://schemas.microsoft.com/office/drawing/2010/main"/>
                </a:ext>
              </a:extLst>
            </a:blip>
            <a:srcRect/>
            <a:stretch/>
          </p:blipFill>
          <p:spPr>
            <a:xfrm>
              <a:off x="8357379" y="3063276"/>
              <a:ext cx="245560" cy="230189"/>
            </a:xfrm>
            <a:prstGeom prst="rect">
              <a:avLst/>
            </a:prstGeom>
          </p:spPr>
        </p:pic>
        <p:grpSp>
          <p:nvGrpSpPr>
            <p:cNvPr id="182" name="Group 181">
              <a:extLst>
                <a:ext uri="{FF2B5EF4-FFF2-40B4-BE49-F238E27FC236}">
                  <a16:creationId xmlns:a16="http://schemas.microsoft.com/office/drawing/2014/main" id="{2B2CDAF1-DA07-E8CF-CFE8-7752B4E42032}"/>
                </a:ext>
              </a:extLst>
            </p:cNvPr>
            <p:cNvGrpSpPr/>
            <p:nvPr/>
          </p:nvGrpSpPr>
          <p:grpSpPr>
            <a:xfrm>
              <a:off x="7380949" y="3038440"/>
              <a:ext cx="2140759" cy="2379557"/>
              <a:chOff x="7380949" y="3038440"/>
              <a:chExt cx="2140759" cy="2379557"/>
            </a:xfrm>
          </p:grpSpPr>
          <p:sp>
            <p:nvSpPr>
              <p:cNvPr id="194" name="Rectangle: Rounded Corners 193">
                <a:extLst>
                  <a:ext uri="{FF2B5EF4-FFF2-40B4-BE49-F238E27FC236}">
                    <a16:creationId xmlns:a16="http://schemas.microsoft.com/office/drawing/2014/main" id="{983EC08D-6DE9-3BC5-2096-AA2855850F18}"/>
                  </a:ext>
                </a:extLst>
              </p:cNvPr>
              <p:cNvSpPr/>
              <p:nvPr/>
            </p:nvSpPr>
            <p:spPr>
              <a:xfrm>
                <a:off x="8248649" y="3038440"/>
                <a:ext cx="1273059" cy="2379557"/>
              </a:xfrm>
              <a:prstGeom prst="roundRect">
                <a:avLst>
                  <a:gd name="adj" fmla="val 4097"/>
                </a:avLst>
              </a:prstGeom>
              <a:noFill/>
              <a:ln w="9525" cap="flat" cmpd="sng" algn="ctr">
                <a:solidFill>
                  <a:srgbClr val="0B556A">
                    <a:lumMod val="20000"/>
                    <a:lumOff val="8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effectLst/>
                  <a:uLnTx/>
                  <a:uFillTx/>
                  <a:latin typeface="Segoe UI Bold" panose="020B0802040204020203" pitchFamily="34" charset="0"/>
                  <a:cs typeface="Segoe UI Bold" panose="020B0802040204020203" pitchFamily="34" charset="0"/>
                </a:endParaRPr>
              </a:p>
            </p:txBody>
          </p:sp>
          <p:sp>
            <p:nvSpPr>
              <p:cNvPr id="195" name="TextBox 194">
                <a:extLst>
                  <a:ext uri="{FF2B5EF4-FFF2-40B4-BE49-F238E27FC236}">
                    <a16:creationId xmlns:a16="http://schemas.microsoft.com/office/drawing/2014/main" id="{1005C3FC-796C-8335-D5B2-80F9AF2DD737}"/>
                  </a:ext>
                </a:extLst>
              </p:cNvPr>
              <p:cNvSpPr txBox="1"/>
              <p:nvPr/>
            </p:nvSpPr>
            <p:spPr>
              <a:xfrm>
                <a:off x="8358252" y="3407992"/>
                <a:ext cx="782913"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Cloud Flow</a:t>
                </a:r>
              </a:p>
            </p:txBody>
          </p:sp>
          <p:sp>
            <p:nvSpPr>
              <p:cNvPr id="196" name="TextBox 195">
                <a:extLst>
                  <a:ext uri="{FF2B5EF4-FFF2-40B4-BE49-F238E27FC236}">
                    <a16:creationId xmlns:a16="http://schemas.microsoft.com/office/drawing/2014/main" id="{E294DE14-6E01-9820-4935-AB35C9ADEC5C}"/>
                  </a:ext>
                </a:extLst>
              </p:cNvPr>
              <p:cNvSpPr txBox="1"/>
              <p:nvPr/>
            </p:nvSpPr>
            <p:spPr>
              <a:xfrm>
                <a:off x="8358251" y="3722675"/>
                <a:ext cx="782913"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Cloud Flow</a:t>
                </a:r>
              </a:p>
            </p:txBody>
          </p:sp>
          <p:sp>
            <p:nvSpPr>
              <p:cNvPr id="197" name="TextBox 196">
                <a:extLst>
                  <a:ext uri="{FF2B5EF4-FFF2-40B4-BE49-F238E27FC236}">
                    <a16:creationId xmlns:a16="http://schemas.microsoft.com/office/drawing/2014/main" id="{4184F8DB-ECEB-9AAF-4EBF-7D65FEA04580}"/>
                  </a:ext>
                </a:extLst>
              </p:cNvPr>
              <p:cNvSpPr txBox="1"/>
              <p:nvPr/>
            </p:nvSpPr>
            <p:spPr>
              <a:xfrm>
                <a:off x="8358250" y="4035887"/>
                <a:ext cx="782913"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Cloud Flow</a:t>
                </a:r>
              </a:p>
            </p:txBody>
          </p:sp>
          <p:sp>
            <p:nvSpPr>
              <p:cNvPr id="198" name="TextBox 197">
                <a:extLst>
                  <a:ext uri="{FF2B5EF4-FFF2-40B4-BE49-F238E27FC236}">
                    <a16:creationId xmlns:a16="http://schemas.microsoft.com/office/drawing/2014/main" id="{603DA81F-6FE2-6F84-CCB4-959ADE2C9754}"/>
                  </a:ext>
                </a:extLst>
              </p:cNvPr>
              <p:cNvSpPr txBox="1"/>
              <p:nvPr/>
            </p:nvSpPr>
            <p:spPr>
              <a:xfrm rot="16200000">
                <a:off x="8365888" y="4245846"/>
                <a:ext cx="1931098" cy="255389"/>
              </a:xfrm>
              <a:prstGeom prst="roundRect">
                <a:avLst/>
              </a:prstGeom>
              <a:noFill/>
              <a:ln w="6350">
                <a:solidFill>
                  <a:srgbClr val="FFFFFF">
                    <a:lumMod val="85000"/>
                  </a:srgbClr>
                </a:solidFill>
              </a:ln>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latin typeface="Segoe UI Semibold"/>
                    <a:cs typeface="Segoe UI Bold" panose="020B0802040204020203" pitchFamily="34" charset="0"/>
                  </a:rPr>
                  <a:t>Connectors &amp; HTTP Requests</a:t>
                </a:r>
              </a:p>
            </p:txBody>
          </p:sp>
          <p:cxnSp>
            <p:nvCxnSpPr>
              <p:cNvPr id="199" name="Straight Arrow Connector 215">
                <a:extLst>
                  <a:ext uri="{FF2B5EF4-FFF2-40B4-BE49-F238E27FC236}">
                    <a16:creationId xmlns:a16="http://schemas.microsoft.com/office/drawing/2014/main" id="{F7E0B9B3-B08D-20CD-3F37-F4868B804EB8}"/>
                  </a:ext>
                </a:extLst>
              </p:cNvPr>
              <p:cNvCxnSpPr>
                <a:cxnSpLocks/>
                <a:stCxn id="128" idx="3"/>
              </p:cNvCxnSpPr>
              <p:nvPr/>
            </p:nvCxnSpPr>
            <p:spPr>
              <a:xfrm>
                <a:off x="7380949" y="3938297"/>
                <a:ext cx="977300" cy="120509"/>
              </a:xfrm>
              <a:prstGeom prst="bentConnector3">
                <a:avLst>
                  <a:gd name="adj1" fmla="val 50000"/>
                </a:avLst>
              </a:prstGeom>
              <a:noFill/>
              <a:ln w="6350" cap="flat" cmpd="sng" algn="ctr">
                <a:solidFill>
                  <a:srgbClr val="FFFFFF">
                    <a:lumMod val="75000"/>
                  </a:srgbClr>
                </a:solidFill>
                <a:prstDash val="solid"/>
                <a:miter lim="800000"/>
                <a:tailEnd type="arrow" w="med" len="sm"/>
              </a:ln>
              <a:effectLst/>
            </p:spPr>
          </p:cxnSp>
          <p:cxnSp>
            <p:nvCxnSpPr>
              <p:cNvPr id="200" name="Straight Arrow Connector 217">
                <a:extLst>
                  <a:ext uri="{FF2B5EF4-FFF2-40B4-BE49-F238E27FC236}">
                    <a16:creationId xmlns:a16="http://schemas.microsoft.com/office/drawing/2014/main" id="{6E3A6C40-8585-1781-E72C-1D58AA79E765}"/>
                  </a:ext>
                </a:extLst>
              </p:cNvPr>
              <p:cNvCxnSpPr>
                <a:cxnSpLocks/>
                <a:stCxn id="127" idx="3"/>
                <a:endCxn id="196" idx="1"/>
              </p:cNvCxnSpPr>
              <p:nvPr/>
            </p:nvCxnSpPr>
            <p:spPr>
              <a:xfrm>
                <a:off x="7380949" y="3585798"/>
                <a:ext cx="977302" cy="264572"/>
              </a:xfrm>
              <a:prstGeom prst="bentConnector3">
                <a:avLst>
                  <a:gd name="adj1" fmla="val 50000"/>
                </a:avLst>
              </a:prstGeom>
              <a:noFill/>
              <a:ln w="6350" cap="flat" cmpd="sng" algn="ctr">
                <a:solidFill>
                  <a:srgbClr val="FFFFFF">
                    <a:lumMod val="75000"/>
                  </a:srgbClr>
                </a:solidFill>
                <a:prstDash val="solid"/>
                <a:miter lim="800000"/>
                <a:tailEnd type="arrow" w="med" len="sm"/>
              </a:ln>
              <a:effectLst/>
            </p:spPr>
          </p:cxnSp>
        </p:grpSp>
        <p:sp>
          <p:nvSpPr>
            <p:cNvPr id="183" name="TextBox 182">
              <a:extLst>
                <a:ext uri="{FF2B5EF4-FFF2-40B4-BE49-F238E27FC236}">
                  <a16:creationId xmlns:a16="http://schemas.microsoft.com/office/drawing/2014/main" id="{C2BAD1CE-B614-D8AD-A0E3-F1603C595AE2}"/>
                </a:ext>
              </a:extLst>
            </p:cNvPr>
            <p:cNvSpPr txBox="1"/>
            <p:nvPr/>
          </p:nvSpPr>
          <p:spPr>
            <a:xfrm>
              <a:off x="10510794" y="3403134"/>
              <a:ext cx="1093612" cy="2769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latin typeface="Segoe UI Semibold"/>
                  <a:cs typeface="Segoe UI Bold" panose="020B0802040204020203" pitchFamily="34" charset="0"/>
                </a:rPr>
                <a:t>Question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latin typeface="Segoe UI Semibold"/>
                  <a:cs typeface="Segoe UI Bold" panose="020B0802040204020203" pitchFamily="34" charset="0"/>
                </a:rPr>
                <a:t>answering</a:t>
              </a:r>
            </a:p>
          </p:txBody>
        </p:sp>
        <p:sp>
          <p:nvSpPr>
            <p:cNvPr id="184" name="TextBox 183">
              <a:extLst>
                <a:ext uri="{FF2B5EF4-FFF2-40B4-BE49-F238E27FC236}">
                  <a16:creationId xmlns:a16="http://schemas.microsoft.com/office/drawing/2014/main" id="{380A561A-BEFA-016F-0EA6-7E5C734483F3}"/>
                </a:ext>
              </a:extLst>
            </p:cNvPr>
            <p:cNvSpPr txBox="1"/>
            <p:nvPr/>
          </p:nvSpPr>
          <p:spPr>
            <a:xfrm>
              <a:off x="10528368" y="5396388"/>
              <a:ext cx="1098594" cy="2769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latin typeface="Segoe UI Semibold"/>
                  <a:cs typeface="Segoe UI Bold" panose="020B0802040204020203" pitchFamily="34" charset="0"/>
                </a:rPr>
                <a:t>1000+ Prebuilt</a:t>
              </a:r>
              <a:br>
                <a:rPr kumimoji="0" lang="en-US" sz="900" b="0" i="0" u="none" strike="noStrike" kern="0" cap="none" spc="0" normalizeH="0" baseline="0" noProof="0">
                  <a:ln>
                    <a:noFill/>
                  </a:ln>
                  <a:effectLst/>
                  <a:uLnTx/>
                  <a:uFillTx/>
                  <a:latin typeface="Segoe UI Semibold"/>
                  <a:cs typeface="Segoe UI Bold" panose="020B0802040204020203" pitchFamily="34" charset="0"/>
                </a:rPr>
              </a:br>
              <a:r>
                <a:rPr kumimoji="0" lang="en-US" sz="900" b="0" i="0" u="none" strike="noStrike" kern="0" cap="none" spc="0" normalizeH="0" baseline="0" noProof="0">
                  <a:ln>
                    <a:noFill/>
                  </a:ln>
                  <a:effectLst/>
                  <a:uLnTx/>
                  <a:uFillTx/>
                  <a:latin typeface="Segoe UI Semibold"/>
                  <a:cs typeface="Segoe UI Bold" panose="020B0802040204020203" pitchFamily="34" charset="0"/>
                </a:rPr>
                <a:t>Data Connectors</a:t>
              </a:r>
            </a:p>
          </p:txBody>
        </p:sp>
        <p:cxnSp>
          <p:nvCxnSpPr>
            <p:cNvPr id="185" name="Straight Arrow Connector 218">
              <a:extLst>
                <a:ext uri="{FF2B5EF4-FFF2-40B4-BE49-F238E27FC236}">
                  <a16:creationId xmlns:a16="http://schemas.microsoft.com/office/drawing/2014/main" id="{FCE4C229-7129-FAF5-D9E1-969BA3EDAD40}"/>
                </a:ext>
              </a:extLst>
            </p:cNvPr>
            <p:cNvCxnSpPr>
              <a:cxnSpLocks/>
              <a:endCxn id="190" idx="1"/>
            </p:cNvCxnSpPr>
            <p:nvPr/>
          </p:nvCxnSpPr>
          <p:spPr>
            <a:xfrm flipV="1">
              <a:off x="9521708" y="2742380"/>
              <a:ext cx="991463" cy="1796535"/>
            </a:xfrm>
            <a:prstGeom prst="bentConnector3">
              <a:avLst>
                <a:gd name="adj1" fmla="val 50000"/>
              </a:avLst>
            </a:prstGeom>
            <a:noFill/>
            <a:ln w="6350" cap="flat" cmpd="sng" algn="ctr">
              <a:solidFill>
                <a:srgbClr val="FFFFFF">
                  <a:lumMod val="75000"/>
                </a:srgbClr>
              </a:solidFill>
              <a:prstDash val="solid"/>
              <a:miter lim="800000"/>
              <a:tailEnd type="arrow" w="med" len="sm"/>
            </a:ln>
            <a:effectLst/>
          </p:spPr>
        </p:cxnSp>
        <p:cxnSp>
          <p:nvCxnSpPr>
            <p:cNvPr id="186" name="Straight Arrow Connector 219">
              <a:extLst>
                <a:ext uri="{FF2B5EF4-FFF2-40B4-BE49-F238E27FC236}">
                  <a16:creationId xmlns:a16="http://schemas.microsoft.com/office/drawing/2014/main" id="{8155E62C-5996-24A4-EB4D-E218E3B4CED0}"/>
                </a:ext>
              </a:extLst>
            </p:cNvPr>
            <p:cNvCxnSpPr>
              <a:cxnSpLocks/>
              <a:endCxn id="183" idx="1"/>
            </p:cNvCxnSpPr>
            <p:nvPr/>
          </p:nvCxnSpPr>
          <p:spPr>
            <a:xfrm flipV="1">
              <a:off x="9521708" y="3541634"/>
              <a:ext cx="989086" cy="596154"/>
            </a:xfrm>
            <a:prstGeom prst="bentConnector3">
              <a:avLst>
                <a:gd name="adj1" fmla="val 50000"/>
              </a:avLst>
            </a:prstGeom>
            <a:noFill/>
            <a:ln w="6350" cap="flat" cmpd="sng" algn="ctr">
              <a:solidFill>
                <a:srgbClr val="FFFFFF">
                  <a:lumMod val="75000"/>
                </a:srgbClr>
              </a:solidFill>
              <a:prstDash val="solid"/>
              <a:miter lim="800000"/>
              <a:tailEnd type="arrow" w="med" len="sm"/>
            </a:ln>
            <a:effectLst/>
          </p:spPr>
        </p:cxnSp>
        <p:cxnSp>
          <p:nvCxnSpPr>
            <p:cNvPr id="187" name="Straight Arrow Connector 220">
              <a:extLst>
                <a:ext uri="{FF2B5EF4-FFF2-40B4-BE49-F238E27FC236}">
                  <a16:creationId xmlns:a16="http://schemas.microsoft.com/office/drawing/2014/main" id="{A235A329-0B7D-2127-6B4E-311DFB62F287}"/>
                </a:ext>
              </a:extLst>
            </p:cNvPr>
            <p:cNvCxnSpPr>
              <a:cxnSpLocks/>
              <a:endCxn id="189" idx="1"/>
            </p:cNvCxnSpPr>
            <p:nvPr/>
          </p:nvCxnSpPr>
          <p:spPr>
            <a:xfrm>
              <a:off x="9521708" y="4019801"/>
              <a:ext cx="989086" cy="455869"/>
            </a:xfrm>
            <a:prstGeom prst="bentConnector3">
              <a:avLst>
                <a:gd name="adj1" fmla="val 50000"/>
              </a:avLst>
            </a:prstGeom>
            <a:noFill/>
            <a:ln w="6350" cap="flat" cmpd="sng" algn="ctr">
              <a:solidFill>
                <a:srgbClr val="FFFFFF">
                  <a:lumMod val="75000"/>
                </a:srgbClr>
              </a:solidFill>
              <a:prstDash val="solid"/>
              <a:miter lim="800000"/>
              <a:tailEnd type="arrow" w="med" len="sm"/>
            </a:ln>
            <a:effectLst/>
          </p:spPr>
        </p:cxnSp>
        <p:cxnSp>
          <p:nvCxnSpPr>
            <p:cNvPr id="188" name="Straight Arrow Connector 221">
              <a:extLst>
                <a:ext uri="{FF2B5EF4-FFF2-40B4-BE49-F238E27FC236}">
                  <a16:creationId xmlns:a16="http://schemas.microsoft.com/office/drawing/2014/main" id="{59332CAB-040E-864B-C608-94B36C7AA28F}"/>
                </a:ext>
              </a:extLst>
            </p:cNvPr>
            <p:cNvCxnSpPr>
              <a:cxnSpLocks/>
              <a:stCxn id="194" idx="3"/>
              <a:endCxn id="184" idx="1"/>
            </p:cNvCxnSpPr>
            <p:nvPr/>
          </p:nvCxnSpPr>
          <p:spPr>
            <a:xfrm>
              <a:off x="9521708" y="4228219"/>
              <a:ext cx="1006660" cy="1306669"/>
            </a:xfrm>
            <a:prstGeom prst="bentConnector3">
              <a:avLst>
                <a:gd name="adj1" fmla="val 50000"/>
              </a:avLst>
            </a:prstGeom>
            <a:noFill/>
            <a:ln w="6350" cap="flat" cmpd="sng" algn="ctr">
              <a:solidFill>
                <a:srgbClr val="FFFFFF">
                  <a:lumMod val="75000"/>
                </a:srgbClr>
              </a:solidFill>
              <a:prstDash val="solid"/>
              <a:miter lim="800000"/>
              <a:tailEnd type="arrow" w="med" len="sm"/>
            </a:ln>
            <a:effectLst/>
          </p:spPr>
        </p:cxnSp>
        <p:sp>
          <p:nvSpPr>
            <p:cNvPr id="189" name="TextBox 188">
              <a:extLst>
                <a:ext uri="{FF2B5EF4-FFF2-40B4-BE49-F238E27FC236}">
                  <a16:creationId xmlns:a16="http://schemas.microsoft.com/office/drawing/2014/main" id="{A150D55D-1122-5BA2-7D4E-5FD8A8BB2DFB}"/>
                </a:ext>
              </a:extLst>
            </p:cNvPr>
            <p:cNvSpPr txBox="1"/>
            <p:nvPr/>
          </p:nvSpPr>
          <p:spPr>
            <a:xfrm>
              <a:off x="10510794" y="4406420"/>
              <a:ext cx="1093612" cy="1384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latin typeface="Segoe UI Semibold"/>
                  <a:cs typeface="Segoe UI Bold" panose="020B0802040204020203" pitchFamily="34" charset="0"/>
                </a:rPr>
                <a:t>AI Builder</a:t>
              </a:r>
            </a:p>
          </p:txBody>
        </p:sp>
        <p:sp>
          <p:nvSpPr>
            <p:cNvPr id="190" name="TextBox 189">
              <a:extLst>
                <a:ext uri="{FF2B5EF4-FFF2-40B4-BE49-F238E27FC236}">
                  <a16:creationId xmlns:a16="http://schemas.microsoft.com/office/drawing/2014/main" id="{C42A1CF2-98FB-FFB7-C893-DA6095AD0A5C}"/>
                </a:ext>
              </a:extLst>
            </p:cNvPr>
            <p:cNvSpPr txBox="1"/>
            <p:nvPr/>
          </p:nvSpPr>
          <p:spPr>
            <a:xfrm>
              <a:off x="10513171" y="2680824"/>
              <a:ext cx="1093612" cy="12311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effectLst/>
                  <a:uLnTx/>
                  <a:uFillTx/>
                  <a:latin typeface="Segoe UI Semibold"/>
                  <a:cs typeface="Segoe UI Bold" panose="020B0802040204020203" pitchFamily="34" charset="0"/>
                </a:rPr>
                <a:t>SaaS</a:t>
              </a:r>
            </a:p>
          </p:txBody>
        </p:sp>
        <p:sp>
          <p:nvSpPr>
            <p:cNvPr id="191" name="Oval 190">
              <a:extLst>
                <a:ext uri="{FF2B5EF4-FFF2-40B4-BE49-F238E27FC236}">
                  <a16:creationId xmlns:a16="http://schemas.microsoft.com/office/drawing/2014/main" id="{46463BA3-458E-C58D-819F-E2CB08680F6D}"/>
                </a:ext>
              </a:extLst>
            </p:cNvPr>
            <p:cNvSpPr/>
            <p:nvPr/>
          </p:nvSpPr>
          <p:spPr bwMode="auto">
            <a:xfrm>
              <a:off x="10823443" y="2133632"/>
              <a:ext cx="468314" cy="468314"/>
            </a:xfrm>
            <a:prstGeom prst="ellipse">
              <a:avLst/>
            </a:prstGeom>
            <a:solidFill>
              <a:srgbClr val="FFFFFF">
                <a:alpha val="75000"/>
              </a:srgbClr>
            </a:solidFill>
            <a:ln w="15875" cap="flat" cmpd="sng" algn="ctr">
              <a:noFill/>
              <a:prstDash val="solid"/>
              <a:headEnd type="none" w="med" len="med"/>
              <a:tailEnd type="none" w="med" len="med"/>
            </a:ln>
            <a:effectLst>
              <a:outerShdw blurRad="279400" algn="ctr" rotWithShape="0">
                <a:prstClr val="black">
                  <a:alpha val="1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10000"/>
                </a:lnSpc>
                <a:spcBef>
                  <a:spcPct val="0"/>
                </a:spcBef>
                <a:spcAft>
                  <a:spcPct val="0"/>
                </a:spcAft>
                <a:buClrTx/>
                <a:buSzTx/>
                <a:buFontTx/>
                <a:buNone/>
                <a:tabLst/>
                <a:defRPr/>
              </a:pPr>
              <a:endParaRPr kumimoji="0" lang="en-US" sz="2000" b="0" i="0" u="none" strike="noStrike" kern="0" cap="none" spc="0" normalizeH="0" baseline="0" noProof="0">
                <a:ln>
                  <a:noFill/>
                </a:ln>
                <a:effectLst/>
                <a:uLnTx/>
                <a:uFillTx/>
                <a:latin typeface="Calibri" panose="020F0502020204030204"/>
                <a:ea typeface="+mn-ea"/>
                <a:cs typeface="Segoe UI" pitchFamily="34" charset="0"/>
              </a:endParaRPr>
            </a:p>
          </p:txBody>
        </p:sp>
        <p:sp>
          <p:nvSpPr>
            <p:cNvPr id="192" name="Freeform: Shape 191">
              <a:extLst>
                <a:ext uri="{FF2B5EF4-FFF2-40B4-BE49-F238E27FC236}">
                  <a16:creationId xmlns:a16="http://schemas.microsoft.com/office/drawing/2014/main" id="{E3B18A04-04E8-74F4-48C1-FAB0CE1E440F}"/>
                </a:ext>
              </a:extLst>
            </p:cNvPr>
            <p:cNvSpPr/>
            <p:nvPr/>
          </p:nvSpPr>
          <p:spPr>
            <a:xfrm>
              <a:off x="10917142" y="2319124"/>
              <a:ext cx="200654" cy="196641"/>
            </a:xfrm>
            <a:custGeom>
              <a:avLst/>
              <a:gdLst>
                <a:gd name="connsiteX0" fmla="*/ 185048 w 200654"/>
                <a:gd name="connsiteY0" fmla="*/ 105845 h 196641"/>
                <a:gd name="connsiteX1" fmla="*/ 184514 w 200654"/>
                <a:gd name="connsiteY1" fmla="*/ 85908 h 196641"/>
                <a:gd name="connsiteX2" fmla="*/ 199924 w 200654"/>
                <a:gd name="connsiteY2" fmla="*/ 79174 h 196641"/>
                <a:gd name="connsiteX3" fmla="*/ 193006 w 200654"/>
                <a:gd name="connsiteY3" fmla="*/ 57660 h 196641"/>
                <a:gd name="connsiteX4" fmla="*/ 181320 w 200654"/>
                <a:gd name="connsiteY4" fmla="*/ 38233 h 196641"/>
                <a:gd name="connsiteX5" fmla="*/ 165897 w 200654"/>
                <a:gd name="connsiteY5" fmla="*/ 44958 h 196641"/>
                <a:gd name="connsiteX6" fmla="*/ 151133 w 200654"/>
                <a:gd name="connsiteY6" fmla="*/ 31234 h 196641"/>
                <a:gd name="connsiteX7" fmla="*/ 157181 w 200654"/>
                <a:gd name="connsiteY7" fmla="*/ 15803 h 196641"/>
                <a:gd name="connsiteX8" fmla="*/ 136762 w 200654"/>
                <a:gd name="connsiteY8" fmla="*/ 5390 h 196641"/>
                <a:gd name="connsiteX9" fmla="*/ 114482 w 200654"/>
                <a:gd name="connsiteY9" fmla="*/ -273 h 196641"/>
                <a:gd name="connsiteX10" fmla="*/ 108430 w 200654"/>
                <a:gd name="connsiteY10" fmla="*/ 15173 h 196641"/>
                <a:gd name="connsiteX11" fmla="*/ 88084 w 200654"/>
                <a:gd name="connsiteY11" fmla="*/ 15699 h 196641"/>
                <a:gd name="connsiteX12" fmla="*/ 81253 w 200654"/>
                <a:gd name="connsiteY12" fmla="*/ 674 h 196641"/>
                <a:gd name="connsiteX13" fmla="*/ 39513 w 200654"/>
                <a:gd name="connsiteY13" fmla="*/ 19006 h 196641"/>
                <a:gd name="connsiteX14" fmla="*/ 46295 w 200654"/>
                <a:gd name="connsiteY14" fmla="*/ 33935 h 196641"/>
                <a:gd name="connsiteX15" fmla="*/ 32278 w 200654"/>
                <a:gd name="connsiteY15" fmla="*/ 48402 h 196641"/>
                <a:gd name="connsiteX16" fmla="*/ 16571 w 200654"/>
                <a:gd name="connsiteY16" fmla="*/ 42498 h 196641"/>
                <a:gd name="connsiteX17" fmla="*/ 5892 w 200654"/>
                <a:gd name="connsiteY17" fmla="*/ 62492 h 196641"/>
                <a:gd name="connsiteX18" fmla="*/ 149 w 200654"/>
                <a:gd name="connsiteY18" fmla="*/ 84315 h 196641"/>
                <a:gd name="connsiteX19" fmla="*/ 15896 w 200654"/>
                <a:gd name="connsiteY19" fmla="*/ 90238 h 196641"/>
                <a:gd name="connsiteX20" fmla="*/ 16434 w 200654"/>
                <a:gd name="connsiteY20" fmla="*/ 110179 h 196641"/>
                <a:gd name="connsiteX21" fmla="*/ 1024 w 200654"/>
                <a:gd name="connsiteY21" fmla="*/ 116905 h 196641"/>
                <a:gd name="connsiteX22" fmla="*/ 7942 w 200654"/>
                <a:gd name="connsiteY22" fmla="*/ 138419 h 196641"/>
                <a:gd name="connsiteX23" fmla="*/ 19633 w 200654"/>
                <a:gd name="connsiteY23" fmla="*/ 157847 h 196641"/>
                <a:gd name="connsiteX24" fmla="*/ 35043 w 200654"/>
                <a:gd name="connsiteY24" fmla="*/ 151121 h 196641"/>
                <a:gd name="connsiteX25" fmla="*/ 49811 w 200654"/>
                <a:gd name="connsiteY25" fmla="*/ 164849 h 196641"/>
                <a:gd name="connsiteX26" fmla="*/ 43767 w 200654"/>
                <a:gd name="connsiteY26" fmla="*/ 180292 h 196641"/>
                <a:gd name="connsiteX27" fmla="*/ 64186 w 200654"/>
                <a:gd name="connsiteY27" fmla="*/ 190706 h 196641"/>
                <a:gd name="connsiteX28" fmla="*/ 86466 w 200654"/>
                <a:gd name="connsiteY28" fmla="*/ 196368 h 196641"/>
                <a:gd name="connsiteX29" fmla="*/ 92514 w 200654"/>
                <a:gd name="connsiteY29" fmla="*/ 180922 h 196641"/>
                <a:gd name="connsiteX30" fmla="*/ 112865 w 200654"/>
                <a:gd name="connsiteY30" fmla="*/ 180392 h 196641"/>
                <a:gd name="connsiteX31" fmla="*/ 119691 w 200654"/>
                <a:gd name="connsiteY31" fmla="*/ 195413 h 196641"/>
                <a:gd name="connsiteX32" fmla="*/ 161443 w 200654"/>
                <a:gd name="connsiteY32" fmla="*/ 177077 h 196641"/>
                <a:gd name="connsiteX33" fmla="*/ 154653 w 200654"/>
                <a:gd name="connsiteY33" fmla="*/ 162153 h 196641"/>
                <a:gd name="connsiteX34" fmla="*/ 168671 w 200654"/>
                <a:gd name="connsiteY34" fmla="*/ 147685 h 196641"/>
                <a:gd name="connsiteX35" fmla="*/ 184366 w 200654"/>
                <a:gd name="connsiteY35" fmla="*/ 153589 h 196641"/>
                <a:gd name="connsiteX36" fmla="*/ 195049 w 200654"/>
                <a:gd name="connsiteY36" fmla="*/ 133600 h 196641"/>
                <a:gd name="connsiteX37" fmla="*/ 200804 w 200654"/>
                <a:gd name="connsiteY37" fmla="*/ 111764 h 196641"/>
                <a:gd name="connsiteX38" fmla="*/ 185048 w 200654"/>
                <a:gd name="connsiteY38" fmla="*/ 105845 h 196641"/>
                <a:gd name="connsiteX39" fmla="*/ 143183 w 200654"/>
                <a:gd name="connsiteY39" fmla="*/ 114100 h 196641"/>
                <a:gd name="connsiteX40" fmla="*/ 84075 w 200654"/>
                <a:gd name="connsiteY40" fmla="*/ 139888 h 196641"/>
                <a:gd name="connsiteX41" fmla="*/ 57761 w 200654"/>
                <a:gd name="connsiteY41" fmla="*/ 81987 h 196641"/>
                <a:gd name="connsiteX42" fmla="*/ 116858 w 200654"/>
                <a:gd name="connsiteY42" fmla="*/ 56195 h 196641"/>
                <a:gd name="connsiteX43" fmla="*/ 143183 w 200654"/>
                <a:gd name="connsiteY43" fmla="*/ 114100 h 196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00654" h="196641">
                  <a:moveTo>
                    <a:pt x="185048" y="105845"/>
                  </a:moveTo>
                  <a:cubicBezTo>
                    <a:pt x="185702" y="99131"/>
                    <a:pt x="185505" y="92437"/>
                    <a:pt x="184514" y="85908"/>
                  </a:cubicBezTo>
                  <a:lnTo>
                    <a:pt x="199924" y="79174"/>
                  </a:lnTo>
                  <a:cubicBezTo>
                    <a:pt x="198468" y="71862"/>
                    <a:pt x="196180" y="64647"/>
                    <a:pt x="193006" y="57660"/>
                  </a:cubicBezTo>
                  <a:cubicBezTo>
                    <a:pt x="189832" y="50685"/>
                    <a:pt x="185887" y="44192"/>
                    <a:pt x="181320" y="38233"/>
                  </a:cubicBezTo>
                  <a:lnTo>
                    <a:pt x="165897" y="44958"/>
                  </a:lnTo>
                  <a:cubicBezTo>
                    <a:pt x="161607" y="39874"/>
                    <a:pt x="156663" y="35255"/>
                    <a:pt x="151133" y="31234"/>
                  </a:cubicBezTo>
                  <a:lnTo>
                    <a:pt x="157181" y="15803"/>
                  </a:lnTo>
                  <a:cubicBezTo>
                    <a:pt x="150868" y="11642"/>
                    <a:pt x="144046" y="8126"/>
                    <a:pt x="136762" y="5390"/>
                  </a:cubicBezTo>
                  <a:cubicBezTo>
                    <a:pt x="129507" y="2661"/>
                    <a:pt x="122059" y="770"/>
                    <a:pt x="114482" y="-273"/>
                  </a:cubicBezTo>
                  <a:lnTo>
                    <a:pt x="108430" y="15173"/>
                  </a:lnTo>
                  <a:cubicBezTo>
                    <a:pt x="101580" y="14535"/>
                    <a:pt x="94749" y="14728"/>
                    <a:pt x="88084" y="15699"/>
                  </a:cubicBezTo>
                  <a:lnTo>
                    <a:pt x="81253" y="674"/>
                  </a:lnTo>
                  <a:cubicBezTo>
                    <a:pt x="66000" y="3612"/>
                    <a:pt x="51749" y="9948"/>
                    <a:pt x="39513" y="19006"/>
                  </a:cubicBezTo>
                  <a:lnTo>
                    <a:pt x="46295" y="33935"/>
                  </a:lnTo>
                  <a:cubicBezTo>
                    <a:pt x="41095" y="38140"/>
                    <a:pt x="36383" y="42988"/>
                    <a:pt x="32278" y="48402"/>
                  </a:cubicBezTo>
                  <a:lnTo>
                    <a:pt x="16571" y="42498"/>
                  </a:lnTo>
                  <a:cubicBezTo>
                    <a:pt x="12285" y="48667"/>
                    <a:pt x="8689" y="55360"/>
                    <a:pt x="5892" y="62492"/>
                  </a:cubicBezTo>
                  <a:cubicBezTo>
                    <a:pt x="3115" y="69623"/>
                    <a:pt x="1217" y="76943"/>
                    <a:pt x="149" y="84315"/>
                  </a:cubicBezTo>
                  <a:lnTo>
                    <a:pt x="15896" y="90238"/>
                  </a:lnTo>
                  <a:cubicBezTo>
                    <a:pt x="15246" y="96956"/>
                    <a:pt x="15443" y="103646"/>
                    <a:pt x="16434" y="110179"/>
                  </a:cubicBezTo>
                  <a:lnTo>
                    <a:pt x="1024" y="116905"/>
                  </a:lnTo>
                  <a:cubicBezTo>
                    <a:pt x="2481" y="124225"/>
                    <a:pt x="4768" y="131437"/>
                    <a:pt x="7942" y="138419"/>
                  </a:cubicBezTo>
                  <a:cubicBezTo>
                    <a:pt x="11121" y="145402"/>
                    <a:pt x="15058" y="151891"/>
                    <a:pt x="19633" y="157847"/>
                  </a:cubicBezTo>
                  <a:lnTo>
                    <a:pt x="35043" y="151121"/>
                  </a:lnTo>
                  <a:cubicBezTo>
                    <a:pt x="39333" y="156213"/>
                    <a:pt x="44277" y="160828"/>
                    <a:pt x="49811" y="164849"/>
                  </a:cubicBezTo>
                  <a:lnTo>
                    <a:pt x="43767" y="180292"/>
                  </a:lnTo>
                  <a:cubicBezTo>
                    <a:pt x="50080" y="184457"/>
                    <a:pt x="56902" y="187969"/>
                    <a:pt x="64186" y="190706"/>
                  </a:cubicBezTo>
                  <a:cubicBezTo>
                    <a:pt x="71437" y="193435"/>
                    <a:pt x="78890" y="195325"/>
                    <a:pt x="86466" y="196368"/>
                  </a:cubicBezTo>
                  <a:lnTo>
                    <a:pt x="92514" y="180922"/>
                  </a:lnTo>
                  <a:cubicBezTo>
                    <a:pt x="99369" y="181556"/>
                    <a:pt x="106199" y="181363"/>
                    <a:pt x="112865" y="180392"/>
                  </a:cubicBezTo>
                  <a:lnTo>
                    <a:pt x="119691" y="195413"/>
                  </a:lnTo>
                  <a:cubicBezTo>
                    <a:pt x="134945" y="192476"/>
                    <a:pt x="149211" y="186135"/>
                    <a:pt x="161443" y="177077"/>
                  </a:cubicBezTo>
                  <a:lnTo>
                    <a:pt x="154653" y="162153"/>
                  </a:lnTo>
                  <a:cubicBezTo>
                    <a:pt x="159850" y="157947"/>
                    <a:pt x="164565" y="153103"/>
                    <a:pt x="168671" y="147685"/>
                  </a:cubicBezTo>
                  <a:lnTo>
                    <a:pt x="184366" y="153589"/>
                  </a:lnTo>
                  <a:cubicBezTo>
                    <a:pt x="188652" y="147417"/>
                    <a:pt x="192247" y="140727"/>
                    <a:pt x="195049" y="133600"/>
                  </a:cubicBezTo>
                  <a:cubicBezTo>
                    <a:pt x="197842" y="126468"/>
                    <a:pt x="199737" y="119144"/>
                    <a:pt x="200804" y="111764"/>
                  </a:cubicBezTo>
                  <a:lnTo>
                    <a:pt x="185048" y="105845"/>
                  </a:lnTo>
                  <a:close/>
                  <a:moveTo>
                    <a:pt x="143183" y="114100"/>
                  </a:moveTo>
                  <a:cubicBezTo>
                    <a:pt x="134134" y="137219"/>
                    <a:pt x="107676" y="148761"/>
                    <a:pt x="84075" y="139888"/>
                  </a:cubicBezTo>
                  <a:cubicBezTo>
                    <a:pt x="60506" y="131023"/>
                    <a:pt x="48715" y="105103"/>
                    <a:pt x="57761" y="81987"/>
                  </a:cubicBezTo>
                  <a:cubicBezTo>
                    <a:pt x="66814" y="58876"/>
                    <a:pt x="93273" y="47334"/>
                    <a:pt x="116858" y="56195"/>
                  </a:cubicBezTo>
                  <a:cubicBezTo>
                    <a:pt x="140446" y="65060"/>
                    <a:pt x="152233" y="90993"/>
                    <a:pt x="143183" y="114100"/>
                  </a:cubicBezTo>
                  <a:close/>
                </a:path>
              </a:pathLst>
            </a:custGeom>
            <a:solidFill>
              <a:schemeClr val="bg2">
                <a:lumMod val="85000"/>
                <a:lumOff val="15000"/>
              </a:schemeClr>
            </a:solidFill>
            <a:ln w="39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effectLst/>
                <a:uLnTx/>
                <a:uFillTx/>
              </a:endParaRPr>
            </a:p>
          </p:txBody>
        </p:sp>
        <p:sp>
          <p:nvSpPr>
            <p:cNvPr id="193" name="Freeform: Shape 192">
              <a:extLst>
                <a:ext uri="{FF2B5EF4-FFF2-40B4-BE49-F238E27FC236}">
                  <a16:creationId xmlns:a16="http://schemas.microsoft.com/office/drawing/2014/main" id="{7592AD72-4F58-CB51-8B42-FECE07E2656E}"/>
                </a:ext>
              </a:extLst>
            </p:cNvPr>
            <p:cNvSpPr/>
            <p:nvPr/>
          </p:nvSpPr>
          <p:spPr>
            <a:xfrm>
              <a:off x="11077665" y="2238863"/>
              <a:ext cx="120392" cy="124405"/>
            </a:xfrm>
            <a:custGeom>
              <a:avLst/>
              <a:gdLst>
                <a:gd name="connsiteX0" fmla="*/ 109538 w 120392"/>
                <a:gd name="connsiteY0" fmla="*/ 61926 h 124405"/>
                <a:gd name="connsiteX1" fmla="*/ 108686 w 120392"/>
                <a:gd name="connsiteY1" fmla="*/ 52965 h 124405"/>
                <a:gd name="connsiteX2" fmla="*/ 120542 w 120392"/>
                <a:gd name="connsiteY2" fmla="*/ 46130 h 124405"/>
                <a:gd name="connsiteX3" fmla="*/ 104171 w 120392"/>
                <a:gd name="connsiteY3" fmla="*/ 17762 h 124405"/>
                <a:gd name="connsiteX4" fmla="*/ 92284 w 120392"/>
                <a:gd name="connsiteY4" fmla="*/ 24616 h 124405"/>
                <a:gd name="connsiteX5" fmla="*/ 76744 w 120392"/>
                <a:gd name="connsiteY5" fmla="*/ 15671 h 124405"/>
                <a:gd name="connsiteX6" fmla="*/ 76744 w 120392"/>
                <a:gd name="connsiteY6" fmla="*/ 1982 h 124405"/>
                <a:gd name="connsiteX7" fmla="*/ 60348 w 120392"/>
                <a:gd name="connsiteY7" fmla="*/ -273 h 124405"/>
                <a:gd name="connsiteX8" fmla="*/ 43951 w 120392"/>
                <a:gd name="connsiteY8" fmla="*/ 1982 h 124405"/>
                <a:gd name="connsiteX9" fmla="*/ 43951 w 120392"/>
                <a:gd name="connsiteY9" fmla="*/ 15675 h 124405"/>
                <a:gd name="connsiteX10" fmla="*/ 28413 w 120392"/>
                <a:gd name="connsiteY10" fmla="*/ 24620 h 124405"/>
                <a:gd name="connsiteX11" fmla="*/ 16518 w 120392"/>
                <a:gd name="connsiteY11" fmla="*/ 17766 h 124405"/>
                <a:gd name="connsiteX12" fmla="*/ 149 w 120392"/>
                <a:gd name="connsiteY12" fmla="*/ 46134 h 124405"/>
                <a:gd name="connsiteX13" fmla="*/ 12012 w 120392"/>
                <a:gd name="connsiteY13" fmla="*/ 52969 h 124405"/>
                <a:gd name="connsiteX14" fmla="*/ 11153 w 120392"/>
                <a:gd name="connsiteY14" fmla="*/ 61930 h 124405"/>
                <a:gd name="connsiteX15" fmla="*/ 12012 w 120392"/>
                <a:gd name="connsiteY15" fmla="*/ 70891 h 124405"/>
                <a:gd name="connsiteX16" fmla="*/ 149 w 120392"/>
                <a:gd name="connsiteY16" fmla="*/ 77725 h 124405"/>
                <a:gd name="connsiteX17" fmla="*/ 16518 w 120392"/>
                <a:gd name="connsiteY17" fmla="*/ 106094 h 124405"/>
                <a:gd name="connsiteX18" fmla="*/ 28405 w 120392"/>
                <a:gd name="connsiteY18" fmla="*/ 99240 h 124405"/>
                <a:gd name="connsiteX19" fmla="*/ 43946 w 120392"/>
                <a:gd name="connsiteY19" fmla="*/ 108185 h 124405"/>
                <a:gd name="connsiteX20" fmla="*/ 43946 w 120392"/>
                <a:gd name="connsiteY20" fmla="*/ 121877 h 124405"/>
                <a:gd name="connsiteX21" fmla="*/ 60343 w 120392"/>
                <a:gd name="connsiteY21" fmla="*/ 124133 h 124405"/>
                <a:gd name="connsiteX22" fmla="*/ 76740 w 120392"/>
                <a:gd name="connsiteY22" fmla="*/ 121877 h 124405"/>
                <a:gd name="connsiteX23" fmla="*/ 76740 w 120392"/>
                <a:gd name="connsiteY23" fmla="*/ 108185 h 124405"/>
                <a:gd name="connsiteX24" fmla="*/ 92279 w 120392"/>
                <a:gd name="connsiteY24" fmla="*/ 99240 h 124405"/>
                <a:gd name="connsiteX25" fmla="*/ 104165 w 120392"/>
                <a:gd name="connsiteY25" fmla="*/ 106094 h 124405"/>
                <a:gd name="connsiteX26" fmla="*/ 120537 w 120392"/>
                <a:gd name="connsiteY26" fmla="*/ 77725 h 124405"/>
                <a:gd name="connsiteX27" fmla="*/ 108681 w 120392"/>
                <a:gd name="connsiteY27" fmla="*/ 70891 h 124405"/>
                <a:gd name="connsiteX28" fmla="*/ 109538 w 120392"/>
                <a:gd name="connsiteY28" fmla="*/ 61926 h 124405"/>
                <a:gd name="connsiteX29" fmla="*/ 60353 w 120392"/>
                <a:gd name="connsiteY29" fmla="*/ 84849 h 124405"/>
                <a:gd name="connsiteX30" fmla="*/ 37387 w 120392"/>
                <a:gd name="connsiteY30" fmla="*/ 61930 h 124405"/>
                <a:gd name="connsiteX31" fmla="*/ 60353 w 120392"/>
                <a:gd name="connsiteY31" fmla="*/ 39007 h 124405"/>
                <a:gd name="connsiteX32" fmla="*/ 83304 w 120392"/>
                <a:gd name="connsiteY32" fmla="*/ 61926 h 124405"/>
                <a:gd name="connsiteX33" fmla="*/ 60353 w 120392"/>
                <a:gd name="connsiteY33" fmla="*/ 84849 h 124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20392" h="124405">
                  <a:moveTo>
                    <a:pt x="109538" y="61926"/>
                  </a:moveTo>
                  <a:cubicBezTo>
                    <a:pt x="109538" y="58864"/>
                    <a:pt x="109224" y="55874"/>
                    <a:pt x="108686" y="52965"/>
                  </a:cubicBezTo>
                  <a:lnTo>
                    <a:pt x="120542" y="46130"/>
                  </a:lnTo>
                  <a:cubicBezTo>
                    <a:pt x="117671" y="35231"/>
                    <a:pt x="111968" y="25471"/>
                    <a:pt x="104171" y="17762"/>
                  </a:cubicBezTo>
                  <a:lnTo>
                    <a:pt x="92284" y="24616"/>
                  </a:lnTo>
                  <a:cubicBezTo>
                    <a:pt x="87749" y="20735"/>
                    <a:pt x="82493" y="17698"/>
                    <a:pt x="76744" y="15671"/>
                  </a:cubicBezTo>
                  <a:lnTo>
                    <a:pt x="76744" y="1982"/>
                  </a:lnTo>
                  <a:cubicBezTo>
                    <a:pt x="71509" y="546"/>
                    <a:pt x="66025" y="-273"/>
                    <a:pt x="60348" y="-273"/>
                  </a:cubicBezTo>
                  <a:cubicBezTo>
                    <a:pt x="54671" y="-273"/>
                    <a:pt x="49192" y="558"/>
                    <a:pt x="43951" y="1982"/>
                  </a:cubicBezTo>
                  <a:lnTo>
                    <a:pt x="43951" y="15675"/>
                  </a:lnTo>
                  <a:cubicBezTo>
                    <a:pt x="38203" y="17702"/>
                    <a:pt x="32952" y="20744"/>
                    <a:pt x="28413" y="24620"/>
                  </a:cubicBezTo>
                  <a:lnTo>
                    <a:pt x="16518" y="17766"/>
                  </a:lnTo>
                  <a:cubicBezTo>
                    <a:pt x="8733" y="25475"/>
                    <a:pt x="3026" y="35235"/>
                    <a:pt x="149" y="46134"/>
                  </a:cubicBezTo>
                  <a:lnTo>
                    <a:pt x="12012" y="52969"/>
                  </a:lnTo>
                  <a:cubicBezTo>
                    <a:pt x="11474" y="55882"/>
                    <a:pt x="11153" y="58864"/>
                    <a:pt x="11153" y="61930"/>
                  </a:cubicBezTo>
                  <a:cubicBezTo>
                    <a:pt x="11153" y="64996"/>
                    <a:pt x="11474" y="67982"/>
                    <a:pt x="12012" y="70891"/>
                  </a:cubicBezTo>
                  <a:lnTo>
                    <a:pt x="149" y="77725"/>
                  </a:lnTo>
                  <a:cubicBezTo>
                    <a:pt x="3026" y="88625"/>
                    <a:pt x="8733" y="98389"/>
                    <a:pt x="16518" y="106094"/>
                  </a:cubicBezTo>
                  <a:lnTo>
                    <a:pt x="28405" y="99240"/>
                  </a:lnTo>
                  <a:cubicBezTo>
                    <a:pt x="32948" y="103120"/>
                    <a:pt x="38199" y="106158"/>
                    <a:pt x="43946" y="108185"/>
                  </a:cubicBezTo>
                  <a:lnTo>
                    <a:pt x="43946" y="121877"/>
                  </a:lnTo>
                  <a:cubicBezTo>
                    <a:pt x="49187" y="123306"/>
                    <a:pt x="54666" y="124133"/>
                    <a:pt x="60343" y="124133"/>
                  </a:cubicBezTo>
                  <a:cubicBezTo>
                    <a:pt x="66020" y="124133"/>
                    <a:pt x="71509" y="123302"/>
                    <a:pt x="76740" y="121877"/>
                  </a:cubicBezTo>
                  <a:lnTo>
                    <a:pt x="76740" y="108185"/>
                  </a:lnTo>
                  <a:cubicBezTo>
                    <a:pt x="82488" y="106158"/>
                    <a:pt x="87744" y="103116"/>
                    <a:pt x="92279" y="99240"/>
                  </a:cubicBezTo>
                  <a:lnTo>
                    <a:pt x="104165" y="106094"/>
                  </a:lnTo>
                  <a:cubicBezTo>
                    <a:pt x="111963" y="98385"/>
                    <a:pt x="117665" y="88625"/>
                    <a:pt x="120537" y="77725"/>
                  </a:cubicBezTo>
                  <a:lnTo>
                    <a:pt x="108681" y="70891"/>
                  </a:lnTo>
                  <a:cubicBezTo>
                    <a:pt x="109224" y="67974"/>
                    <a:pt x="109538" y="64988"/>
                    <a:pt x="109538" y="61926"/>
                  </a:cubicBezTo>
                  <a:close/>
                  <a:moveTo>
                    <a:pt x="60353" y="84849"/>
                  </a:moveTo>
                  <a:cubicBezTo>
                    <a:pt x="47670" y="84849"/>
                    <a:pt x="37387" y="74587"/>
                    <a:pt x="37387" y="61930"/>
                  </a:cubicBezTo>
                  <a:cubicBezTo>
                    <a:pt x="37387" y="49273"/>
                    <a:pt x="47670" y="39007"/>
                    <a:pt x="60353" y="39007"/>
                  </a:cubicBezTo>
                  <a:cubicBezTo>
                    <a:pt x="73021" y="39007"/>
                    <a:pt x="83304" y="49269"/>
                    <a:pt x="83304" y="61926"/>
                  </a:cubicBezTo>
                  <a:cubicBezTo>
                    <a:pt x="83304" y="74583"/>
                    <a:pt x="73021" y="84849"/>
                    <a:pt x="60353" y="84849"/>
                  </a:cubicBezTo>
                  <a:close/>
                </a:path>
              </a:pathLst>
            </a:custGeom>
            <a:solidFill>
              <a:srgbClr val="0B556A">
                <a:lumMod val="75000"/>
              </a:srgbClr>
            </a:solidFill>
            <a:ln w="394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effectLst/>
                <a:uLnTx/>
                <a:uFillTx/>
              </a:endParaRPr>
            </a:p>
          </p:txBody>
        </p:sp>
      </p:grpSp>
      <p:pic>
        <p:nvPicPr>
          <p:cNvPr id="201" name="Graphic 200">
            <a:extLst>
              <a:ext uri="{FF2B5EF4-FFF2-40B4-BE49-F238E27FC236}">
                <a16:creationId xmlns:a16="http://schemas.microsoft.com/office/drawing/2014/main" id="{1B96C34F-3D9C-B79C-5400-989392CDE926}"/>
              </a:ext>
            </a:extLst>
          </p:cNvPr>
          <p:cNvPicPr>
            <a:picLocks noChangeAspect="1"/>
          </p:cNvPicPr>
          <p:nvPr/>
        </p:nvPicPr>
        <p:blipFill>
          <a:blip r:embed="rId19">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10891866" y="2925434"/>
            <a:ext cx="360000" cy="360000"/>
          </a:xfrm>
          <a:prstGeom prst="rect">
            <a:avLst/>
          </a:prstGeom>
        </p:spPr>
      </p:pic>
      <p:pic>
        <p:nvPicPr>
          <p:cNvPr id="202" name="Graphic 45">
            <a:extLst>
              <a:ext uri="{FF2B5EF4-FFF2-40B4-BE49-F238E27FC236}">
                <a16:creationId xmlns:a16="http://schemas.microsoft.com/office/drawing/2014/main" id="{6E4994EE-A57D-2ED0-BD13-ED8C27D6C6B6}"/>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rcRect/>
          <a:stretch/>
        </p:blipFill>
        <p:spPr>
          <a:xfrm>
            <a:off x="10917142" y="3906718"/>
            <a:ext cx="324000" cy="324000"/>
          </a:xfrm>
          <a:prstGeom prst="rect">
            <a:avLst/>
          </a:prstGeom>
          <a:effectLst/>
        </p:spPr>
      </p:pic>
      <p:sp>
        <p:nvSpPr>
          <p:cNvPr id="203" name="TextBox 202">
            <a:extLst>
              <a:ext uri="{FF2B5EF4-FFF2-40B4-BE49-F238E27FC236}">
                <a16:creationId xmlns:a16="http://schemas.microsoft.com/office/drawing/2014/main" id="{FFFFC822-134F-6B1A-BDC1-960CB899F3D8}"/>
              </a:ext>
            </a:extLst>
          </p:cNvPr>
          <p:cNvSpPr txBox="1"/>
          <p:nvPr/>
        </p:nvSpPr>
        <p:spPr>
          <a:xfrm>
            <a:off x="5386088" y="2525043"/>
            <a:ext cx="1974209" cy="408623"/>
          </a:xfrm>
          <a:prstGeom prst="roundRect">
            <a:avLst/>
          </a:prstGeom>
          <a:grpFill/>
          <a:ln w="6350">
            <a:solidFill>
              <a:srgbClr val="FFFFFF">
                <a:lumMod val="85000"/>
              </a:srgbClr>
            </a:solidFill>
          </a:ln>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050" b="0" i="0" u="none" strike="noStrike" kern="0" cap="none" spc="0" normalizeH="0" baseline="0">
                <a:ln>
                  <a:noFill/>
                </a:ln>
                <a:solidFill>
                  <a:prstClr val="white"/>
                </a:solidFill>
                <a:effectLst/>
                <a:uLnTx/>
                <a:uFillTx/>
                <a:latin typeface="+mj-lt"/>
                <a:cs typeface="Segoe UI Bold" panose="020B0802040204020203" pitchFamily="34"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tx1"/>
                </a:solidFill>
                <a:effectLst/>
                <a:uLnTx/>
                <a:uFillTx/>
                <a:latin typeface="Segoe UI"/>
                <a:cs typeface="Segoe UI Bold" panose="020B0802040204020203" pitchFamily="34" charset="0"/>
              </a:rPr>
              <a:t>Generative Answers, </a:t>
            </a:r>
            <a:br>
              <a:rPr kumimoji="0" lang="en-US" sz="900" b="0" i="0" u="none" strike="noStrike" kern="0" cap="none" spc="0" normalizeH="0" baseline="0" noProof="0">
                <a:ln>
                  <a:noFill/>
                </a:ln>
                <a:solidFill>
                  <a:schemeClr val="tx1"/>
                </a:solidFill>
                <a:effectLst/>
                <a:uLnTx/>
                <a:uFillTx/>
                <a:latin typeface="Segoe UI"/>
                <a:cs typeface="Segoe UI Bold" panose="020B0802040204020203" pitchFamily="34" charset="0"/>
              </a:rPr>
            </a:br>
            <a:r>
              <a:rPr kumimoji="0" lang="en-US" sz="900" b="0" i="0" u="none" strike="noStrike" kern="0" cap="none" spc="0" normalizeH="0" baseline="0" noProof="0">
                <a:ln>
                  <a:noFill/>
                </a:ln>
                <a:solidFill>
                  <a:schemeClr val="tx1"/>
                </a:solidFill>
                <a:effectLst/>
                <a:uLnTx/>
                <a:uFillTx/>
                <a:latin typeface="Segoe UI"/>
                <a:cs typeface="Segoe UI Bold" panose="020B0802040204020203" pitchFamily="34" charset="0"/>
              </a:rPr>
              <a:t>Actions, and Builder </a:t>
            </a:r>
          </a:p>
        </p:txBody>
      </p:sp>
      <p:pic>
        <p:nvPicPr>
          <p:cNvPr id="204" name="Picture 4" descr="How to Download Microsoft Azure Architecture Icons? - Power Community">
            <a:extLst>
              <a:ext uri="{FF2B5EF4-FFF2-40B4-BE49-F238E27FC236}">
                <a16:creationId xmlns:a16="http://schemas.microsoft.com/office/drawing/2014/main" id="{F70EF38B-0457-BF4C-A542-D129D9AE21EC}"/>
              </a:ext>
            </a:extLst>
          </p:cNvPr>
          <p:cNvPicPr>
            <a:picLocks noChangeAspect="1" noChangeArrowheads="1"/>
          </p:cNvPicPr>
          <p:nvPr/>
        </p:nvPicPr>
        <p:blipFill>
          <a:blip r:embed="rId23" cstate="hqprint">
            <a:extLst>
              <a:ext uri="{28A0092B-C50C-407E-A947-70E740481C1C}">
                <a14:useLocalDpi xmlns:a14="http://schemas.microsoft.com/office/drawing/2010/main"/>
              </a:ext>
            </a:extLst>
          </a:blip>
          <a:srcRect/>
          <a:stretch>
            <a:fillRect/>
          </a:stretch>
        </p:blipFill>
        <p:spPr bwMode="auto">
          <a:xfrm>
            <a:off x="5634286" y="1265519"/>
            <a:ext cx="320490" cy="320490"/>
          </a:xfrm>
          <a:prstGeom prst="rect">
            <a:avLst/>
          </a:prstGeom>
          <a:noFill/>
          <a:extLst>
            <a:ext uri="{909E8E84-426E-40DD-AFC4-6F175D3DCCD1}">
              <a14:hiddenFill xmlns:a14="http://schemas.microsoft.com/office/drawing/2010/main">
                <a:solidFill>
                  <a:srgbClr val="FFFFFF"/>
                </a:solidFill>
              </a14:hiddenFill>
            </a:ext>
          </a:extLst>
        </p:spPr>
      </p:pic>
      <p:cxnSp>
        <p:nvCxnSpPr>
          <p:cNvPr id="205" name="Straight Arrow Connector 218">
            <a:extLst>
              <a:ext uri="{FF2B5EF4-FFF2-40B4-BE49-F238E27FC236}">
                <a16:creationId xmlns:a16="http://schemas.microsoft.com/office/drawing/2014/main" id="{1686E426-C0BB-9E60-F576-321629A67E4E}"/>
              </a:ext>
            </a:extLst>
          </p:cNvPr>
          <p:cNvCxnSpPr>
            <a:cxnSpLocks/>
            <a:stCxn id="203" idx="0"/>
          </p:cNvCxnSpPr>
          <p:nvPr/>
        </p:nvCxnSpPr>
        <p:spPr>
          <a:xfrm flipV="1">
            <a:off x="6373193" y="1727291"/>
            <a:ext cx="0" cy="797752"/>
          </a:xfrm>
          <a:prstGeom prst="straightConnector1">
            <a:avLst/>
          </a:prstGeom>
          <a:noFill/>
          <a:ln w="6350" cap="flat" cmpd="sng" algn="ctr">
            <a:solidFill>
              <a:srgbClr val="FFFFFF">
                <a:lumMod val="75000"/>
              </a:srgbClr>
            </a:solidFill>
            <a:prstDash val="solid"/>
            <a:miter lim="800000"/>
            <a:tailEnd type="arrow" w="med" len="sm"/>
          </a:ln>
          <a:effectLst/>
        </p:spPr>
      </p:cxnSp>
      <p:pic>
        <p:nvPicPr>
          <p:cNvPr id="206" name="Graphic 205">
            <a:extLst>
              <a:ext uri="{FF2B5EF4-FFF2-40B4-BE49-F238E27FC236}">
                <a16:creationId xmlns:a16="http://schemas.microsoft.com/office/drawing/2014/main" id="{202D1688-69A1-5B80-93B7-55650E3CDB56}"/>
              </a:ext>
            </a:extLst>
          </p:cNvPr>
          <p:cNvPicPr>
            <a:picLocks noChangeAspect="1"/>
          </p:cNvPicPr>
          <p:nvPr/>
        </p:nvPicPr>
        <p:blipFill>
          <a:blip r:embed="rId24">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574006" y="1304758"/>
            <a:ext cx="306000" cy="306000"/>
          </a:xfrm>
          <a:prstGeom prst="rect">
            <a:avLst/>
          </a:prstGeom>
        </p:spPr>
      </p:pic>
      <p:pic>
        <p:nvPicPr>
          <p:cNvPr id="207" name="Graphic 206">
            <a:extLst>
              <a:ext uri="{FF2B5EF4-FFF2-40B4-BE49-F238E27FC236}">
                <a16:creationId xmlns:a16="http://schemas.microsoft.com/office/drawing/2014/main" id="{5090F7E1-7E56-65CD-FA1C-EB44811EE0B4}"/>
              </a:ext>
            </a:extLst>
          </p:cNvPr>
          <p:cNvPicPr>
            <a:picLocks noChangeAspect="1"/>
          </p:cNvPicPr>
          <p:nvPr/>
        </p:nvPicPr>
        <p:blipFill>
          <a:blip r:embed="rId26" cstate="hqprint">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9226466" y="2988340"/>
            <a:ext cx="230400" cy="230400"/>
          </a:xfrm>
          <a:prstGeom prst="rect">
            <a:avLst/>
          </a:prstGeom>
        </p:spPr>
      </p:pic>
      <p:cxnSp>
        <p:nvCxnSpPr>
          <p:cNvPr id="208" name="Straight Arrow Connector 215">
            <a:extLst>
              <a:ext uri="{FF2B5EF4-FFF2-40B4-BE49-F238E27FC236}">
                <a16:creationId xmlns:a16="http://schemas.microsoft.com/office/drawing/2014/main" id="{DC1055C9-FD80-35F4-3875-9617BF2A0D9E}"/>
              </a:ext>
            </a:extLst>
          </p:cNvPr>
          <p:cNvCxnSpPr>
            <a:cxnSpLocks/>
            <a:stCxn id="130" idx="3"/>
          </p:cNvCxnSpPr>
          <p:nvPr/>
        </p:nvCxnSpPr>
        <p:spPr>
          <a:xfrm>
            <a:off x="7380948" y="4644773"/>
            <a:ext cx="1798759" cy="0"/>
          </a:xfrm>
          <a:prstGeom prst="straightConnector1">
            <a:avLst/>
          </a:prstGeom>
          <a:noFill/>
          <a:ln w="6350" cap="flat" cmpd="sng" algn="ctr">
            <a:solidFill>
              <a:srgbClr val="FFFFFF">
                <a:lumMod val="75000"/>
              </a:srgbClr>
            </a:solidFill>
            <a:prstDash val="solid"/>
            <a:miter lim="800000"/>
            <a:tailEnd type="arrow" w="med" len="sm"/>
          </a:ln>
          <a:effectLst/>
        </p:spPr>
      </p:cxnSp>
      <p:cxnSp>
        <p:nvCxnSpPr>
          <p:cNvPr id="209" name="Straight Arrow Connector 215">
            <a:extLst>
              <a:ext uri="{FF2B5EF4-FFF2-40B4-BE49-F238E27FC236}">
                <a16:creationId xmlns:a16="http://schemas.microsoft.com/office/drawing/2014/main" id="{44C537A8-EC30-97C4-EA28-886DFBC1434B}"/>
              </a:ext>
            </a:extLst>
          </p:cNvPr>
          <p:cNvCxnSpPr>
            <a:cxnSpLocks/>
          </p:cNvCxnSpPr>
          <p:nvPr/>
        </p:nvCxnSpPr>
        <p:spPr>
          <a:xfrm>
            <a:off x="7380947" y="4300668"/>
            <a:ext cx="1798759" cy="0"/>
          </a:xfrm>
          <a:prstGeom prst="straightConnector1">
            <a:avLst/>
          </a:prstGeom>
          <a:noFill/>
          <a:ln w="6350" cap="flat" cmpd="sng" algn="ctr">
            <a:solidFill>
              <a:srgbClr val="FFFFFF">
                <a:lumMod val="75000"/>
              </a:srgbClr>
            </a:solidFill>
            <a:prstDash val="solid"/>
            <a:miter lim="800000"/>
            <a:tailEnd type="arrow" w="med" len="sm"/>
          </a:ln>
          <a:effectLst/>
        </p:spPr>
      </p:cxnSp>
      <p:cxnSp>
        <p:nvCxnSpPr>
          <p:cNvPr id="210" name="Straight Arrow Connector 217">
            <a:extLst>
              <a:ext uri="{FF2B5EF4-FFF2-40B4-BE49-F238E27FC236}">
                <a16:creationId xmlns:a16="http://schemas.microsoft.com/office/drawing/2014/main" id="{CEF6B971-BA03-0675-6893-8623340EE851}"/>
              </a:ext>
            </a:extLst>
          </p:cNvPr>
          <p:cNvCxnSpPr>
            <a:cxnSpLocks/>
            <a:stCxn id="127" idx="3"/>
            <a:endCxn id="195" idx="1"/>
          </p:cNvCxnSpPr>
          <p:nvPr/>
        </p:nvCxnSpPr>
        <p:spPr>
          <a:xfrm flipV="1">
            <a:off x="7380949" y="3430912"/>
            <a:ext cx="977303" cy="154886"/>
          </a:xfrm>
          <a:prstGeom prst="bentConnector3">
            <a:avLst>
              <a:gd name="adj1" fmla="val 50000"/>
            </a:avLst>
          </a:prstGeom>
          <a:noFill/>
          <a:ln w="6350" cap="flat" cmpd="sng" algn="ctr">
            <a:solidFill>
              <a:srgbClr val="FFFFFF">
                <a:lumMod val="75000"/>
              </a:srgbClr>
            </a:solidFill>
            <a:prstDash val="solid"/>
            <a:miter lim="800000"/>
            <a:tailEnd type="arrow" w="med" len="sm"/>
          </a:ln>
          <a:effectLst/>
        </p:spPr>
      </p:cxnSp>
      <p:pic>
        <p:nvPicPr>
          <p:cNvPr id="211" name="Graphic 210">
            <a:extLst>
              <a:ext uri="{FF2B5EF4-FFF2-40B4-BE49-F238E27FC236}">
                <a16:creationId xmlns:a16="http://schemas.microsoft.com/office/drawing/2014/main" id="{C1D22BF9-5C36-EF57-6410-EADD5152EE68}"/>
              </a:ext>
            </a:extLst>
          </p:cNvPr>
          <p:cNvPicPr>
            <a:picLocks noChangeAspect="1"/>
          </p:cNvPicPr>
          <p:nvPr/>
        </p:nvPicPr>
        <p:blipFill>
          <a:blip r:embed="rId26">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10906536" y="4833793"/>
            <a:ext cx="324000" cy="324000"/>
          </a:xfrm>
          <a:prstGeom prst="rect">
            <a:avLst/>
          </a:prstGeom>
        </p:spPr>
      </p:pic>
      <p:pic>
        <p:nvPicPr>
          <p:cNvPr id="212" name="Graphic 211" descr="Shield Tick outline">
            <a:extLst>
              <a:ext uri="{FF2B5EF4-FFF2-40B4-BE49-F238E27FC236}">
                <a16:creationId xmlns:a16="http://schemas.microsoft.com/office/drawing/2014/main" id="{D1BCF700-86F1-EF2D-F342-E3FEA2514F82}"/>
              </a:ext>
            </a:extLst>
          </p:cNvPr>
          <p:cNvPicPr>
            <a:picLocks noChangeAspect="1"/>
          </p:cNvPicPr>
          <p:nvPr/>
        </p:nvPicPr>
        <p:blipFill>
          <a:blip r:embed="rId28">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9908023" y="1257129"/>
            <a:ext cx="360000" cy="360000"/>
          </a:xfrm>
          <a:prstGeom prst="rect">
            <a:avLst/>
          </a:prstGeom>
        </p:spPr>
      </p:pic>
      <p:sp>
        <p:nvSpPr>
          <p:cNvPr id="213" name="Rectangle: Rounded Corners 212">
            <a:extLst>
              <a:ext uri="{FF2B5EF4-FFF2-40B4-BE49-F238E27FC236}">
                <a16:creationId xmlns:a16="http://schemas.microsoft.com/office/drawing/2014/main" id="{BCD7CB6D-F870-A54A-2044-0C8EA598044C}"/>
              </a:ext>
            </a:extLst>
          </p:cNvPr>
          <p:cNvSpPr/>
          <p:nvPr/>
        </p:nvSpPr>
        <p:spPr bwMode="auto">
          <a:xfrm>
            <a:off x="9765085" y="1136195"/>
            <a:ext cx="1992512" cy="584200"/>
          </a:xfrm>
          <a:prstGeom prst="roundRect">
            <a:avLst/>
          </a:prstGeom>
          <a:noFill/>
          <a:ln w="9525" cap="flat" cmpd="sng" algn="ctr">
            <a:solidFill>
              <a:srgbClr val="0B556A">
                <a:lumMod val="20000"/>
                <a:lumOff val="80000"/>
              </a:srgbClr>
            </a:solidFill>
            <a:prstDash val="solid"/>
            <a:headEnd type="none" w="med" len="med"/>
            <a:tailEnd type="none" w="med" len="med"/>
          </a:ln>
          <a:effectLst/>
        </p:spPr>
        <p:txBody>
          <a:bodyPr rot="0" spcFirstLastPara="0" vertOverflow="overflow" horzOverflow="overflow" vert="horz" wrap="square" lIns="56520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Segoe UI"/>
                <a:ea typeface="+mn-ea"/>
                <a:cs typeface="Segoe UI Bold" panose="020B0802040204020203" pitchFamily="34" charset="0"/>
              </a:rPr>
              <a:t>Data Loss Prevention Policies</a:t>
            </a:r>
          </a:p>
        </p:txBody>
      </p:sp>
      <p:cxnSp>
        <p:nvCxnSpPr>
          <p:cNvPr id="214" name="Straight Arrow Connector 218">
            <a:extLst>
              <a:ext uri="{FF2B5EF4-FFF2-40B4-BE49-F238E27FC236}">
                <a16:creationId xmlns:a16="http://schemas.microsoft.com/office/drawing/2014/main" id="{4ACCCDBF-A267-6932-2CBB-5D6DE0C76661}"/>
              </a:ext>
            </a:extLst>
          </p:cNvPr>
          <p:cNvCxnSpPr>
            <a:cxnSpLocks/>
            <a:stCxn id="194" idx="0"/>
          </p:cNvCxnSpPr>
          <p:nvPr/>
        </p:nvCxnSpPr>
        <p:spPr>
          <a:xfrm rot="5400000" flipH="1" flipV="1">
            <a:off x="8846005" y="1766465"/>
            <a:ext cx="1206374" cy="1128026"/>
          </a:xfrm>
          <a:prstGeom prst="bentConnector3">
            <a:avLst>
              <a:gd name="adj1" fmla="val 50000"/>
            </a:avLst>
          </a:prstGeom>
          <a:noFill/>
          <a:ln w="6350" cap="flat" cmpd="sng" algn="ctr">
            <a:solidFill>
              <a:srgbClr val="FFFFFF">
                <a:lumMod val="75000"/>
              </a:srgbClr>
            </a:solidFill>
            <a:prstDash val="solid"/>
            <a:miter lim="800000"/>
            <a:tailEnd type="arrow" w="med" len="sm"/>
          </a:ln>
          <a:effectLst/>
        </p:spPr>
      </p:cxnSp>
      <p:pic>
        <p:nvPicPr>
          <p:cNvPr id="215" name="Graphic 214">
            <a:extLst>
              <a:ext uri="{FF2B5EF4-FFF2-40B4-BE49-F238E27FC236}">
                <a16:creationId xmlns:a16="http://schemas.microsoft.com/office/drawing/2014/main" id="{E9D59D47-70F8-5AAC-C110-48CF0C30B7D0}"/>
              </a:ext>
            </a:extLst>
          </p:cNvPr>
          <p:cNvPicPr>
            <a:picLocks noChangeAspect="1"/>
          </p:cNvPicPr>
          <p:nvPr/>
        </p:nvPicPr>
        <p:blipFill>
          <a:blip r:embed="rId30">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p:blipFill>
        <p:spPr>
          <a:xfrm>
            <a:off x="3207405" y="2428619"/>
            <a:ext cx="360000" cy="360000"/>
          </a:xfrm>
          <a:prstGeom prst="rect">
            <a:avLst/>
          </a:prstGeom>
        </p:spPr>
      </p:pic>
      <p:sp>
        <p:nvSpPr>
          <p:cNvPr id="216" name="TextBox 215">
            <a:extLst>
              <a:ext uri="{FF2B5EF4-FFF2-40B4-BE49-F238E27FC236}">
                <a16:creationId xmlns:a16="http://schemas.microsoft.com/office/drawing/2014/main" id="{E23D80BD-EECF-B88A-CB96-97D5A7B0F791}"/>
              </a:ext>
            </a:extLst>
          </p:cNvPr>
          <p:cNvSpPr txBox="1"/>
          <p:nvPr/>
        </p:nvSpPr>
        <p:spPr>
          <a:xfrm>
            <a:off x="3075175" y="2249603"/>
            <a:ext cx="1932217" cy="715089"/>
          </a:xfrm>
          <a:prstGeom prst="roundRect">
            <a:avLst/>
          </a:prstGeom>
          <a:noFill/>
          <a:ln w="6350">
            <a:solidFill>
              <a:srgbClr val="FFFFFF">
                <a:lumMod val="85000"/>
              </a:srgbClr>
            </a:solidFill>
          </a:ln>
        </p:spPr>
        <p:txBody>
          <a:bodyPr wrap="square" rtlCol="0">
            <a:spAutoFit/>
          </a:bodyPr>
          <a:lstStyle/>
          <a:p>
            <a:pPr marL="447675" marR="0" lvl="0" algn="ctr" defTabSz="542925"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Azure Conversational Language Understanding (CLU) </a:t>
            </a:r>
            <a:r>
              <a:rPr kumimoji="0" lang="en-US" sz="900" b="0" i="0" u="none" strike="noStrike" kern="0" cap="none" spc="0" normalizeH="0" baseline="0" noProof="0">
                <a:ln>
                  <a:noFill/>
                </a:ln>
                <a:solidFill>
                  <a:schemeClr val="tx2">
                    <a:lumMod val="50000"/>
                  </a:schemeClr>
                </a:solidFill>
                <a:effectLst/>
                <a:uLnTx/>
                <a:uFillTx/>
                <a:cs typeface="Segoe UI Bold" panose="020B0802040204020203" pitchFamily="34" charset="0"/>
              </a:rPr>
              <a:t>(optional)</a:t>
            </a:r>
          </a:p>
        </p:txBody>
      </p:sp>
      <p:pic>
        <p:nvPicPr>
          <p:cNvPr id="4" name="Graphic 3">
            <a:extLst>
              <a:ext uri="{FF2B5EF4-FFF2-40B4-BE49-F238E27FC236}">
                <a16:creationId xmlns:a16="http://schemas.microsoft.com/office/drawing/2014/main" id="{DA86874F-375A-A165-23E3-51BA8AAB2A02}"/>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2148587" y="4670099"/>
            <a:ext cx="396000" cy="396000"/>
          </a:xfrm>
          <a:prstGeom prst="rect">
            <a:avLst/>
          </a:prstGeom>
        </p:spPr>
      </p:pic>
      <p:pic>
        <p:nvPicPr>
          <p:cNvPr id="5" name="Picture 4" descr="A logo of a company&#10;&#10;Description automatically generated">
            <a:extLst>
              <a:ext uri="{FF2B5EF4-FFF2-40B4-BE49-F238E27FC236}">
                <a16:creationId xmlns:a16="http://schemas.microsoft.com/office/drawing/2014/main" id="{FE31EB6D-7A26-9B20-B985-AA6BC85269DC}"/>
              </a:ext>
            </a:extLst>
          </p:cNvPr>
          <p:cNvPicPr>
            <a:picLocks noChangeAspect="1"/>
          </p:cNvPicPr>
          <p:nvPr/>
        </p:nvPicPr>
        <p:blipFill>
          <a:blip r:embed="rId34">
            <a:extLst>
              <a:ext uri="{837473B0-CC2E-450A-ABE3-18F120FF3D39}">
                <a1611:picAttrSrcUrl xmlns:a1611="http://schemas.microsoft.com/office/drawing/2016/11/main" r:id="rId35"/>
              </a:ext>
            </a:extLst>
          </a:blip>
          <a:stretch>
            <a:fillRect/>
          </a:stretch>
        </p:blipFill>
        <p:spPr>
          <a:xfrm>
            <a:off x="2092436" y="3942890"/>
            <a:ext cx="498670" cy="396000"/>
          </a:xfrm>
          <a:prstGeom prst="rect">
            <a:avLst/>
          </a:prstGeom>
        </p:spPr>
      </p:pic>
      <p:pic>
        <p:nvPicPr>
          <p:cNvPr id="6" name="Graphic 5">
            <a:extLst>
              <a:ext uri="{FF2B5EF4-FFF2-40B4-BE49-F238E27FC236}">
                <a16:creationId xmlns:a16="http://schemas.microsoft.com/office/drawing/2014/main" id="{E48E9501-83D7-2900-50C3-49CF39535E63}"/>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082622" y="2170073"/>
            <a:ext cx="288000" cy="288000"/>
          </a:xfrm>
          <a:prstGeom prst="rect">
            <a:avLst/>
          </a:prstGeom>
        </p:spPr>
      </p:pic>
      <p:sp>
        <p:nvSpPr>
          <p:cNvPr id="3" name="TextBox 2">
            <a:extLst>
              <a:ext uri="{FF2B5EF4-FFF2-40B4-BE49-F238E27FC236}">
                <a16:creationId xmlns:a16="http://schemas.microsoft.com/office/drawing/2014/main" id="{0800A092-A465-2B4A-03CB-F6832583D3A5}"/>
              </a:ext>
            </a:extLst>
          </p:cNvPr>
          <p:cNvSpPr txBox="1"/>
          <p:nvPr/>
        </p:nvSpPr>
        <p:spPr>
          <a:xfrm>
            <a:off x="3080356" y="4634595"/>
            <a:ext cx="1932217" cy="561856"/>
          </a:xfrm>
          <a:prstGeom prst="roundRect">
            <a:avLst/>
          </a:prstGeom>
          <a:noFill/>
          <a:ln w="6350">
            <a:solidFill>
              <a:srgbClr val="FFFFFF">
                <a:lumMod val="85000"/>
              </a:srgbClr>
            </a:solidFill>
          </a:ln>
        </p:spPr>
        <p:txBody>
          <a:bodyPr wrap="square" rtlCol="0">
            <a:spAutoFit/>
          </a:bodyPr>
          <a:lstStyle/>
          <a:p>
            <a:pPr marL="447675" marR="0" lvl="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effectLst/>
                <a:uLnTx/>
                <a:uFillTx/>
                <a:cs typeface="Segoe UI Bold" panose="020B0802040204020203" pitchFamily="34" charset="0"/>
              </a:rPr>
              <a:t>Dynamic chaining: </a:t>
            </a:r>
            <a:br>
              <a:rPr kumimoji="0" lang="en-US" sz="900" b="0" i="0" u="none" strike="noStrike" kern="0" cap="none" spc="0" normalizeH="0" baseline="0" noProof="0">
                <a:ln>
                  <a:noFill/>
                </a:ln>
                <a:effectLst/>
                <a:uLnTx/>
                <a:uFillTx/>
                <a:cs typeface="Segoe UI Bold" panose="020B0802040204020203" pitchFamily="34" charset="0"/>
              </a:rPr>
            </a:br>
            <a:r>
              <a:rPr kumimoji="0" lang="en-US" sz="900" b="0" i="0" u="none" strike="noStrike" kern="0" cap="none" spc="0" normalizeH="0" baseline="0" noProof="0">
                <a:ln>
                  <a:noFill/>
                </a:ln>
                <a:effectLst/>
                <a:uLnTx/>
                <a:uFillTx/>
                <a:cs typeface="Segoe UI Bold" panose="020B0802040204020203" pitchFamily="34" charset="0"/>
              </a:rPr>
              <a:t>LLM-based multi-intents recognition </a:t>
            </a:r>
            <a:r>
              <a:rPr kumimoji="0" lang="en-US" sz="900" b="0" i="0" u="none" strike="noStrike" kern="0" cap="none" spc="0" normalizeH="0" baseline="0" noProof="0">
                <a:ln>
                  <a:noFill/>
                </a:ln>
                <a:solidFill>
                  <a:schemeClr val="tx2">
                    <a:lumMod val="50000"/>
                  </a:schemeClr>
                </a:solidFill>
                <a:effectLst/>
                <a:uLnTx/>
                <a:uFillTx/>
                <a:cs typeface="Segoe UI Bold" panose="020B0802040204020203" pitchFamily="34" charset="0"/>
              </a:rPr>
              <a:t>(optional) </a:t>
            </a:r>
          </a:p>
        </p:txBody>
      </p:sp>
      <p:pic>
        <p:nvPicPr>
          <p:cNvPr id="8" name="Graphic 7">
            <a:extLst>
              <a:ext uri="{FF2B5EF4-FFF2-40B4-BE49-F238E27FC236}">
                <a16:creationId xmlns:a16="http://schemas.microsoft.com/office/drawing/2014/main" id="{16C189E2-8E18-4E37-5134-03C6ED4EF50D}"/>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3164322" y="4711016"/>
            <a:ext cx="432000" cy="432000"/>
          </a:xfrm>
          <a:prstGeom prst="rect">
            <a:avLst/>
          </a:prstGeom>
        </p:spPr>
      </p:pic>
      <p:pic>
        <p:nvPicPr>
          <p:cNvPr id="13" name="Picture 2">
            <a:extLst>
              <a:ext uri="{FF2B5EF4-FFF2-40B4-BE49-F238E27FC236}">
                <a16:creationId xmlns:a16="http://schemas.microsoft.com/office/drawing/2014/main" id="{AF999C1F-F4E7-CB2E-61CD-DBFD7F87D2E3}"/>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820681" y="2496532"/>
            <a:ext cx="396000" cy="39600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73">
            <a:extLst>
              <a:ext uri="{FF2B5EF4-FFF2-40B4-BE49-F238E27FC236}">
                <a16:creationId xmlns:a16="http://schemas.microsoft.com/office/drawing/2014/main" id="{7796631F-89FC-0A5E-2A58-68A13BF47BD8}"/>
              </a:ext>
              <a:ext uri="{C183D7F6-B498-43B3-948B-1728B52AA6E4}">
                <adec:decorative xmlns:adec="http://schemas.microsoft.com/office/drawing/2017/decorative" val="1"/>
              </a:ext>
            </a:extLst>
          </p:cNvPr>
          <p:cNvCxnSpPr>
            <a:cxnSpLocks/>
          </p:cNvCxnSpPr>
          <p:nvPr/>
        </p:nvCxnSpPr>
        <p:spPr>
          <a:xfrm flipV="1">
            <a:off x="3460750" y="1727291"/>
            <a:ext cx="0" cy="373034"/>
          </a:xfrm>
          <a:prstGeom prst="straightConnector1">
            <a:avLst/>
          </a:prstGeom>
          <a:noFill/>
          <a:ln w="6350" cap="flat" cmpd="sng" algn="ctr">
            <a:solidFill>
              <a:srgbClr val="FFFFFF">
                <a:lumMod val="75000"/>
              </a:srgbClr>
            </a:solidFill>
            <a:prstDash val="solid"/>
            <a:miter lim="800000"/>
            <a:headEnd type="arrow" w="med" len="med"/>
            <a:tailEnd type="none" w="med" len="med"/>
          </a:ln>
          <a:effectLst/>
        </p:spPr>
      </p:cxnSp>
    </p:spTree>
    <p:extLst>
      <p:ext uri="{BB962C8B-B14F-4D97-AF65-F5344CB8AC3E}">
        <p14:creationId xmlns:p14="http://schemas.microsoft.com/office/powerpoint/2010/main" val="85627517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41935A2-7669-7D1F-275A-BF7CB2227D12}"/>
              </a:ext>
            </a:extLst>
          </p:cNvPr>
          <p:cNvSpPr/>
          <p:nvPr/>
        </p:nvSpPr>
        <p:spPr bwMode="auto">
          <a:xfrm>
            <a:off x="274638" y="1010546"/>
            <a:ext cx="11603037" cy="5471961"/>
          </a:xfrm>
          <a:prstGeom prst="roundRect">
            <a:avLst>
              <a:gd name="adj" fmla="val 2861"/>
            </a:avLst>
          </a:prstGeom>
          <a:solidFill>
            <a:schemeClr val="tx2">
              <a:lumMod val="50000"/>
            </a:schemeClr>
          </a:solidFill>
          <a:ln w="12700" cap="flat" cmpd="sng" algn="ctr">
            <a:solidFill>
              <a:srgbClr val="D9D9D9"/>
            </a:solidFill>
            <a:prstDash val="solid"/>
            <a:headEnd type="none" w="med" len="med"/>
            <a:tailEnd type="none" w="med" len="med"/>
          </a:ln>
          <a:effectLst>
            <a:outerShdw blurRad="215900" dist="38100" dir="10800000" algn="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kern="0">
              <a:solidFill>
                <a:srgbClr val="FFFFFF"/>
              </a:solidFill>
              <a:ea typeface="Segoe UI" pitchFamily="34" charset="0"/>
              <a:cs typeface="Segoe UI" pitchFamily="34" charset="0"/>
            </a:endParaRPr>
          </a:p>
        </p:txBody>
      </p:sp>
      <p:sp>
        <p:nvSpPr>
          <p:cNvPr id="4" name="Rectangle: Rounded Corners 4">
            <a:extLst>
              <a:ext uri="{FF2B5EF4-FFF2-40B4-BE49-F238E27FC236}">
                <a16:creationId xmlns:a16="http://schemas.microsoft.com/office/drawing/2014/main" id="{C7B5E857-F30A-5C3A-CBDA-205ACA4830AD}"/>
              </a:ext>
              <a:ext uri="{C183D7F6-B498-43B3-948B-1728B52AA6E4}">
                <adec:decorative xmlns:adec="http://schemas.microsoft.com/office/drawing/2017/decorative" val="1"/>
              </a:ext>
            </a:extLst>
          </p:cNvPr>
          <p:cNvSpPr/>
          <p:nvPr/>
        </p:nvSpPr>
        <p:spPr>
          <a:xfrm rot="16200000">
            <a:off x="6907607" y="2868690"/>
            <a:ext cx="1696363" cy="607238"/>
          </a:xfrm>
          <a:prstGeom prst="round2SameRect">
            <a:avLst>
              <a:gd name="adj1" fmla="val 6680"/>
              <a:gd name="adj2" fmla="val 0"/>
            </a:avLst>
          </a:prstGeom>
          <a:solidFill>
            <a:srgbClr val="0078D4">
              <a:lumMod val="20000"/>
              <a:lumOff val="8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 Security Copilot</a:t>
            </a:r>
          </a:p>
        </p:txBody>
      </p:sp>
      <p:sp>
        <p:nvSpPr>
          <p:cNvPr id="5" name="Rectangle: Rounded Corners 4">
            <a:extLst>
              <a:ext uri="{FF2B5EF4-FFF2-40B4-BE49-F238E27FC236}">
                <a16:creationId xmlns:a16="http://schemas.microsoft.com/office/drawing/2014/main" id="{2110BBDA-8E24-BC2E-BFE5-5CE17D3D6351}"/>
              </a:ext>
              <a:ext uri="{C183D7F6-B498-43B3-948B-1728B52AA6E4}">
                <adec:decorative xmlns:adec="http://schemas.microsoft.com/office/drawing/2017/decorative" val="1"/>
              </a:ext>
            </a:extLst>
          </p:cNvPr>
          <p:cNvSpPr/>
          <p:nvPr/>
        </p:nvSpPr>
        <p:spPr>
          <a:xfrm rot="16200000">
            <a:off x="6909292" y="2863385"/>
            <a:ext cx="1699980" cy="614232"/>
          </a:xfrm>
          <a:prstGeom prst="round2SameRect">
            <a:avLst>
              <a:gd name="adj1" fmla="val 6680"/>
              <a:gd name="adj2" fmla="val 0"/>
            </a:avLst>
          </a:prstGeom>
          <a:solidFill>
            <a:srgbClr val="0078D4">
              <a:lumMod val="20000"/>
              <a:lumOff val="8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Windows Copilot</a:t>
            </a:r>
          </a:p>
        </p:txBody>
      </p:sp>
      <p:sp>
        <p:nvSpPr>
          <p:cNvPr id="6" name="Rectangle: Rounded Corners 4">
            <a:extLst>
              <a:ext uri="{FF2B5EF4-FFF2-40B4-BE49-F238E27FC236}">
                <a16:creationId xmlns:a16="http://schemas.microsoft.com/office/drawing/2014/main" id="{A07E4A69-434A-5031-D2A0-38A0F5C14083}"/>
              </a:ext>
              <a:ext uri="{C183D7F6-B498-43B3-948B-1728B52AA6E4}">
                <adec:decorative xmlns:adec="http://schemas.microsoft.com/office/drawing/2017/decorative" val="1"/>
              </a:ext>
            </a:extLst>
          </p:cNvPr>
          <p:cNvSpPr/>
          <p:nvPr/>
        </p:nvSpPr>
        <p:spPr>
          <a:xfrm rot="16200000">
            <a:off x="6907068" y="2868834"/>
            <a:ext cx="1711414" cy="607238"/>
          </a:xfrm>
          <a:prstGeom prst="round2SameRect">
            <a:avLst>
              <a:gd name="adj1" fmla="val 6680"/>
              <a:gd name="adj2" fmla="val 0"/>
            </a:avLst>
          </a:prstGeom>
          <a:solidFill>
            <a:srgbClr val="0078D4">
              <a:lumMod val="20000"/>
              <a:lumOff val="8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GitHub Copilot</a:t>
            </a:r>
          </a:p>
        </p:txBody>
      </p:sp>
      <p:sp>
        <p:nvSpPr>
          <p:cNvPr id="7" name="Rectangle: Rounded Corners 4">
            <a:extLst>
              <a:ext uri="{FF2B5EF4-FFF2-40B4-BE49-F238E27FC236}">
                <a16:creationId xmlns:a16="http://schemas.microsoft.com/office/drawing/2014/main" id="{B22C8362-D8D4-844D-6F7F-BB617740708F}"/>
              </a:ext>
              <a:ext uri="{C183D7F6-B498-43B3-948B-1728B52AA6E4}">
                <adec:decorative xmlns:adec="http://schemas.microsoft.com/office/drawing/2017/decorative" val="1"/>
              </a:ext>
            </a:extLst>
          </p:cNvPr>
          <p:cNvSpPr/>
          <p:nvPr/>
        </p:nvSpPr>
        <p:spPr>
          <a:xfrm rot="16200000">
            <a:off x="1755826" y="2541599"/>
            <a:ext cx="1711413" cy="1237748"/>
          </a:xfrm>
          <a:prstGeom prst="roundRect">
            <a:avLst>
              <a:gd name="adj" fmla="val 7595"/>
            </a:avLst>
          </a:prstGeom>
          <a:solidFill>
            <a:srgbClr val="F4364C">
              <a:lumMod val="20000"/>
              <a:lumOff val="8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Aptos SemiBold" panose="020B0004020202020204" pitchFamily="34" charset="0"/>
                <a:cs typeface="Segoe UI Semibold" panose="020B0702040204020203" pitchFamily="34" charset="0"/>
              </a:rPr>
              <a:t>Copilot for Microsoft 365</a:t>
            </a:r>
          </a:p>
        </p:txBody>
      </p:sp>
      <p:sp>
        <p:nvSpPr>
          <p:cNvPr id="8" name="Rectangle: Rounded Corners 7">
            <a:extLst>
              <a:ext uri="{FF2B5EF4-FFF2-40B4-BE49-F238E27FC236}">
                <a16:creationId xmlns:a16="http://schemas.microsoft.com/office/drawing/2014/main" id="{73B8F68C-17A2-1447-7401-7E2E4477071C}"/>
              </a:ext>
            </a:extLst>
          </p:cNvPr>
          <p:cNvSpPr/>
          <p:nvPr/>
        </p:nvSpPr>
        <p:spPr bwMode="auto">
          <a:xfrm>
            <a:off x="4008846" y="1290928"/>
            <a:ext cx="2847879" cy="859809"/>
          </a:xfrm>
          <a:prstGeom prst="roundRect">
            <a:avLst>
              <a:gd name="adj" fmla="val 7102"/>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1200" b="1" kern="0">
                <a:solidFill>
                  <a:schemeClr val="bg1"/>
                </a:solidFill>
                <a:latin typeface="Segoe UI Semibold"/>
              </a:rPr>
              <a:t> </a:t>
            </a:r>
            <a:r>
              <a:rPr lang="en-US" sz="1400" b="1" kern="0">
                <a:solidFill>
                  <a:schemeClr val="bg1"/>
                </a:solidFill>
                <a:latin typeface="Aptos SemiBold" panose="020B0004020202020204" pitchFamily="34" charset="0"/>
              </a:rPr>
              <a:t>Biz Apps &amp; Power Copilots</a:t>
            </a:r>
          </a:p>
          <a:p>
            <a:pPr algn="ctr" defTabSz="932472" fontAlgn="base">
              <a:spcBef>
                <a:spcPct val="0"/>
              </a:spcBef>
              <a:spcAft>
                <a:spcPct val="0"/>
              </a:spcAft>
              <a:defRPr/>
            </a:pPr>
            <a:r>
              <a:rPr lang="en-US" sz="1200" kern="0">
                <a:solidFill>
                  <a:schemeClr val="bg1"/>
                </a:solidFill>
                <a:latin typeface="Aptos" panose="020B0004020202020204" pitchFamily="34" charset="0"/>
                <a:cs typeface="Segoe UI Light" panose="020B0502040204020203" pitchFamily="34" charset="0"/>
              </a:rPr>
              <a:t>Conversational experiences for</a:t>
            </a:r>
            <a:br>
              <a:rPr lang="en-US" sz="1200" kern="0">
                <a:solidFill>
                  <a:schemeClr val="bg1"/>
                </a:solidFill>
                <a:latin typeface="Aptos" panose="020B0004020202020204" pitchFamily="34" charset="0"/>
                <a:cs typeface="Segoe UI Light" panose="020B0502040204020203" pitchFamily="34" charset="0"/>
              </a:rPr>
            </a:br>
            <a:r>
              <a:rPr lang="en-US" sz="1200" kern="0">
                <a:solidFill>
                  <a:schemeClr val="bg1"/>
                </a:solidFill>
                <a:latin typeface="Aptos" panose="020B0004020202020204" pitchFamily="34" charset="0"/>
                <a:cs typeface="Segoe UI Light" panose="020B0502040204020203" pitchFamily="34" charset="0"/>
              </a:rPr>
              <a:t>Dynamics 365 and Power Platform products </a:t>
            </a:r>
          </a:p>
        </p:txBody>
      </p:sp>
      <p:sp>
        <p:nvSpPr>
          <p:cNvPr id="9" name="Rectangle: Rounded Corners 8">
            <a:extLst>
              <a:ext uri="{FF2B5EF4-FFF2-40B4-BE49-F238E27FC236}">
                <a16:creationId xmlns:a16="http://schemas.microsoft.com/office/drawing/2014/main" id="{BB41216E-087C-3B42-2FC7-FF12F88249E6}"/>
              </a:ext>
            </a:extLst>
          </p:cNvPr>
          <p:cNvSpPr/>
          <p:nvPr/>
        </p:nvSpPr>
        <p:spPr bwMode="auto">
          <a:xfrm rot="16200000">
            <a:off x="3863254" y="2861553"/>
            <a:ext cx="1689324" cy="607241"/>
          </a:xfrm>
          <a:prstGeom prst="roundRect">
            <a:avLst>
              <a:gd name="adj" fmla="val 7102"/>
            </a:avLst>
          </a:prstGeom>
          <a:solidFill>
            <a:srgbClr val="8661C5">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1600" b="1" kern="0">
                <a:solidFill>
                  <a:srgbClr val="000000"/>
                </a:solidFill>
                <a:latin typeface="Aptos SemiBold" panose="020B0004020202020204" pitchFamily="34" charset="0"/>
                <a:cs typeface="Segoe UI Semibold" panose="020B0702040204020203" pitchFamily="34" charset="0"/>
              </a:rPr>
              <a:t>Sales Copilot</a:t>
            </a:r>
          </a:p>
        </p:txBody>
      </p:sp>
      <p:sp>
        <p:nvSpPr>
          <p:cNvPr id="10" name="Rectangle: Rounded Corners 9">
            <a:extLst>
              <a:ext uri="{FF2B5EF4-FFF2-40B4-BE49-F238E27FC236}">
                <a16:creationId xmlns:a16="http://schemas.microsoft.com/office/drawing/2014/main" id="{28C25047-08B1-BE63-8FD7-B82A5FBFBEDD}"/>
              </a:ext>
            </a:extLst>
          </p:cNvPr>
          <p:cNvSpPr/>
          <p:nvPr/>
        </p:nvSpPr>
        <p:spPr bwMode="auto">
          <a:xfrm rot="16200000">
            <a:off x="4584604" y="2853941"/>
            <a:ext cx="1696362" cy="607241"/>
          </a:xfrm>
          <a:prstGeom prst="roundRect">
            <a:avLst>
              <a:gd name="adj" fmla="val 7102"/>
            </a:avLst>
          </a:prstGeom>
          <a:solidFill>
            <a:srgbClr val="8661C5">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914400" fontAlgn="auto">
              <a:lnSpc>
                <a:spcPct val="100000"/>
              </a:lnSpc>
              <a:spcBef>
                <a:spcPts val="0"/>
              </a:spcBef>
              <a:spcAft>
                <a:spcPts val="0"/>
              </a:spcAft>
              <a:buClrTx/>
              <a:buSzTx/>
              <a:buFontTx/>
              <a:buNone/>
              <a:tabLst/>
              <a:defRPr/>
            </a:pPr>
            <a:r>
              <a:rPr lang="en-US" sz="1600" b="1" kern="0">
                <a:solidFill>
                  <a:srgbClr val="000000"/>
                </a:solidFill>
                <a:latin typeface="Aptos SemiBold" panose="020B0004020202020204" pitchFamily="34" charset="0"/>
                <a:cs typeface="Segoe UI Semibold" panose="020B0702040204020203" pitchFamily="34" charset="0"/>
              </a:rPr>
              <a:t>Service Copilot</a:t>
            </a:r>
          </a:p>
        </p:txBody>
      </p:sp>
      <p:pic>
        <p:nvPicPr>
          <p:cNvPr id="11" name="Graphic 10" descr="Badge Follow with solid fill">
            <a:extLst>
              <a:ext uri="{FF2B5EF4-FFF2-40B4-BE49-F238E27FC236}">
                <a16:creationId xmlns:a16="http://schemas.microsoft.com/office/drawing/2014/main" id="{431CACE4-A02A-D729-4476-70D15EB73B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58674" y="2821322"/>
            <a:ext cx="607238" cy="607238"/>
          </a:xfrm>
          <a:prstGeom prst="rect">
            <a:avLst/>
          </a:prstGeom>
        </p:spPr>
      </p:pic>
      <p:sp>
        <p:nvSpPr>
          <p:cNvPr id="12" name="Rectangle: Rounded Corners 11">
            <a:extLst>
              <a:ext uri="{FF2B5EF4-FFF2-40B4-BE49-F238E27FC236}">
                <a16:creationId xmlns:a16="http://schemas.microsoft.com/office/drawing/2014/main" id="{370AEBD6-FE34-2A27-0551-63B7BB960615}"/>
              </a:ext>
            </a:extLst>
          </p:cNvPr>
          <p:cNvSpPr/>
          <p:nvPr/>
        </p:nvSpPr>
        <p:spPr bwMode="auto">
          <a:xfrm>
            <a:off x="1993941" y="4193144"/>
            <a:ext cx="8296326" cy="859809"/>
          </a:xfrm>
          <a:prstGeom prst="roundRect">
            <a:avLst>
              <a:gd name="adj" fmla="val 7102"/>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800" b="0" i="0" u="none" strike="noStrike" kern="0" cap="none" spc="0" normalizeH="0" baseline="0" noProof="0">
                <a:ln>
                  <a:noFill/>
                </a:ln>
                <a:solidFill>
                  <a:srgbClr val="FFFFFF"/>
                </a:solidFill>
                <a:effectLst/>
                <a:uLnTx/>
                <a:uFillTx/>
                <a:latin typeface="Aptos SemiBold" panose="020B0004020202020204" pitchFamily="34" charset="0"/>
              </a:rPr>
              <a:t>Microsoft Copilot Studio</a:t>
            </a:r>
            <a:br>
              <a:rPr kumimoji="0" lang="en-US" sz="1200" b="0" i="0" u="none" strike="noStrike" kern="0" cap="none" spc="0" normalizeH="0" baseline="0" noProof="0">
                <a:ln>
                  <a:noFill/>
                </a:ln>
                <a:solidFill>
                  <a:srgbClr val="FFFFFF"/>
                </a:solidFill>
                <a:effectLst/>
                <a:uLnTx/>
                <a:uFillTx/>
              </a:rPr>
            </a:br>
            <a:br>
              <a:rPr kumimoji="0" lang="en-US" sz="200" b="0" i="0" u="none" strike="noStrike" kern="0" cap="none" spc="0" normalizeH="0" baseline="0" noProof="0">
                <a:ln>
                  <a:noFill/>
                </a:ln>
                <a:solidFill>
                  <a:srgbClr val="FFFFFF"/>
                </a:solidFill>
                <a:effectLst/>
                <a:uLnTx/>
                <a:uFillTx/>
              </a:rPr>
            </a:br>
            <a:r>
              <a:rPr kumimoji="0" lang="en-US" sz="1400" b="1" i="0" u="none" strike="noStrike" kern="0" cap="none" spc="0" normalizeH="0" baseline="0" noProof="0">
                <a:ln>
                  <a:noFill/>
                </a:ln>
                <a:solidFill>
                  <a:srgbClr val="FFFFFF"/>
                </a:solidFill>
                <a:effectLst/>
                <a:uLnTx/>
                <a:uFillTx/>
                <a:latin typeface="Aptos" panose="020B0004020202020204" pitchFamily="34" charset="0"/>
              </a:rPr>
              <a:t>Extend and customize </a:t>
            </a:r>
            <a:r>
              <a:rPr kumimoji="0" lang="en-US" sz="1400" b="0" i="0" u="none" strike="noStrike" kern="0" cap="none" spc="0" normalizeH="0" baseline="0" noProof="0">
                <a:ln>
                  <a:noFill/>
                </a:ln>
                <a:solidFill>
                  <a:srgbClr val="FFFFFF"/>
                </a:solidFill>
                <a:effectLst/>
                <a:uLnTx/>
                <a:uFillTx/>
                <a:latin typeface="Aptos" panose="020B0004020202020204" pitchFamily="34" charset="0"/>
              </a:rPr>
              <a:t>1st party copilots |  </a:t>
            </a:r>
            <a:r>
              <a:rPr kumimoji="0" lang="en-US" sz="1400" b="1" i="0" u="none" strike="noStrike" kern="0" cap="none" spc="0" normalizeH="0" baseline="0" noProof="0">
                <a:ln>
                  <a:noFill/>
                </a:ln>
                <a:solidFill>
                  <a:srgbClr val="FFFFFF"/>
                </a:solidFill>
                <a:effectLst/>
                <a:uLnTx/>
                <a:uFillTx/>
                <a:latin typeface="Aptos" panose="020B0004020202020204" pitchFamily="34" charset="0"/>
              </a:rPr>
              <a:t>Build custom </a:t>
            </a:r>
            <a:r>
              <a:rPr kumimoji="0" lang="en-US" sz="1400" b="0" i="0" u="none" strike="noStrike" kern="0" cap="none" spc="0" normalizeH="0" baseline="0" noProof="0">
                <a:ln>
                  <a:noFill/>
                </a:ln>
                <a:solidFill>
                  <a:srgbClr val="FFFFFF"/>
                </a:solidFill>
                <a:effectLst/>
                <a:uLnTx/>
                <a:uFillTx/>
                <a:latin typeface="Aptos" panose="020B0004020202020204" pitchFamily="34" charset="0"/>
              </a:rPr>
              <a:t>Copilots</a:t>
            </a:r>
          </a:p>
        </p:txBody>
      </p:sp>
      <p:sp>
        <p:nvSpPr>
          <p:cNvPr id="13" name="Rectangle: Rounded Corners 12">
            <a:extLst>
              <a:ext uri="{FF2B5EF4-FFF2-40B4-BE49-F238E27FC236}">
                <a16:creationId xmlns:a16="http://schemas.microsoft.com/office/drawing/2014/main" id="{180D6D1A-8C21-C638-B56E-B4D18AA156DA}"/>
              </a:ext>
            </a:extLst>
          </p:cNvPr>
          <p:cNvSpPr/>
          <p:nvPr/>
        </p:nvSpPr>
        <p:spPr bwMode="auto">
          <a:xfrm rot="16200000">
            <a:off x="8823212" y="2557271"/>
            <a:ext cx="1696362" cy="1237747"/>
          </a:xfrm>
          <a:prstGeom prst="roundRect">
            <a:avLst>
              <a:gd name="adj" fmla="val 7102"/>
            </a:avLst>
          </a:prstGeom>
          <a:solidFill>
            <a:srgbClr val="FFB90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1600" b="1" kern="0">
                <a:solidFill>
                  <a:srgbClr val="000000"/>
                </a:solidFill>
                <a:latin typeface="Aptos SemiBold" panose="020B0004020202020204" pitchFamily="34" charset="0"/>
                <a:cs typeface="Segoe UI Semibold" panose="020B0702040204020203" pitchFamily="34" charset="0"/>
              </a:rPr>
              <a:t>Custom</a:t>
            </a:r>
            <a:br>
              <a:rPr lang="en-US" sz="1600" b="1" kern="0">
                <a:solidFill>
                  <a:srgbClr val="000000"/>
                </a:solidFill>
                <a:latin typeface="Aptos SemiBold" panose="020B0004020202020204" pitchFamily="34" charset="0"/>
                <a:cs typeface="Segoe UI Semibold" panose="020B0702040204020203" pitchFamily="34" charset="0"/>
              </a:rPr>
            </a:br>
            <a:r>
              <a:rPr lang="en-US" sz="1600" b="1" kern="0">
                <a:solidFill>
                  <a:srgbClr val="000000"/>
                </a:solidFill>
                <a:latin typeface="Aptos SemiBold" panose="020B0004020202020204" pitchFamily="34" charset="0"/>
                <a:cs typeface="Segoe UI Semibold" panose="020B0702040204020203" pitchFamily="34" charset="0"/>
              </a:rPr>
              <a:t>Enterprise</a:t>
            </a:r>
            <a:br>
              <a:rPr lang="en-US" sz="1600" b="1" kern="0">
                <a:solidFill>
                  <a:srgbClr val="000000"/>
                </a:solidFill>
                <a:latin typeface="Aptos SemiBold" panose="020B0004020202020204" pitchFamily="34" charset="0"/>
                <a:cs typeface="Segoe UI Semibold" panose="020B0702040204020203" pitchFamily="34" charset="0"/>
              </a:rPr>
            </a:br>
            <a:r>
              <a:rPr lang="en-US" sz="1600" b="1" kern="0">
                <a:solidFill>
                  <a:srgbClr val="000000"/>
                </a:solidFill>
                <a:latin typeface="Aptos SemiBold" panose="020B0004020202020204" pitchFamily="34" charset="0"/>
                <a:cs typeface="Segoe UI Semibold" panose="020B0702040204020203" pitchFamily="34" charset="0"/>
              </a:rPr>
              <a:t>Copilots</a:t>
            </a:r>
          </a:p>
        </p:txBody>
      </p:sp>
      <p:sp>
        <p:nvSpPr>
          <p:cNvPr id="14" name="Rectangle: Rounded Corners 13">
            <a:extLst>
              <a:ext uri="{FF2B5EF4-FFF2-40B4-BE49-F238E27FC236}">
                <a16:creationId xmlns:a16="http://schemas.microsoft.com/office/drawing/2014/main" id="{2CFE67E0-FE14-BEEC-5928-ACBEEA85DD4B}"/>
              </a:ext>
            </a:extLst>
          </p:cNvPr>
          <p:cNvSpPr/>
          <p:nvPr/>
        </p:nvSpPr>
        <p:spPr bwMode="auto">
          <a:xfrm>
            <a:off x="8240580" y="1295368"/>
            <a:ext cx="2847879" cy="859809"/>
          </a:xfrm>
          <a:prstGeom prst="roundRect">
            <a:avLst>
              <a:gd name="adj" fmla="val 7102"/>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1400" b="1" kern="0">
                <a:solidFill>
                  <a:schemeClr val="bg1"/>
                </a:solidFill>
                <a:latin typeface="Aptos SemiBold" panose="020B0004020202020204" pitchFamily="34" charset="0"/>
              </a:rPr>
              <a:t>Custom Copilots</a:t>
            </a:r>
          </a:p>
          <a:p>
            <a:pPr algn="ctr" defTabSz="932472" fontAlgn="base">
              <a:spcBef>
                <a:spcPct val="0"/>
              </a:spcBef>
              <a:spcAft>
                <a:spcPct val="0"/>
              </a:spcAft>
              <a:defRPr/>
            </a:pPr>
            <a:r>
              <a:rPr lang="en-US" sz="1200" kern="0">
                <a:solidFill>
                  <a:schemeClr val="bg1"/>
                </a:solidFill>
                <a:latin typeface="Aptos" panose="020B0004020202020204" pitchFamily="34" charset="0"/>
                <a:cs typeface="Segoe UI Light" panose="020B0502040204020203" pitchFamily="34" charset="0"/>
              </a:rPr>
              <a:t>Custom copilots and bots </a:t>
            </a:r>
            <a:br>
              <a:rPr lang="en-US" sz="1200" kern="0">
                <a:solidFill>
                  <a:schemeClr val="bg1"/>
                </a:solidFill>
                <a:latin typeface="Aptos" panose="020B0004020202020204" pitchFamily="34" charset="0"/>
                <a:cs typeface="Segoe UI Light" panose="020B0502040204020203" pitchFamily="34" charset="0"/>
              </a:rPr>
            </a:br>
            <a:r>
              <a:rPr lang="en-US" sz="1200" kern="0">
                <a:solidFill>
                  <a:schemeClr val="bg1"/>
                </a:solidFill>
                <a:latin typeface="Aptos" panose="020B0004020202020204" pitchFamily="34" charset="0"/>
                <a:cs typeface="Segoe UI Light" panose="020B0502040204020203" pitchFamily="34" charset="0"/>
              </a:rPr>
              <a:t>for enterprises and third parties</a:t>
            </a:r>
          </a:p>
        </p:txBody>
      </p:sp>
      <p:sp>
        <p:nvSpPr>
          <p:cNvPr id="15" name="Rectangle: Rounded Corners 14">
            <a:extLst>
              <a:ext uri="{FF2B5EF4-FFF2-40B4-BE49-F238E27FC236}">
                <a16:creationId xmlns:a16="http://schemas.microsoft.com/office/drawing/2014/main" id="{CC06A4E8-AAC5-606F-4500-788FEDCACD75}"/>
              </a:ext>
            </a:extLst>
          </p:cNvPr>
          <p:cNvSpPr/>
          <p:nvPr/>
        </p:nvSpPr>
        <p:spPr bwMode="auto">
          <a:xfrm>
            <a:off x="1481293" y="1290106"/>
            <a:ext cx="2415060" cy="859809"/>
          </a:xfrm>
          <a:prstGeom prst="roundRect">
            <a:avLst>
              <a:gd name="adj" fmla="val 7102"/>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1400" b="1" kern="0">
                <a:solidFill>
                  <a:schemeClr val="bg1"/>
                </a:solidFill>
                <a:latin typeface="Aptos SemiBold" panose="020B0004020202020204" pitchFamily="34" charset="0"/>
              </a:rPr>
              <a:t>Microsoft 365</a:t>
            </a:r>
          </a:p>
          <a:p>
            <a:pPr algn="ctr" defTabSz="932472" fontAlgn="base">
              <a:spcBef>
                <a:spcPct val="0"/>
              </a:spcBef>
              <a:spcAft>
                <a:spcPct val="0"/>
              </a:spcAft>
              <a:defRPr/>
            </a:pPr>
            <a:r>
              <a:rPr lang="en-US" sz="1200" kern="0">
                <a:solidFill>
                  <a:schemeClr val="bg1"/>
                </a:solidFill>
                <a:latin typeface="Aptos" panose="020B0004020202020204" pitchFamily="34" charset="0"/>
                <a:cs typeface="Segoe UI Light" panose="020B0502040204020203" pitchFamily="34" charset="0"/>
              </a:rPr>
              <a:t>Conversational experiences</a:t>
            </a:r>
            <a:br>
              <a:rPr lang="en-US" sz="1200" kern="0">
                <a:solidFill>
                  <a:schemeClr val="bg1"/>
                </a:solidFill>
                <a:latin typeface="Aptos" panose="020B0004020202020204" pitchFamily="34" charset="0"/>
                <a:cs typeface="Segoe UI Light" panose="020B0502040204020203" pitchFamily="34" charset="0"/>
              </a:rPr>
            </a:br>
            <a:r>
              <a:rPr lang="en-US" sz="1200" kern="0">
                <a:solidFill>
                  <a:schemeClr val="bg1"/>
                </a:solidFill>
                <a:latin typeface="Aptos" panose="020B0004020202020204" pitchFamily="34" charset="0"/>
                <a:cs typeface="Segoe UI Light" panose="020B0502040204020203" pitchFamily="34" charset="0"/>
              </a:rPr>
              <a:t>for Microsoft 365</a:t>
            </a:r>
          </a:p>
        </p:txBody>
      </p:sp>
      <p:pic>
        <p:nvPicPr>
          <p:cNvPr id="16" name="Graphic 15" descr="Badge Follow with solid fill">
            <a:extLst>
              <a:ext uri="{FF2B5EF4-FFF2-40B4-BE49-F238E27FC236}">
                <a16:creationId xmlns:a16="http://schemas.microsoft.com/office/drawing/2014/main" id="{76E77CC9-0EB2-523B-AE47-8221B2F5DF0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84208" y="2821323"/>
            <a:ext cx="607238" cy="607238"/>
          </a:xfrm>
          <a:prstGeom prst="rect">
            <a:avLst/>
          </a:prstGeom>
        </p:spPr>
      </p:pic>
      <p:sp>
        <p:nvSpPr>
          <p:cNvPr id="17" name="Rectangle: Rounded Corners 16">
            <a:extLst>
              <a:ext uri="{FF2B5EF4-FFF2-40B4-BE49-F238E27FC236}">
                <a16:creationId xmlns:a16="http://schemas.microsoft.com/office/drawing/2014/main" id="{E4AF49C2-C432-AC39-1319-0229621297DE}"/>
              </a:ext>
            </a:extLst>
          </p:cNvPr>
          <p:cNvSpPr/>
          <p:nvPr/>
        </p:nvSpPr>
        <p:spPr bwMode="auto">
          <a:xfrm>
            <a:off x="1966503" y="5249071"/>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1200" kern="0">
                <a:solidFill>
                  <a:srgbClr val="FFFFFF"/>
                </a:solidFill>
                <a:latin typeface="Aptos SemiBold" panose="020B0004020202020204" pitchFamily="34" charset="0"/>
              </a:rPr>
              <a:t>Bot Framework </a:t>
            </a:r>
            <a:br>
              <a:rPr lang="en-US" sz="1200" kern="0">
                <a:solidFill>
                  <a:srgbClr val="FFFFFF"/>
                </a:solidFill>
                <a:latin typeface="Aptos SemiBold" panose="020B0004020202020204" pitchFamily="34" charset="0"/>
              </a:rPr>
            </a:br>
            <a:r>
              <a:rPr lang="en-US" sz="1200" kern="0">
                <a:solidFill>
                  <a:srgbClr val="FFFFFF"/>
                </a:solidFill>
                <a:latin typeface="Aptos SemiBold" panose="020B0004020202020204" pitchFamily="34" charset="0"/>
              </a:rPr>
              <a:t>/ SDK</a:t>
            </a:r>
          </a:p>
        </p:txBody>
      </p:sp>
      <p:sp>
        <p:nvSpPr>
          <p:cNvPr id="18" name="Rectangle: Rounded Corners 17">
            <a:extLst>
              <a:ext uri="{FF2B5EF4-FFF2-40B4-BE49-F238E27FC236}">
                <a16:creationId xmlns:a16="http://schemas.microsoft.com/office/drawing/2014/main" id="{F179CBEE-E64C-EBAC-0F8D-6067CB688622}"/>
              </a:ext>
            </a:extLst>
          </p:cNvPr>
          <p:cNvSpPr/>
          <p:nvPr/>
        </p:nvSpPr>
        <p:spPr bwMode="auto">
          <a:xfrm>
            <a:off x="3383706" y="5240652"/>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1200" kern="0">
                <a:solidFill>
                  <a:srgbClr val="FFFFFF"/>
                </a:solidFill>
                <a:latin typeface="Aptos SemiBold" panose="020B0004020202020204" pitchFamily="34" charset="0"/>
              </a:rPr>
              <a:t>Bot Service Channels</a:t>
            </a:r>
          </a:p>
        </p:txBody>
      </p:sp>
      <p:sp>
        <p:nvSpPr>
          <p:cNvPr id="19" name="Rectangle: Rounded Corners 18">
            <a:extLst>
              <a:ext uri="{FF2B5EF4-FFF2-40B4-BE49-F238E27FC236}">
                <a16:creationId xmlns:a16="http://schemas.microsoft.com/office/drawing/2014/main" id="{3C7E7669-B90F-54D7-5F25-1D6F43D3AC84}"/>
              </a:ext>
            </a:extLst>
          </p:cNvPr>
          <p:cNvSpPr/>
          <p:nvPr/>
        </p:nvSpPr>
        <p:spPr bwMode="auto">
          <a:xfrm>
            <a:off x="4800909" y="5255437"/>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1200" kern="0">
                <a:solidFill>
                  <a:srgbClr val="FFFFFF"/>
                </a:solidFill>
                <a:latin typeface="Aptos SemiBold" panose="020B0004020202020204" pitchFamily="34" charset="0"/>
                <a:ea typeface="Segoe UI" pitchFamily="34" charset="0"/>
                <a:cs typeface="Segoe UI" pitchFamily="34" charset="0"/>
              </a:rPr>
              <a:t>Azure AI Studio</a:t>
            </a:r>
          </a:p>
        </p:txBody>
      </p:sp>
      <p:sp>
        <p:nvSpPr>
          <p:cNvPr id="20" name="Rectangle: Rounded Corners 19">
            <a:extLst>
              <a:ext uri="{FF2B5EF4-FFF2-40B4-BE49-F238E27FC236}">
                <a16:creationId xmlns:a16="http://schemas.microsoft.com/office/drawing/2014/main" id="{5B332C43-0FD6-4D2D-4AC7-F81DE9FC7B9A}"/>
              </a:ext>
            </a:extLst>
          </p:cNvPr>
          <p:cNvSpPr/>
          <p:nvPr/>
        </p:nvSpPr>
        <p:spPr bwMode="auto">
          <a:xfrm>
            <a:off x="6218112" y="5267848"/>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1200" kern="0">
                <a:solidFill>
                  <a:srgbClr val="FFFFFF"/>
                </a:solidFill>
                <a:latin typeface="Aptos SemiBold" panose="020B0004020202020204" pitchFamily="34" charset="0"/>
                <a:ea typeface="Segoe UI" pitchFamily="34" charset="0"/>
                <a:cs typeface="Segoe UI" pitchFamily="34" charset="0"/>
              </a:rPr>
              <a:t>Azure AI Search</a:t>
            </a:r>
          </a:p>
        </p:txBody>
      </p:sp>
      <p:sp>
        <p:nvSpPr>
          <p:cNvPr id="21" name="Rectangle: Rounded Corners 20">
            <a:extLst>
              <a:ext uri="{FF2B5EF4-FFF2-40B4-BE49-F238E27FC236}">
                <a16:creationId xmlns:a16="http://schemas.microsoft.com/office/drawing/2014/main" id="{613F84B0-7172-6D8C-6E6A-4065EFD3DC15}"/>
              </a:ext>
            </a:extLst>
          </p:cNvPr>
          <p:cNvSpPr/>
          <p:nvPr/>
        </p:nvSpPr>
        <p:spPr bwMode="auto">
          <a:xfrm>
            <a:off x="7635315" y="5269227"/>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1200" kern="0">
                <a:solidFill>
                  <a:srgbClr val="FFFFFF"/>
                </a:solidFill>
                <a:latin typeface="Aptos SemiBold" panose="020B0004020202020204" pitchFamily="34" charset="0"/>
                <a:ea typeface="Segoe UI" pitchFamily="34" charset="0"/>
                <a:cs typeface="Segoe UI" pitchFamily="34" charset="0"/>
              </a:rPr>
              <a:t>Power Platform Connectors</a:t>
            </a:r>
          </a:p>
        </p:txBody>
      </p:sp>
      <p:sp>
        <p:nvSpPr>
          <p:cNvPr id="22" name="Rectangle: Rounded Corners 21">
            <a:extLst>
              <a:ext uri="{FF2B5EF4-FFF2-40B4-BE49-F238E27FC236}">
                <a16:creationId xmlns:a16="http://schemas.microsoft.com/office/drawing/2014/main" id="{6A97ABD2-EF73-D527-9684-28B121CF5888}"/>
              </a:ext>
            </a:extLst>
          </p:cNvPr>
          <p:cNvSpPr/>
          <p:nvPr/>
        </p:nvSpPr>
        <p:spPr bwMode="auto">
          <a:xfrm>
            <a:off x="9052520" y="5267847"/>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1200" kern="0">
                <a:solidFill>
                  <a:srgbClr val="FFFFFF"/>
                </a:solidFill>
                <a:latin typeface="Aptos SemiBold" panose="020B0004020202020204" pitchFamily="34" charset="0"/>
                <a:ea typeface="Segoe UI" pitchFamily="34" charset="0"/>
                <a:cs typeface="Segoe UI" pitchFamily="34" charset="0"/>
              </a:rPr>
              <a:t>AI Builder</a:t>
            </a:r>
          </a:p>
        </p:txBody>
      </p:sp>
      <p:cxnSp>
        <p:nvCxnSpPr>
          <p:cNvPr id="23" name="Straight Connector 22">
            <a:extLst>
              <a:ext uri="{FF2B5EF4-FFF2-40B4-BE49-F238E27FC236}">
                <a16:creationId xmlns:a16="http://schemas.microsoft.com/office/drawing/2014/main" id="{B6054145-186D-E1A4-A7FF-EA11D14719AF}"/>
              </a:ext>
            </a:extLst>
          </p:cNvPr>
          <p:cNvCxnSpPr>
            <a:cxnSpLocks/>
          </p:cNvCxnSpPr>
          <p:nvPr/>
        </p:nvCxnSpPr>
        <p:spPr>
          <a:xfrm>
            <a:off x="1984099" y="2141549"/>
            <a:ext cx="1419726" cy="0"/>
          </a:xfrm>
          <a:prstGeom prst="line">
            <a:avLst/>
          </a:prstGeom>
          <a:noFill/>
          <a:ln w="9525" cap="flat" cmpd="sng" algn="ctr">
            <a:solidFill>
              <a:srgbClr val="FFFFFF">
                <a:lumMod val="65000"/>
              </a:srgbClr>
            </a:solidFill>
            <a:prstDash val="solid"/>
            <a:headEnd type="none" w="lg" len="med"/>
            <a:tailEnd type="none" w="lg" len="med"/>
          </a:ln>
          <a:effectLst/>
        </p:spPr>
      </p:cxnSp>
      <p:cxnSp>
        <p:nvCxnSpPr>
          <p:cNvPr id="24" name="Straight Connector 23">
            <a:extLst>
              <a:ext uri="{FF2B5EF4-FFF2-40B4-BE49-F238E27FC236}">
                <a16:creationId xmlns:a16="http://schemas.microsoft.com/office/drawing/2014/main" id="{F136BA7A-7FAD-6BF5-0477-793816E0501B}"/>
              </a:ext>
            </a:extLst>
          </p:cNvPr>
          <p:cNvCxnSpPr>
            <a:cxnSpLocks/>
          </p:cNvCxnSpPr>
          <p:nvPr/>
        </p:nvCxnSpPr>
        <p:spPr>
          <a:xfrm>
            <a:off x="4404295" y="2149915"/>
            <a:ext cx="2036337" cy="0"/>
          </a:xfrm>
          <a:prstGeom prst="line">
            <a:avLst/>
          </a:prstGeom>
          <a:noFill/>
          <a:ln w="9525" cap="flat" cmpd="sng" algn="ctr">
            <a:solidFill>
              <a:srgbClr val="FFFFFF">
                <a:lumMod val="65000"/>
              </a:srgbClr>
            </a:solidFill>
            <a:prstDash val="solid"/>
            <a:headEnd type="none" w="lg" len="med"/>
            <a:tailEnd type="none" w="lg" len="med"/>
          </a:ln>
          <a:effectLst/>
        </p:spPr>
      </p:cxnSp>
      <p:cxnSp>
        <p:nvCxnSpPr>
          <p:cNvPr id="25" name="Straight Connector 24">
            <a:extLst>
              <a:ext uri="{FF2B5EF4-FFF2-40B4-BE49-F238E27FC236}">
                <a16:creationId xmlns:a16="http://schemas.microsoft.com/office/drawing/2014/main" id="{83596AB5-CE88-D2C4-E139-8E37D340E877}"/>
              </a:ext>
            </a:extLst>
          </p:cNvPr>
          <p:cNvCxnSpPr>
            <a:cxnSpLocks/>
          </p:cNvCxnSpPr>
          <p:nvPr/>
        </p:nvCxnSpPr>
        <p:spPr>
          <a:xfrm>
            <a:off x="9052519" y="2150780"/>
            <a:ext cx="1237748" cy="0"/>
          </a:xfrm>
          <a:prstGeom prst="line">
            <a:avLst/>
          </a:prstGeom>
          <a:noFill/>
          <a:ln w="9525" cap="flat" cmpd="sng" algn="ctr">
            <a:solidFill>
              <a:srgbClr val="FFFFFF">
                <a:lumMod val="65000"/>
              </a:srgbClr>
            </a:solidFill>
            <a:prstDash val="solid"/>
            <a:headEnd type="none" w="lg" len="med"/>
            <a:tailEnd type="none" w="lg" len="med"/>
          </a:ln>
          <a:effectLst/>
        </p:spPr>
      </p:cxnSp>
      <p:sp>
        <p:nvSpPr>
          <p:cNvPr id="26" name="Rectangle: Rounded Corners 4">
            <a:extLst>
              <a:ext uri="{FF2B5EF4-FFF2-40B4-BE49-F238E27FC236}">
                <a16:creationId xmlns:a16="http://schemas.microsoft.com/office/drawing/2014/main" id="{08C7C6C2-2553-C336-BBB5-4DE6A7D9065A}"/>
              </a:ext>
              <a:ext uri="{C183D7F6-B498-43B3-948B-1728B52AA6E4}">
                <adec:decorative xmlns:adec="http://schemas.microsoft.com/office/drawing/2017/decorative" val="1"/>
              </a:ext>
            </a:extLst>
          </p:cNvPr>
          <p:cNvSpPr/>
          <p:nvPr/>
        </p:nvSpPr>
        <p:spPr>
          <a:xfrm rot="16200000">
            <a:off x="5290077" y="2869936"/>
            <a:ext cx="1711412" cy="589698"/>
          </a:xfrm>
          <a:prstGeom prst="round2SameRect">
            <a:avLst>
              <a:gd name="adj1" fmla="val 6680"/>
              <a:gd name="adj2" fmla="val 0"/>
            </a:avLst>
          </a:prstGeom>
          <a:solidFill>
            <a:srgbClr val="8661C5">
              <a:lumMod val="20000"/>
              <a:lumOff val="8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b="1" kern="0">
                <a:solidFill>
                  <a:srgbClr val="000000"/>
                </a:solidFill>
                <a:latin typeface="Aptos SemiBold" panose="020B0004020202020204" pitchFamily="34" charset="0"/>
                <a:cs typeface="Segoe UI Semibold" panose="020B0702040204020203" pitchFamily="34" charset="0"/>
              </a:rPr>
              <a:t>Copilot for Power Platform</a:t>
            </a:r>
          </a:p>
        </p:txBody>
      </p:sp>
      <p:pic>
        <p:nvPicPr>
          <p:cNvPr id="27" name="Graphic 26" descr="Badge Follow with solid fill">
            <a:extLst>
              <a:ext uri="{FF2B5EF4-FFF2-40B4-BE49-F238E27FC236}">
                <a16:creationId xmlns:a16="http://schemas.microsoft.com/office/drawing/2014/main" id="{5F8F6AC4-6196-7784-1B52-9F7BF312259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86470" y="2821322"/>
            <a:ext cx="607238" cy="607238"/>
          </a:xfrm>
          <a:prstGeom prst="rect">
            <a:avLst/>
          </a:prstGeom>
        </p:spPr>
      </p:pic>
      <p:sp>
        <p:nvSpPr>
          <p:cNvPr id="28" name="Rectangle: Rounded Corners 27">
            <a:extLst>
              <a:ext uri="{FF2B5EF4-FFF2-40B4-BE49-F238E27FC236}">
                <a16:creationId xmlns:a16="http://schemas.microsoft.com/office/drawing/2014/main" id="{1308515E-9245-F1D6-141E-FB03A7357816}"/>
              </a:ext>
            </a:extLst>
          </p:cNvPr>
          <p:cNvSpPr/>
          <p:nvPr/>
        </p:nvSpPr>
        <p:spPr bwMode="auto">
          <a:xfrm rot="16200000">
            <a:off x="6914596" y="2872523"/>
            <a:ext cx="1696362" cy="607241"/>
          </a:xfrm>
          <a:prstGeom prst="roundRect">
            <a:avLst>
              <a:gd name="adj" fmla="val 7102"/>
            </a:avLst>
          </a:prstGeom>
          <a:solidFill>
            <a:srgbClr val="0078D4">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600" b="1" kern="0">
                <a:solidFill>
                  <a:srgbClr val="000000"/>
                </a:solidFill>
                <a:latin typeface="Aptos SemiBold" panose="020B0004020202020204" pitchFamily="34" charset="0"/>
                <a:cs typeface="Segoe UI Semibold" panose="020B0702040204020203" pitchFamily="34" charset="0"/>
              </a:rPr>
              <a:t>…</a:t>
            </a:r>
          </a:p>
        </p:txBody>
      </p:sp>
      <p:sp>
        <p:nvSpPr>
          <p:cNvPr id="29" name="Rectangle: Rounded Corners 28">
            <a:extLst>
              <a:ext uri="{FF2B5EF4-FFF2-40B4-BE49-F238E27FC236}">
                <a16:creationId xmlns:a16="http://schemas.microsoft.com/office/drawing/2014/main" id="{A73FE7C4-3AF0-C986-4A6A-DC00C56691BB}"/>
              </a:ext>
            </a:extLst>
          </p:cNvPr>
          <p:cNvSpPr/>
          <p:nvPr/>
        </p:nvSpPr>
        <p:spPr bwMode="auto">
          <a:xfrm>
            <a:off x="6729883" y="1382545"/>
            <a:ext cx="2036337" cy="859809"/>
          </a:xfrm>
          <a:prstGeom prst="roundRect">
            <a:avLst>
              <a:gd name="adj" fmla="val 7102"/>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400">
              <a:defRPr/>
            </a:pPr>
            <a:r>
              <a:rPr lang="en-US" sz="1400" b="1" kern="0">
                <a:solidFill>
                  <a:schemeClr val="bg1"/>
                </a:solidFill>
                <a:latin typeface="Aptos SemiBold" panose="020B0004020202020204" pitchFamily="34" charset="0"/>
              </a:rPr>
              <a:t>Other Microsoft Copilots</a:t>
            </a:r>
          </a:p>
        </p:txBody>
      </p:sp>
      <p:cxnSp>
        <p:nvCxnSpPr>
          <p:cNvPr id="30" name="Straight Connector 29">
            <a:extLst>
              <a:ext uri="{FF2B5EF4-FFF2-40B4-BE49-F238E27FC236}">
                <a16:creationId xmlns:a16="http://schemas.microsoft.com/office/drawing/2014/main" id="{DE36C61F-4754-331E-AFE1-1CCA9E59EF52}"/>
              </a:ext>
            </a:extLst>
          </p:cNvPr>
          <p:cNvCxnSpPr>
            <a:cxnSpLocks/>
          </p:cNvCxnSpPr>
          <p:nvPr/>
        </p:nvCxnSpPr>
        <p:spPr>
          <a:xfrm>
            <a:off x="7459156" y="2162784"/>
            <a:ext cx="607242" cy="0"/>
          </a:xfrm>
          <a:prstGeom prst="line">
            <a:avLst/>
          </a:prstGeom>
          <a:noFill/>
          <a:ln w="9525" cap="flat" cmpd="sng" algn="ctr">
            <a:solidFill>
              <a:srgbClr val="FFFFFF">
                <a:lumMod val="65000"/>
              </a:srgbClr>
            </a:solidFill>
            <a:prstDash val="solid"/>
            <a:headEnd type="none" w="lg" len="med"/>
            <a:tailEnd type="none" w="lg" len="med"/>
          </a:ln>
          <a:effectLst/>
        </p:spPr>
      </p:cxnSp>
      <p:pic>
        <p:nvPicPr>
          <p:cNvPr id="31" name="Graphic 30">
            <a:extLst>
              <a:ext uri="{FF2B5EF4-FFF2-40B4-BE49-F238E27FC236}">
                <a16:creationId xmlns:a16="http://schemas.microsoft.com/office/drawing/2014/main" id="{AA3770FF-9302-6446-76E5-A2BB094893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17720" y="4359824"/>
            <a:ext cx="543574" cy="543574"/>
          </a:xfrm>
          <a:prstGeom prst="rect">
            <a:avLst/>
          </a:prstGeom>
        </p:spPr>
      </p:pic>
      <p:sp>
        <p:nvSpPr>
          <p:cNvPr id="32" name="Title 1">
            <a:extLst>
              <a:ext uri="{FF2B5EF4-FFF2-40B4-BE49-F238E27FC236}">
                <a16:creationId xmlns:a16="http://schemas.microsoft.com/office/drawing/2014/main" id="{44CAD715-172C-E752-3A0A-37DCE0FB770B}"/>
              </a:ext>
            </a:extLst>
          </p:cNvPr>
          <p:cNvSpPr txBox="1">
            <a:spLocks/>
          </p:cNvSpPr>
          <p:nvPr/>
        </p:nvSpPr>
        <p:spPr>
          <a:xfrm>
            <a:off x="274638" y="237779"/>
            <a:ext cx="11018520" cy="553999"/>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a:ln w="3175">
                  <a:noFill/>
                </a:ln>
                <a:solidFill>
                  <a:schemeClr val="tx1"/>
                </a:solidFill>
                <a:effectLst/>
                <a:latin typeface="Aptos SemiBold" panose="020B0004020202020204" pitchFamily="34" charset="0"/>
                <a:ea typeface="+mn-ea"/>
                <a:cs typeface="Segoe UI" pitchFamily="34" charset="0"/>
              </a:defRPr>
            </a:lvl1pPr>
          </a:lstStyle>
          <a:p>
            <a:r>
              <a:rPr lang="en-US"/>
              <a:t>Copilots and Conversational AI</a:t>
            </a:r>
          </a:p>
        </p:txBody>
      </p:sp>
    </p:spTree>
    <p:extLst>
      <p:ext uri="{BB962C8B-B14F-4D97-AF65-F5344CB8AC3E}">
        <p14:creationId xmlns:p14="http://schemas.microsoft.com/office/powerpoint/2010/main" val="22955802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750"/>
                                        <p:tgtEl>
                                          <p:spTgt spid="6"/>
                                        </p:tgtEl>
                                      </p:cBhvr>
                                    </p:animEffect>
                                    <p:set>
                                      <p:cBhvr>
                                        <p:cTn id="7" dur="1" fill="hold">
                                          <p:stCondLst>
                                            <p:cond delay="749"/>
                                          </p:stCondLst>
                                        </p:cTn>
                                        <p:tgtEl>
                                          <p:spTgt spid="6"/>
                                        </p:tgtEl>
                                        <p:attrNameLst>
                                          <p:attrName>style.visibility</p:attrName>
                                        </p:attrNameLst>
                                      </p:cBhvr>
                                      <p:to>
                                        <p:strVal val="hidden"/>
                                      </p:to>
                                    </p:set>
                                  </p:childTnLst>
                                </p:cTn>
                              </p:par>
                              <p:par>
                                <p:cTn id="8" presetID="1" presetClass="exit"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hidden"/>
                                      </p:to>
                                    </p:set>
                                  </p:childTnLst>
                                </p:cTn>
                              </p:par>
                              <p:par>
                                <p:cTn id="10" presetID="1" presetClass="exit"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F3C980-82C0-0EAD-EA82-555306C7F1A5}"/>
              </a:ext>
            </a:extLst>
          </p:cNvPr>
          <p:cNvSpPr>
            <a:spLocks noGrp="1"/>
          </p:cNvSpPr>
          <p:nvPr>
            <p:ph type="body" sz="quarter" idx="11"/>
          </p:nvPr>
        </p:nvSpPr>
        <p:spPr>
          <a:xfrm>
            <a:off x="276200" y="237133"/>
            <a:ext cx="8420100" cy="553998"/>
          </a:xfrm>
        </p:spPr>
        <p:txBody>
          <a:bodyPr/>
          <a:lstStyle/>
          <a:p>
            <a:r>
              <a:rPr lang="en-US"/>
              <a:t>Solution architecture</a:t>
            </a:r>
          </a:p>
        </p:txBody>
      </p:sp>
      <p:sp>
        <p:nvSpPr>
          <p:cNvPr id="3" name="Text Placeholder 2">
            <a:extLst>
              <a:ext uri="{FF2B5EF4-FFF2-40B4-BE49-F238E27FC236}">
                <a16:creationId xmlns:a16="http://schemas.microsoft.com/office/drawing/2014/main" id="{ADF97978-77A3-65F8-52CE-6AE9A3C013CA}"/>
              </a:ext>
            </a:extLst>
          </p:cNvPr>
          <p:cNvSpPr>
            <a:spLocks noGrp="1"/>
          </p:cNvSpPr>
          <p:nvPr>
            <p:ph type="body" sz="quarter" idx="12"/>
          </p:nvPr>
        </p:nvSpPr>
        <p:spPr/>
        <p:txBody>
          <a:bodyPr/>
          <a:lstStyle/>
          <a:p>
            <a:r>
              <a:rPr lang="en-US"/>
              <a:t>Provide an architecture diagram with the overview of the technical implementation</a:t>
            </a:r>
          </a:p>
        </p:txBody>
      </p:sp>
      <p:sp>
        <p:nvSpPr>
          <p:cNvPr id="4" name="Text Placeholder 3">
            <a:extLst>
              <a:ext uri="{FF2B5EF4-FFF2-40B4-BE49-F238E27FC236}">
                <a16:creationId xmlns:a16="http://schemas.microsoft.com/office/drawing/2014/main" id="{3E60BF59-0168-9891-450A-7C6D77FEE5C5}"/>
              </a:ext>
            </a:extLst>
          </p:cNvPr>
          <p:cNvSpPr>
            <a:spLocks noGrp="1"/>
          </p:cNvSpPr>
          <p:nvPr>
            <p:ph type="body" sz="quarter" idx="13"/>
          </p:nvPr>
        </p:nvSpPr>
        <p:spPr/>
        <p:txBody>
          <a:bodyPr/>
          <a:lstStyle/>
          <a:p>
            <a:endParaRPr lang="en-US" sz="1600"/>
          </a:p>
        </p:txBody>
      </p:sp>
      <p:sp>
        <p:nvSpPr>
          <p:cNvPr id="8" name="Text Placeholder 4">
            <a:extLst>
              <a:ext uri="{FF2B5EF4-FFF2-40B4-BE49-F238E27FC236}">
                <a16:creationId xmlns:a16="http://schemas.microsoft.com/office/drawing/2014/main" id="{DCFA4BF5-17A5-DE1F-DCBC-86A1FBD75912}"/>
              </a:ext>
            </a:extLst>
          </p:cNvPr>
          <p:cNvSpPr>
            <a:spLocks noGrp="1"/>
          </p:cNvSpPr>
          <p:nvPr>
            <p:ph type="body" sz="quarter" idx="15"/>
          </p:nvPr>
        </p:nvSpPr>
        <p:spPr>
          <a:xfrm>
            <a:off x="8967788" y="0"/>
            <a:ext cx="3224212" cy="2820942"/>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To have the big picture of your copilot project and its integration in a broader technical and functional landscape.</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Information we’re looking for:</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Architecture diagrams or blueprints</a:t>
            </a:r>
          </a:p>
          <a:p>
            <a:pPr marL="285750" indent="-200025" defTabSz="914367">
              <a:spcBef>
                <a:spcPts val="300"/>
              </a:spcBef>
              <a:spcAft>
                <a:spcPts val="0"/>
              </a:spcAft>
              <a:buSzTx/>
              <a:buFont typeface="Arial" panose="020B0604020202020204" pitchFamily="34" charset="0"/>
              <a:buChar char="•"/>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Functional </a:t>
            </a:r>
            <a:r>
              <a:rPr lang="en-US" sz="1200">
                <a:solidFill>
                  <a:srgbClr val="FFFFFF">
                    <a:lumMod val="95000"/>
                  </a:srgbClr>
                </a:solidFill>
                <a:latin typeface="Aptos" panose="020B0004020202020204" pitchFamily="34" charset="0"/>
              </a:rPr>
              <a:t>and</a:t>
            </a: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 technical overview of the copilot and its integration in the broader technical landscape (other Power Platform or Azure services, internal APIs, etc.)</a:t>
            </a:r>
            <a:endParaRPr lang="en-US" sz="1200">
              <a:solidFill>
                <a:srgbClr val="FFFFFF">
                  <a:lumMod val="95000"/>
                </a:srgbClr>
              </a:solidFill>
              <a:latin typeface="Aptos" panose="020B0004020202020204" pitchFamily="34" charset="0"/>
            </a:endParaRPr>
          </a:p>
        </p:txBody>
      </p:sp>
      <p:sp>
        <p:nvSpPr>
          <p:cNvPr id="6" name="Rectangle: Folded Corner 5">
            <a:extLst>
              <a:ext uri="{FF2B5EF4-FFF2-40B4-BE49-F238E27FC236}">
                <a16:creationId xmlns:a16="http://schemas.microsoft.com/office/drawing/2014/main" id="{37A09F63-F58D-24AE-D1D6-2B5A577454B8}"/>
              </a:ext>
            </a:extLst>
          </p:cNvPr>
          <p:cNvSpPr/>
          <p:nvPr/>
        </p:nvSpPr>
        <p:spPr bwMode="auto">
          <a:xfrm rot="60000">
            <a:off x="1859858" y="2044731"/>
            <a:ext cx="5689794" cy="4212778"/>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endParaRPr lang="en-US" sz="1400">
              <a:solidFill>
                <a:srgbClr val="000000"/>
              </a:solidFill>
              <a:latin typeface="Aptos" panose="020B0004020202020204" pitchFamily="34" charset="0"/>
              <a:cs typeface="Segoe UI" pitchFamily="34" charset="0"/>
            </a:endParaRPr>
          </a:p>
        </p:txBody>
      </p:sp>
      <p:grpSp>
        <p:nvGrpSpPr>
          <p:cNvPr id="12" name="Group 11">
            <a:extLst>
              <a:ext uri="{FF2B5EF4-FFF2-40B4-BE49-F238E27FC236}">
                <a16:creationId xmlns:a16="http://schemas.microsoft.com/office/drawing/2014/main" id="{EBC7C967-1221-74F2-1CAE-E217ACD9C217}"/>
              </a:ext>
            </a:extLst>
          </p:cNvPr>
          <p:cNvGrpSpPr/>
          <p:nvPr/>
        </p:nvGrpSpPr>
        <p:grpSpPr>
          <a:xfrm>
            <a:off x="2038660" y="2543392"/>
            <a:ext cx="4813384" cy="3462903"/>
            <a:chOff x="2038660" y="2543392"/>
            <a:chExt cx="4813384" cy="3462903"/>
          </a:xfrm>
        </p:grpSpPr>
        <p:grpSp>
          <p:nvGrpSpPr>
            <p:cNvPr id="10" name="Group 9">
              <a:extLst>
                <a:ext uri="{FF2B5EF4-FFF2-40B4-BE49-F238E27FC236}">
                  <a16:creationId xmlns:a16="http://schemas.microsoft.com/office/drawing/2014/main" id="{4D224F7F-4E24-E004-6DD5-4AA206EC3EAF}"/>
                </a:ext>
              </a:extLst>
            </p:cNvPr>
            <p:cNvGrpSpPr/>
            <p:nvPr/>
          </p:nvGrpSpPr>
          <p:grpSpPr>
            <a:xfrm>
              <a:off x="2038660" y="2543392"/>
              <a:ext cx="4813384" cy="3462903"/>
              <a:chOff x="2038660" y="2543392"/>
              <a:chExt cx="4813384" cy="3462903"/>
            </a:xfrm>
          </p:grpSpPr>
          <p:grpSp>
            <p:nvGrpSpPr>
              <p:cNvPr id="78" name="Group 77">
                <a:extLst>
                  <a:ext uri="{FF2B5EF4-FFF2-40B4-BE49-F238E27FC236}">
                    <a16:creationId xmlns:a16="http://schemas.microsoft.com/office/drawing/2014/main" id="{58C91CD5-8BBF-8E65-668E-E7C8FFD04503}"/>
                  </a:ext>
                </a:extLst>
              </p:cNvPr>
              <p:cNvGrpSpPr/>
              <p:nvPr/>
            </p:nvGrpSpPr>
            <p:grpSpPr>
              <a:xfrm rot="60000">
                <a:off x="2038660" y="2543392"/>
                <a:ext cx="4813384" cy="3462903"/>
                <a:chOff x="1550894" y="519952"/>
                <a:chExt cx="8211672" cy="5907742"/>
              </a:xfrm>
            </p:grpSpPr>
            <p:sp>
              <p:nvSpPr>
                <p:cNvPr id="41" name="Rectangle: Rounded Corners 40">
                  <a:extLst>
                    <a:ext uri="{FF2B5EF4-FFF2-40B4-BE49-F238E27FC236}">
                      <a16:creationId xmlns:a16="http://schemas.microsoft.com/office/drawing/2014/main" id="{1E95E1FF-4F5E-89E3-E9F9-27963640E470}"/>
                    </a:ext>
                  </a:extLst>
                </p:cNvPr>
                <p:cNvSpPr/>
                <p:nvPr/>
              </p:nvSpPr>
              <p:spPr>
                <a:xfrm>
                  <a:off x="1550894" y="519952"/>
                  <a:ext cx="8211672" cy="5907742"/>
                </a:xfrm>
                <a:prstGeom prst="roundRect">
                  <a:avLst>
                    <a:gd name="adj" fmla="val 2296"/>
                  </a:avLst>
                </a:prstGeom>
                <a:solidFill>
                  <a:sysClr val="window" lastClr="FFFFFF">
                    <a:lumMod val="95000"/>
                  </a:sysClr>
                </a:solidFill>
                <a:ln w="3175" cap="flat" cmpd="sng" algn="ctr">
                  <a:solidFill>
                    <a:sysClr val="windowText" lastClr="000000">
                      <a:lumMod val="50000"/>
                      <a:lumOff val="5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2" name="Rectangle: Rounded Corners 41">
                  <a:extLst>
                    <a:ext uri="{FF2B5EF4-FFF2-40B4-BE49-F238E27FC236}">
                      <a16:creationId xmlns:a16="http://schemas.microsoft.com/office/drawing/2014/main" id="{3AD2A2F6-2EA7-6DAC-22D8-95DF408B354C}"/>
                    </a:ext>
                  </a:extLst>
                </p:cNvPr>
                <p:cNvSpPr/>
                <p:nvPr/>
              </p:nvSpPr>
              <p:spPr>
                <a:xfrm>
                  <a:off x="4195480" y="762000"/>
                  <a:ext cx="2973260" cy="2976282"/>
                </a:xfrm>
                <a:prstGeom prst="roundRect">
                  <a:avLst>
                    <a:gd name="adj" fmla="val 5483"/>
                  </a:avLst>
                </a:prstGeom>
                <a:solidFill>
                  <a:srgbClr val="0E2841">
                    <a:lumMod val="10000"/>
                    <a:lumOff val="90000"/>
                  </a:srgbClr>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3" name="Rectangle: Rounded Corners 42">
                  <a:extLst>
                    <a:ext uri="{FF2B5EF4-FFF2-40B4-BE49-F238E27FC236}">
                      <a16:creationId xmlns:a16="http://schemas.microsoft.com/office/drawing/2014/main" id="{078E9FAA-E17C-F28E-6BC6-CB94C64E09BB}"/>
                    </a:ext>
                  </a:extLst>
                </p:cNvPr>
                <p:cNvSpPr/>
                <p:nvPr/>
              </p:nvSpPr>
              <p:spPr>
                <a:xfrm>
                  <a:off x="4515494" y="2768199"/>
                  <a:ext cx="2333231" cy="739485"/>
                </a:xfrm>
                <a:prstGeom prst="roundRect">
                  <a:avLst>
                    <a:gd name="adj" fmla="val 43939"/>
                  </a:avLst>
                </a:prstGeom>
                <a:solidFill>
                  <a:srgbClr val="FEF5D2"/>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4" name="Rectangle: Rounded Corners 43">
                  <a:extLst>
                    <a:ext uri="{FF2B5EF4-FFF2-40B4-BE49-F238E27FC236}">
                      <a16:creationId xmlns:a16="http://schemas.microsoft.com/office/drawing/2014/main" id="{3075CA2E-7130-000B-33BA-1C7B1108E2AA}"/>
                    </a:ext>
                  </a:extLst>
                </p:cNvPr>
                <p:cNvSpPr/>
                <p:nvPr/>
              </p:nvSpPr>
              <p:spPr>
                <a:xfrm>
                  <a:off x="7805239" y="4583150"/>
                  <a:ext cx="1652526" cy="1282526"/>
                </a:xfrm>
                <a:prstGeom prst="roundRect">
                  <a:avLst>
                    <a:gd name="adj" fmla="val 5483"/>
                  </a:avLst>
                </a:prstGeom>
                <a:solidFill>
                  <a:sysClr val="window" lastClr="FFFFFF">
                    <a:lumMod val="85000"/>
                  </a:sysClr>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5" name="Rectangle: Rounded Corners 44">
                  <a:extLst>
                    <a:ext uri="{FF2B5EF4-FFF2-40B4-BE49-F238E27FC236}">
                      <a16:creationId xmlns:a16="http://schemas.microsoft.com/office/drawing/2014/main" id="{3756D779-FE49-08BB-6E7E-A024D9748FA4}"/>
                    </a:ext>
                  </a:extLst>
                </p:cNvPr>
                <p:cNvSpPr/>
                <p:nvPr/>
              </p:nvSpPr>
              <p:spPr>
                <a:xfrm>
                  <a:off x="1916938" y="4494614"/>
                  <a:ext cx="1652526" cy="1282526"/>
                </a:xfrm>
                <a:prstGeom prst="roundRect">
                  <a:avLst>
                    <a:gd name="adj" fmla="val 5483"/>
                  </a:avLst>
                </a:prstGeom>
                <a:solidFill>
                  <a:sysClr val="window" lastClr="FFFFFF">
                    <a:lumMod val="85000"/>
                  </a:sysClr>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47" name="Graphic 46" descr="Internet outline">
                  <a:extLst>
                    <a:ext uri="{FF2B5EF4-FFF2-40B4-BE49-F238E27FC236}">
                      <a16:creationId xmlns:a16="http://schemas.microsoft.com/office/drawing/2014/main" id="{00EDAE82-12B5-22E3-686D-D2ACD0BCCBA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174302" y="4664696"/>
                  <a:ext cx="914400" cy="914400"/>
                </a:xfrm>
                <a:prstGeom prst="rect">
                  <a:avLst/>
                </a:prstGeom>
                <a:effectLst/>
              </p:spPr>
            </p:pic>
            <p:pic>
              <p:nvPicPr>
                <p:cNvPr id="48" name="Picture 2">
                  <a:extLst>
                    <a:ext uri="{FF2B5EF4-FFF2-40B4-BE49-F238E27FC236}">
                      <a16:creationId xmlns:a16="http://schemas.microsoft.com/office/drawing/2014/main" id="{1E338420-D4B8-3557-BA2F-AD7FBD0B7413}"/>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2305858" y="4561994"/>
                  <a:ext cx="853733" cy="834229"/>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56A285E4-E9A5-E44B-0AF4-17A1313BD7E9}"/>
                    </a:ext>
                  </a:extLst>
                </p:cNvPr>
                <p:cNvSpPr txBox="1"/>
                <p:nvPr/>
              </p:nvSpPr>
              <p:spPr>
                <a:xfrm>
                  <a:off x="7875883" y="5404495"/>
                  <a:ext cx="1511237" cy="393801"/>
                </a:xfrm>
                <a:prstGeom prst="rect">
                  <a:avLst/>
                </a:prstGeom>
                <a:noFill/>
              </p:spPr>
              <p:txBody>
                <a:bodyPr wrap="square">
                  <a:spAutoFit/>
                </a:bodyPr>
                <a:lstStyle/>
                <a:p>
                  <a:pPr algn="ctr" defTabSz="914400"/>
                  <a:r>
                    <a:rPr lang="en-US" sz="900">
                      <a:solidFill>
                        <a:srgbClr val="E8E8E8">
                          <a:lumMod val="25000"/>
                        </a:srgbClr>
                      </a:solidFill>
                      <a:latin typeface="Aptos SemiBold" panose="020B0004020202020204" pitchFamily="34" charset="0"/>
                    </a:rPr>
                    <a:t>Websites</a:t>
                  </a:r>
                </a:p>
              </p:txBody>
            </p:sp>
            <p:pic>
              <p:nvPicPr>
                <p:cNvPr id="50" name="Graphic 49">
                  <a:extLst>
                    <a:ext uri="{FF2B5EF4-FFF2-40B4-BE49-F238E27FC236}">
                      <a16:creationId xmlns:a16="http://schemas.microsoft.com/office/drawing/2014/main" id="{C54E7CD3-F125-C223-FF46-F60ACDF82449}"/>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771292" y="2887846"/>
                  <a:ext cx="553507" cy="553507"/>
                </a:xfrm>
                <a:prstGeom prst="rect">
                  <a:avLst/>
                </a:prstGeom>
              </p:spPr>
            </p:pic>
            <p:sp>
              <p:nvSpPr>
                <p:cNvPr id="51" name="TextBox 50">
                  <a:extLst>
                    <a:ext uri="{FF2B5EF4-FFF2-40B4-BE49-F238E27FC236}">
                      <a16:creationId xmlns:a16="http://schemas.microsoft.com/office/drawing/2014/main" id="{0F1B2CF4-2606-D362-9946-1FD7101218F8}"/>
                    </a:ext>
                  </a:extLst>
                </p:cNvPr>
                <p:cNvSpPr txBox="1"/>
                <p:nvPr/>
              </p:nvSpPr>
              <p:spPr>
                <a:xfrm>
                  <a:off x="5211905" y="2814776"/>
                  <a:ext cx="1493919" cy="630083"/>
                </a:xfrm>
                <a:prstGeom prst="rect">
                  <a:avLst/>
                </a:prstGeom>
                <a:noFill/>
              </p:spPr>
              <p:txBody>
                <a:bodyPr wrap="square">
                  <a:spAutoFit/>
                </a:bodyPr>
                <a:lstStyle/>
                <a:p>
                  <a:pPr algn="ctr" defTabSz="914400"/>
                  <a:r>
                    <a:rPr lang="en-US" sz="900">
                      <a:solidFill>
                        <a:srgbClr val="E8E8E8">
                          <a:lumMod val="25000"/>
                        </a:srgbClr>
                      </a:solidFill>
                      <a:latin typeface="Aptos SemiBold" panose="020B0004020202020204" pitchFamily="34" charset="0"/>
                    </a:rPr>
                    <a:t>Generative answers</a:t>
                  </a:r>
                </a:p>
              </p:txBody>
            </p:sp>
            <p:sp>
              <p:nvSpPr>
                <p:cNvPr id="52" name="TextBox 51">
                  <a:extLst>
                    <a:ext uri="{FF2B5EF4-FFF2-40B4-BE49-F238E27FC236}">
                      <a16:creationId xmlns:a16="http://schemas.microsoft.com/office/drawing/2014/main" id="{B9C6A49C-522A-E9FE-8783-6B40D8F5B01C}"/>
                    </a:ext>
                  </a:extLst>
                </p:cNvPr>
                <p:cNvSpPr txBox="1"/>
                <p:nvPr/>
              </p:nvSpPr>
              <p:spPr>
                <a:xfrm>
                  <a:off x="4418624" y="1935928"/>
                  <a:ext cx="2526973" cy="420055"/>
                </a:xfrm>
                <a:prstGeom prst="rect">
                  <a:avLst/>
                </a:prstGeom>
                <a:noFill/>
              </p:spPr>
              <p:txBody>
                <a:bodyPr wrap="square">
                  <a:spAutoFit/>
                </a:bodyPr>
                <a:lstStyle/>
                <a:p>
                  <a:pPr algn="ctr" defTabSz="914400"/>
                  <a:r>
                    <a:rPr lang="en-US" sz="1000">
                      <a:solidFill>
                        <a:srgbClr val="0E637B"/>
                      </a:solidFill>
                      <a:latin typeface="Aptos SemiBold" panose="020B0004020202020204" pitchFamily="34" charset="0"/>
                    </a:rPr>
                    <a:t>Copilot Studio</a:t>
                  </a:r>
                </a:p>
              </p:txBody>
            </p:sp>
            <p:cxnSp>
              <p:nvCxnSpPr>
                <p:cNvPr id="53" name="Straight Connector 52">
                  <a:extLst>
                    <a:ext uri="{FF2B5EF4-FFF2-40B4-BE49-F238E27FC236}">
                      <a16:creationId xmlns:a16="http://schemas.microsoft.com/office/drawing/2014/main" id="{F0730309-B06A-0131-CAE8-9D9881BA287D}"/>
                    </a:ext>
                  </a:extLst>
                </p:cNvPr>
                <p:cNvCxnSpPr>
                  <a:cxnSpLocks/>
                </p:cNvCxnSpPr>
                <p:nvPr/>
              </p:nvCxnSpPr>
              <p:spPr>
                <a:xfrm flipV="1">
                  <a:off x="5682110" y="2316873"/>
                  <a:ext cx="1" cy="467194"/>
                </a:xfrm>
                <a:prstGeom prst="line">
                  <a:avLst/>
                </a:prstGeom>
                <a:noFill/>
                <a:ln w="19050" cap="flat" cmpd="sng" algn="ctr">
                  <a:solidFill>
                    <a:srgbClr val="156082"/>
                  </a:solidFill>
                  <a:prstDash val="solid"/>
                  <a:miter lim="800000"/>
                </a:ln>
                <a:effectLst/>
              </p:spPr>
            </p:cxnSp>
            <p:cxnSp>
              <p:nvCxnSpPr>
                <p:cNvPr id="54" name="Straight Connector 53">
                  <a:extLst>
                    <a:ext uri="{FF2B5EF4-FFF2-40B4-BE49-F238E27FC236}">
                      <a16:creationId xmlns:a16="http://schemas.microsoft.com/office/drawing/2014/main" id="{72737FA8-BDDE-17C7-6E27-6D48884DBCDF}"/>
                    </a:ext>
                  </a:extLst>
                </p:cNvPr>
                <p:cNvCxnSpPr>
                  <a:cxnSpLocks/>
                </p:cNvCxnSpPr>
                <p:nvPr/>
              </p:nvCxnSpPr>
              <p:spPr>
                <a:xfrm>
                  <a:off x="5682114" y="3534343"/>
                  <a:ext cx="0" cy="966862"/>
                </a:xfrm>
                <a:prstGeom prst="line">
                  <a:avLst/>
                </a:prstGeom>
                <a:noFill/>
                <a:ln w="19050" cap="flat" cmpd="sng" algn="ctr">
                  <a:solidFill>
                    <a:srgbClr val="156082"/>
                  </a:solidFill>
                  <a:prstDash val="solid"/>
                  <a:miter lim="800000"/>
                </a:ln>
                <a:effectLst/>
              </p:spPr>
            </p:cxnSp>
            <p:cxnSp>
              <p:nvCxnSpPr>
                <p:cNvPr id="55" name="Straight Connector 54">
                  <a:extLst>
                    <a:ext uri="{FF2B5EF4-FFF2-40B4-BE49-F238E27FC236}">
                      <a16:creationId xmlns:a16="http://schemas.microsoft.com/office/drawing/2014/main" id="{6F3EDF88-CB2F-02E2-9151-A3AABD836CB4}"/>
                    </a:ext>
                  </a:extLst>
                </p:cNvPr>
                <p:cNvCxnSpPr>
                  <a:cxnSpLocks/>
                </p:cNvCxnSpPr>
                <p:nvPr/>
              </p:nvCxnSpPr>
              <p:spPr>
                <a:xfrm flipH="1" flipV="1">
                  <a:off x="2732725" y="4222170"/>
                  <a:ext cx="5898777" cy="71718"/>
                </a:xfrm>
                <a:prstGeom prst="line">
                  <a:avLst/>
                </a:prstGeom>
                <a:noFill/>
                <a:ln w="19050" cap="flat" cmpd="sng" algn="ctr">
                  <a:solidFill>
                    <a:srgbClr val="156082"/>
                  </a:solidFill>
                  <a:prstDash val="solid"/>
                  <a:miter lim="800000"/>
                </a:ln>
                <a:effectLst/>
              </p:spPr>
            </p:cxnSp>
            <p:cxnSp>
              <p:nvCxnSpPr>
                <p:cNvPr id="56" name="Straight Connector 55">
                  <a:extLst>
                    <a:ext uri="{FF2B5EF4-FFF2-40B4-BE49-F238E27FC236}">
                      <a16:creationId xmlns:a16="http://schemas.microsoft.com/office/drawing/2014/main" id="{B3CA1939-DB09-B48E-4F27-50167454AF0A}"/>
                    </a:ext>
                  </a:extLst>
                </p:cNvPr>
                <p:cNvCxnSpPr>
                  <a:cxnSpLocks/>
                </p:cNvCxnSpPr>
                <p:nvPr/>
              </p:nvCxnSpPr>
              <p:spPr>
                <a:xfrm>
                  <a:off x="2741690" y="4213205"/>
                  <a:ext cx="0" cy="288000"/>
                </a:xfrm>
                <a:prstGeom prst="line">
                  <a:avLst/>
                </a:prstGeom>
                <a:noFill/>
                <a:ln w="19050" cap="flat" cmpd="sng" algn="ctr">
                  <a:solidFill>
                    <a:srgbClr val="156082"/>
                  </a:solidFill>
                  <a:prstDash val="solid"/>
                  <a:miter lim="800000"/>
                </a:ln>
                <a:effectLst/>
              </p:spPr>
            </p:cxnSp>
            <p:cxnSp>
              <p:nvCxnSpPr>
                <p:cNvPr id="57" name="Straight Connector 56">
                  <a:extLst>
                    <a:ext uri="{FF2B5EF4-FFF2-40B4-BE49-F238E27FC236}">
                      <a16:creationId xmlns:a16="http://schemas.microsoft.com/office/drawing/2014/main" id="{FD972F52-C186-8B5E-A315-9A5BB6E0B7B6}"/>
                    </a:ext>
                  </a:extLst>
                </p:cNvPr>
                <p:cNvCxnSpPr>
                  <a:cxnSpLocks/>
                </p:cNvCxnSpPr>
                <p:nvPr/>
              </p:nvCxnSpPr>
              <p:spPr>
                <a:xfrm>
                  <a:off x="8622537" y="4293888"/>
                  <a:ext cx="0" cy="288000"/>
                </a:xfrm>
                <a:prstGeom prst="line">
                  <a:avLst/>
                </a:prstGeom>
                <a:noFill/>
                <a:ln w="19050" cap="flat" cmpd="sng" algn="ctr">
                  <a:solidFill>
                    <a:srgbClr val="156082"/>
                  </a:solidFill>
                  <a:prstDash val="solid"/>
                  <a:miter lim="800000"/>
                </a:ln>
                <a:effectLst/>
              </p:spPr>
            </p:cxnSp>
            <p:sp>
              <p:nvSpPr>
                <p:cNvPr id="58" name="Rectangle: Rounded Corners 57">
                  <a:extLst>
                    <a:ext uri="{FF2B5EF4-FFF2-40B4-BE49-F238E27FC236}">
                      <a16:creationId xmlns:a16="http://schemas.microsoft.com/office/drawing/2014/main" id="{812498CD-5E60-3268-5843-9174E63C1903}"/>
                    </a:ext>
                  </a:extLst>
                </p:cNvPr>
                <p:cNvSpPr/>
                <p:nvPr/>
              </p:nvSpPr>
              <p:spPr>
                <a:xfrm>
                  <a:off x="4855850" y="4511650"/>
                  <a:ext cx="1652526" cy="1282526"/>
                </a:xfrm>
                <a:prstGeom prst="roundRect">
                  <a:avLst>
                    <a:gd name="adj" fmla="val 5483"/>
                  </a:avLst>
                </a:prstGeom>
                <a:solidFill>
                  <a:sysClr val="window" lastClr="FFFFFF">
                    <a:lumMod val="85000"/>
                  </a:sysClr>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59" name="Picture 4" descr="ServiceNow Logo, symbol, meaning, history, PNG, brand">
                  <a:extLst>
                    <a:ext uri="{FF2B5EF4-FFF2-40B4-BE49-F238E27FC236}">
                      <a16:creationId xmlns:a16="http://schemas.microsoft.com/office/drawing/2014/main" id="{25FA95FA-2011-33F9-CD85-2DBAF2379476}"/>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4977077" y="5101594"/>
                  <a:ext cx="1456964" cy="819542"/>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Rounded Corners 59">
                  <a:extLst>
                    <a:ext uri="{FF2B5EF4-FFF2-40B4-BE49-F238E27FC236}">
                      <a16:creationId xmlns:a16="http://schemas.microsoft.com/office/drawing/2014/main" id="{AA08B1B0-E853-E612-F278-E229888ED835}"/>
                    </a:ext>
                  </a:extLst>
                </p:cNvPr>
                <p:cNvSpPr/>
                <p:nvPr/>
              </p:nvSpPr>
              <p:spPr>
                <a:xfrm>
                  <a:off x="7794761" y="1003672"/>
                  <a:ext cx="1652526" cy="1282526"/>
                </a:xfrm>
                <a:prstGeom prst="roundRect">
                  <a:avLst>
                    <a:gd name="adj" fmla="val 5483"/>
                  </a:avLst>
                </a:prstGeom>
                <a:solidFill>
                  <a:srgbClr val="156082">
                    <a:lumMod val="20000"/>
                    <a:lumOff val="80000"/>
                  </a:srgbClr>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pic>
              <p:nvPicPr>
                <p:cNvPr id="61" name="Graphic 60" descr="Internet outline">
                  <a:extLst>
                    <a:ext uri="{FF2B5EF4-FFF2-40B4-BE49-F238E27FC236}">
                      <a16:creationId xmlns:a16="http://schemas.microsoft.com/office/drawing/2014/main" id="{B03B5878-9654-D927-C7E1-9821D955093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163824" y="1049478"/>
                  <a:ext cx="914400" cy="914400"/>
                </a:xfrm>
                <a:prstGeom prst="rect">
                  <a:avLst/>
                </a:prstGeom>
              </p:spPr>
            </p:pic>
            <p:sp>
              <p:nvSpPr>
                <p:cNvPr id="62" name="TextBox 61">
                  <a:extLst>
                    <a:ext uri="{FF2B5EF4-FFF2-40B4-BE49-F238E27FC236}">
                      <a16:creationId xmlns:a16="http://schemas.microsoft.com/office/drawing/2014/main" id="{517C70D3-0155-B640-F376-9F30C76FBF9D}"/>
                    </a:ext>
                  </a:extLst>
                </p:cNvPr>
                <p:cNvSpPr txBox="1"/>
                <p:nvPr/>
              </p:nvSpPr>
              <p:spPr>
                <a:xfrm>
                  <a:off x="7865405" y="1779212"/>
                  <a:ext cx="1511237" cy="393801"/>
                </a:xfrm>
                <a:prstGeom prst="rect">
                  <a:avLst/>
                </a:prstGeom>
                <a:noFill/>
              </p:spPr>
              <p:txBody>
                <a:bodyPr wrap="square">
                  <a:spAutoFit/>
                </a:bodyPr>
                <a:lstStyle/>
                <a:p>
                  <a:pPr algn="ctr" defTabSz="914400"/>
                  <a:r>
                    <a:rPr lang="en-US" sz="900">
                      <a:solidFill>
                        <a:srgbClr val="E8E8E8">
                          <a:lumMod val="25000"/>
                        </a:srgbClr>
                      </a:solidFill>
                      <a:latin typeface="Aptos SemiBold" panose="020B0004020202020204" pitchFamily="34" charset="0"/>
                    </a:rPr>
                    <a:t>Intranet</a:t>
                  </a:r>
                </a:p>
              </p:txBody>
            </p:sp>
            <p:sp>
              <p:nvSpPr>
                <p:cNvPr id="63" name="Rectangle: Rounded Corners 62">
                  <a:extLst>
                    <a:ext uri="{FF2B5EF4-FFF2-40B4-BE49-F238E27FC236}">
                      <a16:creationId xmlns:a16="http://schemas.microsoft.com/office/drawing/2014/main" id="{B8D63060-4761-DA4C-0C3D-666A54A8A3A4}"/>
                    </a:ext>
                  </a:extLst>
                </p:cNvPr>
                <p:cNvSpPr/>
                <p:nvPr/>
              </p:nvSpPr>
              <p:spPr>
                <a:xfrm>
                  <a:off x="7794761" y="2486491"/>
                  <a:ext cx="1652526" cy="1282526"/>
                </a:xfrm>
                <a:prstGeom prst="roundRect">
                  <a:avLst>
                    <a:gd name="adj" fmla="val 5483"/>
                  </a:avLst>
                </a:prstGeom>
                <a:solidFill>
                  <a:srgbClr val="156082">
                    <a:lumMod val="20000"/>
                    <a:lumOff val="80000"/>
                  </a:srgbClr>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64" name="TextBox 63">
                  <a:extLst>
                    <a:ext uri="{FF2B5EF4-FFF2-40B4-BE49-F238E27FC236}">
                      <a16:creationId xmlns:a16="http://schemas.microsoft.com/office/drawing/2014/main" id="{BBF69F17-6A97-972D-067D-4ED6FA54D704}"/>
                    </a:ext>
                  </a:extLst>
                </p:cNvPr>
                <p:cNvSpPr txBox="1"/>
                <p:nvPr/>
              </p:nvSpPr>
              <p:spPr>
                <a:xfrm>
                  <a:off x="7874902" y="3371070"/>
                  <a:ext cx="1511237" cy="393801"/>
                </a:xfrm>
                <a:prstGeom prst="rect">
                  <a:avLst/>
                </a:prstGeom>
                <a:noFill/>
              </p:spPr>
              <p:txBody>
                <a:bodyPr wrap="square">
                  <a:spAutoFit/>
                </a:bodyPr>
                <a:lstStyle/>
                <a:p>
                  <a:pPr algn="ctr" defTabSz="914400"/>
                  <a:r>
                    <a:rPr lang="en-US" sz="900">
                      <a:solidFill>
                        <a:srgbClr val="E8E8E8">
                          <a:lumMod val="25000"/>
                        </a:srgbClr>
                      </a:solidFill>
                      <a:latin typeface="Aptos SemiBold" panose="020B0004020202020204" pitchFamily="34" charset="0"/>
                    </a:rPr>
                    <a:t>Teams</a:t>
                  </a:r>
                </a:p>
              </p:txBody>
            </p:sp>
            <p:pic>
              <p:nvPicPr>
                <p:cNvPr id="65" name="Picture 8">
                  <a:extLst>
                    <a:ext uri="{FF2B5EF4-FFF2-40B4-BE49-F238E27FC236}">
                      <a16:creationId xmlns:a16="http://schemas.microsoft.com/office/drawing/2014/main" id="{5BCFB12E-C1BE-5529-4279-9058A13755C2}"/>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8243024" y="2639350"/>
                  <a:ext cx="756000" cy="703103"/>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65">
                  <a:extLst>
                    <a:ext uri="{FF2B5EF4-FFF2-40B4-BE49-F238E27FC236}">
                      <a16:creationId xmlns:a16="http://schemas.microsoft.com/office/drawing/2014/main" id="{5296851D-FC76-EB30-C6B2-2D37C7D9F9F3}"/>
                    </a:ext>
                  </a:extLst>
                </p:cNvPr>
                <p:cNvSpPr txBox="1"/>
                <p:nvPr/>
              </p:nvSpPr>
              <p:spPr>
                <a:xfrm>
                  <a:off x="1951038" y="5396223"/>
                  <a:ext cx="1511237" cy="393801"/>
                </a:xfrm>
                <a:prstGeom prst="rect">
                  <a:avLst/>
                </a:prstGeom>
                <a:noFill/>
              </p:spPr>
              <p:txBody>
                <a:bodyPr wrap="square">
                  <a:spAutoFit/>
                </a:bodyPr>
                <a:lstStyle/>
                <a:p>
                  <a:pPr algn="ctr" defTabSz="914400"/>
                  <a:r>
                    <a:rPr lang="en-US" sz="900">
                      <a:solidFill>
                        <a:srgbClr val="E8E8E8">
                          <a:lumMod val="25000"/>
                        </a:srgbClr>
                      </a:solidFill>
                      <a:latin typeface="Aptos SemiBold" panose="020B0004020202020204" pitchFamily="34" charset="0"/>
                    </a:rPr>
                    <a:t>SharePoint</a:t>
                  </a:r>
                </a:p>
              </p:txBody>
            </p:sp>
            <p:sp>
              <p:nvSpPr>
                <p:cNvPr id="67" name="TextBox 66">
                  <a:extLst>
                    <a:ext uri="{FF2B5EF4-FFF2-40B4-BE49-F238E27FC236}">
                      <a16:creationId xmlns:a16="http://schemas.microsoft.com/office/drawing/2014/main" id="{F72A708A-103C-663B-1E46-4D4F1C88C6AD}"/>
                    </a:ext>
                  </a:extLst>
                </p:cNvPr>
                <p:cNvSpPr txBox="1"/>
                <p:nvPr/>
              </p:nvSpPr>
              <p:spPr>
                <a:xfrm>
                  <a:off x="1983043" y="5896692"/>
                  <a:ext cx="7171765" cy="367549"/>
                </a:xfrm>
                <a:prstGeom prst="rect">
                  <a:avLst/>
                </a:prstGeom>
                <a:noFill/>
              </p:spPr>
              <p:txBody>
                <a:bodyPr wrap="square">
                  <a:spAutoFit/>
                </a:bodyPr>
                <a:lstStyle/>
                <a:p>
                  <a:pPr algn="ctr" defTabSz="914400"/>
                  <a:r>
                    <a:rPr lang="en-US" sz="800">
                      <a:solidFill>
                        <a:srgbClr val="156082"/>
                      </a:solidFill>
                      <a:latin typeface="Aptos" panose="02110004020202020204"/>
                    </a:rPr>
                    <a:t>Multiple internal and external data sources</a:t>
                  </a:r>
                </a:p>
              </p:txBody>
            </p:sp>
            <p:sp>
              <p:nvSpPr>
                <p:cNvPr id="68" name="Arrow: Right 67">
                  <a:extLst>
                    <a:ext uri="{FF2B5EF4-FFF2-40B4-BE49-F238E27FC236}">
                      <a16:creationId xmlns:a16="http://schemas.microsoft.com/office/drawing/2014/main" id="{73ADE254-1A28-7770-D492-9DF8ED90817D}"/>
                    </a:ext>
                  </a:extLst>
                </p:cNvPr>
                <p:cNvSpPr/>
                <p:nvPr/>
              </p:nvSpPr>
              <p:spPr>
                <a:xfrm>
                  <a:off x="7424330" y="1506678"/>
                  <a:ext cx="380909" cy="272534"/>
                </a:xfrm>
                <a:prstGeom prst="rightArrow">
                  <a:avLst/>
                </a:prstGeom>
                <a:solidFill>
                  <a:srgbClr val="15608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69" name="Arrow: Right 68">
                  <a:extLst>
                    <a:ext uri="{FF2B5EF4-FFF2-40B4-BE49-F238E27FC236}">
                      <a16:creationId xmlns:a16="http://schemas.microsoft.com/office/drawing/2014/main" id="{791A8A9E-BA26-85B7-4ED1-4264ADC31E18}"/>
                    </a:ext>
                  </a:extLst>
                </p:cNvPr>
                <p:cNvSpPr/>
                <p:nvPr/>
              </p:nvSpPr>
              <p:spPr>
                <a:xfrm>
                  <a:off x="7488754" y="2968401"/>
                  <a:ext cx="306008" cy="272534"/>
                </a:xfrm>
                <a:prstGeom prst="rightArrow">
                  <a:avLst/>
                </a:prstGeom>
                <a:solidFill>
                  <a:srgbClr val="15608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70" name="Rectangle 69">
                  <a:extLst>
                    <a:ext uri="{FF2B5EF4-FFF2-40B4-BE49-F238E27FC236}">
                      <a16:creationId xmlns:a16="http://schemas.microsoft.com/office/drawing/2014/main" id="{FD088728-9222-B8F6-585B-AEF5F63E2426}"/>
                    </a:ext>
                  </a:extLst>
                </p:cNvPr>
                <p:cNvSpPr/>
                <p:nvPr/>
              </p:nvSpPr>
              <p:spPr>
                <a:xfrm>
                  <a:off x="7427211" y="1578397"/>
                  <a:ext cx="110592" cy="1590820"/>
                </a:xfrm>
                <a:prstGeom prst="rect">
                  <a:avLst/>
                </a:prstGeom>
                <a:solidFill>
                  <a:srgbClr val="15608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71" name="Rectangle 70">
                  <a:extLst>
                    <a:ext uri="{FF2B5EF4-FFF2-40B4-BE49-F238E27FC236}">
                      <a16:creationId xmlns:a16="http://schemas.microsoft.com/office/drawing/2014/main" id="{1C30BDAC-FFD6-8EF7-2B2F-1DEEF75071CB}"/>
                    </a:ext>
                  </a:extLst>
                </p:cNvPr>
                <p:cNvSpPr/>
                <p:nvPr/>
              </p:nvSpPr>
              <p:spPr>
                <a:xfrm>
                  <a:off x="7167987" y="2316873"/>
                  <a:ext cx="320763" cy="123446"/>
                </a:xfrm>
                <a:prstGeom prst="rect">
                  <a:avLst/>
                </a:prstGeom>
                <a:solidFill>
                  <a:srgbClr val="15608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72" name="TextBox 71">
                  <a:extLst>
                    <a:ext uri="{FF2B5EF4-FFF2-40B4-BE49-F238E27FC236}">
                      <a16:creationId xmlns:a16="http://schemas.microsoft.com/office/drawing/2014/main" id="{EF03DB25-2043-5711-B3E1-F69921FBB9E0}"/>
                    </a:ext>
                  </a:extLst>
                </p:cNvPr>
                <p:cNvSpPr txBox="1"/>
                <p:nvPr/>
              </p:nvSpPr>
              <p:spPr>
                <a:xfrm>
                  <a:off x="8062072" y="669259"/>
                  <a:ext cx="1136901" cy="367549"/>
                </a:xfrm>
                <a:prstGeom prst="rect">
                  <a:avLst/>
                </a:prstGeom>
                <a:noFill/>
              </p:spPr>
              <p:txBody>
                <a:bodyPr wrap="square">
                  <a:spAutoFit/>
                </a:bodyPr>
                <a:lstStyle/>
                <a:p>
                  <a:pPr algn="ctr" defTabSz="914400"/>
                  <a:r>
                    <a:rPr lang="en-US" sz="800">
                      <a:solidFill>
                        <a:srgbClr val="156082"/>
                      </a:solidFill>
                      <a:latin typeface="Aptos" panose="02110004020202020204"/>
                    </a:rPr>
                    <a:t>Channels</a:t>
                  </a:r>
                </a:p>
              </p:txBody>
            </p:sp>
            <p:sp>
              <p:nvSpPr>
                <p:cNvPr id="76" name="Rectangle: Rounded Corners 75">
                  <a:extLst>
                    <a:ext uri="{FF2B5EF4-FFF2-40B4-BE49-F238E27FC236}">
                      <a16:creationId xmlns:a16="http://schemas.microsoft.com/office/drawing/2014/main" id="{19246765-23B1-17CD-1DCA-408B8E5E73FF}"/>
                    </a:ext>
                  </a:extLst>
                </p:cNvPr>
                <p:cNvSpPr/>
                <p:nvPr/>
              </p:nvSpPr>
              <p:spPr>
                <a:xfrm>
                  <a:off x="4961166" y="4616380"/>
                  <a:ext cx="1476000" cy="648000"/>
                </a:xfrm>
                <a:prstGeom prst="roundRect">
                  <a:avLst>
                    <a:gd name="adj" fmla="val 43939"/>
                  </a:avLst>
                </a:prstGeom>
                <a:solidFill>
                  <a:schemeClr val="tx2">
                    <a:lumMod val="90000"/>
                  </a:schemeClr>
                </a:solidFill>
                <a:ln w="19050" cap="flat" cmpd="sng" algn="ctr">
                  <a:noFill/>
                  <a:prstDash val="solid"/>
                  <a:miter lim="800000"/>
                </a:ln>
                <a:effectLst>
                  <a:outerShdw blurRad="50800" dist="38100" dir="2700000" algn="tl" rotWithShape="0">
                    <a:prstClr val="black">
                      <a:alpha val="40000"/>
                    </a:prstClr>
                  </a:outerShdw>
                </a:effectLst>
              </p:spPr>
              <p:txBody>
                <a:bodyPr rtlCol="0" anchor="b"/>
                <a:lstStyle/>
                <a:p>
                  <a:pPr marR="0" lvl="0" algn="ctr" defTabSz="914400" eaLnBrk="1" fontAlgn="auto" latinLnBrk="0" hangingPunct="1">
                    <a:lnSpc>
                      <a:spcPct val="100000"/>
                    </a:lnSpc>
                    <a:spcBef>
                      <a:spcPts val="0"/>
                    </a:spcBef>
                    <a:spcAft>
                      <a:spcPts val="0"/>
                    </a:spcAft>
                    <a:buClrTx/>
                    <a:buSzTx/>
                    <a:buFontTx/>
                    <a:buNone/>
                    <a:tabLst>
                      <a:tab pos="269875" algn="l"/>
                    </a:tabLst>
                    <a:defRPr/>
                  </a:pPr>
                  <a:r>
                    <a:rPr lang="en-US" sz="600" kern="0">
                      <a:solidFill>
                        <a:schemeClr val="bg1">
                          <a:lumMod val="85000"/>
                          <a:lumOff val="15000"/>
                        </a:schemeClr>
                      </a:solidFill>
                      <a:latin typeface="Aptos" panose="02110004020202020204"/>
                    </a:rPr>
                    <a:t>Power Automate</a:t>
                  </a:r>
                  <a:endParaRPr kumimoji="0" lang="en-US" sz="600" b="0" i="0" u="none" strike="noStrike" kern="0" cap="none" spc="0" normalizeH="0" baseline="0" noProof="0">
                    <a:ln>
                      <a:noFill/>
                    </a:ln>
                    <a:solidFill>
                      <a:schemeClr val="bg1">
                        <a:lumMod val="85000"/>
                        <a:lumOff val="15000"/>
                      </a:schemeClr>
                    </a:solidFill>
                    <a:effectLst/>
                    <a:uLnTx/>
                    <a:uFillTx/>
                    <a:latin typeface="Aptos" panose="02110004020202020204"/>
                    <a:ea typeface="+mn-ea"/>
                    <a:cs typeface="+mn-cs"/>
                  </a:endParaRPr>
                </a:p>
              </p:txBody>
            </p:sp>
            <p:pic>
              <p:nvPicPr>
                <p:cNvPr id="75" name="Graphic 74">
                  <a:extLst>
                    <a:ext uri="{FF2B5EF4-FFF2-40B4-BE49-F238E27FC236}">
                      <a16:creationId xmlns:a16="http://schemas.microsoft.com/office/drawing/2014/main" id="{9B698659-C397-0C2C-7C53-C67CF13EFB87}"/>
                    </a:ext>
                  </a:extLst>
                </p:cNvPr>
                <p:cNvPicPr>
                  <a:picLocks noChangeAspect="1"/>
                </p:cNvPicPr>
                <p:nvPr/>
              </p:nvPicPr>
              <p:blipFill>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585831" y="4683947"/>
                  <a:ext cx="252000" cy="252000"/>
                </a:xfrm>
                <a:prstGeom prst="rect">
                  <a:avLst/>
                </a:prstGeom>
              </p:spPr>
            </p:pic>
          </p:grpSp>
          <p:sp>
            <p:nvSpPr>
              <p:cNvPr id="81" name="Rectangle: Rounded Corners 80">
                <a:extLst>
                  <a:ext uri="{FF2B5EF4-FFF2-40B4-BE49-F238E27FC236}">
                    <a16:creationId xmlns:a16="http://schemas.microsoft.com/office/drawing/2014/main" id="{C8182A00-2FE5-E97E-B8FC-69BA44E92F17}"/>
                  </a:ext>
                </a:extLst>
              </p:cNvPr>
              <p:cNvSpPr/>
              <p:nvPr/>
            </p:nvSpPr>
            <p:spPr bwMode="auto">
              <a:xfrm rot="60000">
                <a:off x="2216434" y="2660926"/>
                <a:ext cx="1281036" cy="1763846"/>
              </a:xfrm>
              <a:prstGeom prst="roundRect">
                <a:avLst>
                  <a:gd name="adj" fmla="val 8263"/>
                </a:avLst>
              </a:prstGeom>
              <a:solidFill>
                <a:srgbClr val="FFFFF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b="1">
                  <a:solidFill>
                    <a:schemeClr val="bg2">
                      <a:lumMod val="95000"/>
                      <a:lumOff val="5000"/>
                    </a:schemeClr>
                  </a:solidFill>
                  <a:latin typeface="Aptos" panose="020B0004020202020204" pitchFamily="34" charset="0"/>
                  <a:ea typeface="Segoe UI" pitchFamily="34" charset="0"/>
                  <a:cs typeface="Segoe UI" pitchFamily="34" charset="0"/>
                </a:endParaRPr>
              </a:p>
              <a:p>
                <a:pPr algn="l" defTabSz="932472" fontAlgn="base">
                  <a:spcBef>
                    <a:spcPct val="0"/>
                  </a:spcBef>
                  <a:spcAft>
                    <a:spcPct val="0"/>
                  </a:spcAft>
                </a:pPr>
                <a:endParaRPr lang="en-US" sz="1200" b="1">
                  <a:solidFill>
                    <a:schemeClr val="bg2">
                      <a:lumMod val="95000"/>
                      <a:lumOff val="5000"/>
                    </a:schemeClr>
                  </a:solidFill>
                  <a:latin typeface="Aptos" panose="020B0004020202020204" pitchFamily="34" charset="0"/>
                  <a:ea typeface="Segoe UI" pitchFamily="34" charset="0"/>
                  <a:cs typeface="Segoe UI" pitchFamily="34" charset="0"/>
                </a:endParaRPr>
              </a:p>
              <a:p>
                <a:pPr algn="l" defTabSz="932472" fontAlgn="base">
                  <a:spcBef>
                    <a:spcPct val="0"/>
                  </a:spcBef>
                  <a:spcAft>
                    <a:spcPct val="0"/>
                  </a:spcAft>
                </a:pPr>
                <a:endParaRPr lang="en-US" sz="1200" b="1">
                  <a:solidFill>
                    <a:schemeClr val="bg2">
                      <a:lumMod val="95000"/>
                      <a:lumOff val="5000"/>
                    </a:schemeClr>
                  </a:solidFill>
                  <a:latin typeface="Aptos" panose="020B0004020202020204" pitchFamily="34" charset="0"/>
                  <a:ea typeface="Segoe UI" pitchFamily="34" charset="0"/>
                  <a:cs typeface="Segoe UI" pitchFamily="34" charset="0"/>
                </a:endParaRPr>
              </a:p>
              <a:p>
                <a:pPr algn="l" defTabSz="932472" fontAlgn="base">
                  <a:spcBef>
                    <a:spcPct val="0"/>
                  </a:spcBef>
                  <a:spcAft>
                    <a:spcPct val="0"/>
                  </a:spcAft>
                </a:pPr>
                <a:endParaRPr lang="en-US" sz="1200" b="1">
                  <a:solidFill>
                    <a:schemeClr val="bg2">
                      <a:lumMod val="95000"/>
                      <a:lumOff val="5000"/>
                    </a:schemeClr>
                  </a:solidFill>
                  <a:latin typeface="Aptos" panose="020B0004020202020204" pitchFamily="34" charset="0"/>
                  <a:ea typeface="Segoe UI" pitchFamily="34" charset="0"/>
                  <a:cs typeface="Segoe UI" pitchFamily="34" charset="0"/>
                </a:endParaRPr>
              </a:p>
              <a:p>
                <a:pPr algn="l" defTabSz="932472" fontAlgn="base">
                  <a:spcBef>
                    <a:spcPct val="0"/>
                  </a:spcBef>
                  <a:spcAft>
                    <a:spcPct val="0"/>
                  </a:spcAft>
                </a:pPr>
                <a:r>
                  <a:rPr lang="en-US" sz="1200" b="1">
                    <a:solidFill>
                      <a:schemeClr val="bg2">
                        <a:lumMod val="95000"/>
                        <a:lumOff val="5000"/>
                      </a:schemeClr>
                    </a:solidFill>
                    <a:latin typeface="Aptos" panose="020B0004020202020204" pitchFamily="34" charset="0"/>
                    <a:ea typeface="Segoe UI" pitchFamily="34" charset="0"/>
                    <a:cs typeface="Segoe UI" pitchFamily="34" charset="0"/>
                  </a:rPr>
                  <a:t>HR Copilot</a:t>
                </a:r>
              </a:p>
              <a:p>
                <a:pPr marL="171450" indent="-171450" algn="l" defTabSz="932472" fontAlgn="base">
                  <a:spcBef>
                    <a:spcPct val="0"/>
                  </a:spcBef>
                  <a:spcAft>
                    <a:spcPct val="0"/>
                  </a:spcAft>
                  <a:buFont typeface="Arial" panose="020B0604020202020204" pitchFamily="34" charset="0"/>
                  <a:buChar char="•"/>
                </a:pPr>
                <a:r>
                  <a:rPr lang="en-US" sz="1000">
                    <a:solidFill>
                      <a:schemeClr val="bg2">
                        <a:lumMod val="95000"/>
                        <a:lumOff val="5000"/>
                      </a:schemeClr>
                    </a:solidFill>
                    <a:latin typeface="Aptos" panose="020B0004020202020204" pitchFamily="34" charset="0"/>
                    <a:ea typeface="Segoe UI" pitchFamily="34" charset="0"/>
                    <a:cs typeface="Segoe UI" pitchFamily="34" charset="0"/>
                  </a:rPr>
                  <a:t>41k employees</a:t>
                </a:r>
              </a:p>
              <a:p>
                <a:pPr marL="171450" indent="-171450" algn="l" defTabSz="932472" fontAlgn="base">
                  <a:spcBef>
                    <a:spcPct val="0"/>
                  </a:spcBef>
                  <a:spcAft>
                    <a:spcPct val="0"/>
                  </a:spcAft>
                  <a:buFont typeface="Arial" panose="020B0604020202020204" pitchFamily="34" charset="0"/>
                  <a:buChar char="•"/>
                </a:pPr>
                <a:r>
                  <a:rPr lang="en-US" sz="1000">
                    <a:solidFill>
                      <a:schemeClr val="bg2">
                        <a:lumMod val="95000"/>
                        <a:lumOff val="5000"/>
                      </a:schemeClr>
                    </a:solidFill>
                    <a:latin typeface="Aptos" panose="020B0004020202020204" pitchFamily="34" charset="0"/>
                    <a:ea typeface="Segoe UI" pitchFamily="34" charset="0"/>
                    <a:cs typeface="Segoe UI" pitchFamily="34" charset="0"/>
                  </a:rPr>
                  <a:t>Handles HR, Finance, and </a:t>
                </a:r>
                <a:br>
                  <a:rPr lang="en-US" sz="1000">
                    <a:solidFill>
                      <a:schemeClr val="bg2">
                        <a:lumMod val="95000"/>
                        <a:lumOff val="5000"/>
                      </a:schemeClr>
                    </a:solidFill>
                    <a:latin typeface="Aptos" panose="020B0004020202020204" pitchFamily="34" charset="0"/>
                    <a:ea typeface="Segoe UI" pitchFamily="34" charset="0"/>
                    <a:cs typeface="Segoe UI" pitchFamily="34" charset="0"/>
                  </a:rPr>
                </a:br>
                <a:r>
                  <a:rPr lang="en-US" sz="1000">
                    <a:solidFill>
                      <a:schemeClr val="bg2">
                        <a:lumMod val="95000"/>
                        <a:lumOff val="5000"/>
                      </a:schemeClr>
                    </a:solidFill>
                    <a:latin typeface="Aptos" panose="020B0004020202020204" pitchFamily="34" charset="0"/>
                    <a:ea typeface="Segoe UI" pitchFamily="34" charset="0"/>
                    <a:cs typeface="Segoe UI" pitchFamily="34" charset="0"/>
                  </a:rPr>
                  <a:t>IT questions.</a:t>
                </a:r>
              </a:p>
              <a:p>
                <a:pPr marL="171450" indent="-171450" algn="l" defTabSz="932472" fontAlgn="base">
                  <a:spcBef>
                    <a:spcPct val="0"/>
                  </a:spcBef>
                  <a:spcAft>
                    <a:spcPct val="0"/>
                  </a:spcAft>
                  <a:buFont typeface="Arial" panose="020B0604020202020204" pitchFamily="34" charset="0"/>
                  <a:buChar char="•"/>
                </a:pPr>
                <a:endParaRPr lang="en-US" sz="1000">
                  <a:solidFill>
                    <a:schemeClr val="bg2">
                      <a:lumMod val="95000"/>
                      <a:lumOff val="5000"/>
                    </a:schemeClr>
                  </a:solidFill>
                  <a:latin typeface="Aptos" panose="020B0004020202020204" pitchFamily="34" charset="0"/>
                  <a:ea typeface="Segoe UI" pitchFamily="34" charset="0"/>
                  <a:cs typeface="Segoe UI" pitchFamily="34" charset="0"/>
                </a:endParaRPr>
              </a:p>
            </p:txBody>
          </p:sp>
          <p:pic>
            <p:nvPicPr>
              <p:cNvPr id="77" name="Picture 2" descr="Official Google Cloud Blog: Contoso has gone Google">
                <a:extLst>
                  <a:ext uri="{FF2B5EF4-FFF2-40B4-BE49-F238E27FC236}">
                    <a16:creationId xmlns:a16="http://schemas.microsoft.com/office/drawing/2014/main" id="{59693D8F-3C33-DD80-D521-EDC2759F61FC}"/>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rot="60000">
                <a:off x="2289799" y="2787639"/>
                <a:ext cx="1101617" cy="594624"/>
              </a:xfrm>
              <a:prstGeom prst="rect">
                <a:avLst/>
              </a:prstGeom>
              <a:effectLst/>
              <a:extLst>
                <a:ext uri="{909E8E84-426E-40DD-AFC4-6F175D3DCCD1}">
                  <a14:hiddenFill xmlns:a14="http://schemas.microsoft.com/office/drawing/2010/main">
                    <a:solidFill>
                      <a:srgbClr val="FFFFFF"/>
                    </a:solidFill>
                  </a14:hiddenFill>
                </a:ext>
              </a:extLst>
            </p:spPr>
          </p:pic>
        </p:grpSp>
        <p:pic>
          <p:nvPicPr>
            <p:cNvPr id="11" name="Graphic 10">
              <a:extLst>
                <a:ext uri="{FF2B5EF4-FFF2-40B4-BE49-F238E27FC236}">
                  <a16:creationId xmlns:a16="http://schemas.microsoft.com/office/drawing/2014/main" id="{AAAC7786-5C9C-992D-5623-69D8F97C81F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60000">
              <a:off x="4183151" y="2757178"/>
              <a:ext cx="581466" cy="581466"/>
            </a:xfrm>
            <a:prstGeom prst="rect">
              <a:avLst/>
            </a:prstGeom>
          </p:spPr>
        </p:pic>
      </p:grpSp>
    </p:spTree>
    <p:extLst>
      <p:ext uri="{BB962C8B-B14F-4D97-AF65-F5344CB8AC3E}">
        <p14:creationId xmlns:p14="http://schemas.microsoft.com/office/powerpoint/2010/main" val="360031876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Conversation volumes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35673"/>
            <a:ext cx="7983957" cy="246221"/>
          </a:xfrm>
        </p:spPr>
        <p:txBody>
          <a:bodyPr/>
          <a:lstStyle/>
          <a:p>
            <a:r>
              <a:rPr lang="en-US"/>
              <a:t>What are the expected volumes of chat messages or conversations?</a:t>
            </a:r>
          </a:p>
        </p:txBody>
      </p:sp>
      <p:graphicFrame>
        <p:nvGraphicFramePr>
          <p:cNvPr id="42" name="Table 42">
            <a:extLst>
              <a:ext uri="{FF2B5EF4-FFF2-40B4-BE49-F238E27FC236}">
                <a16:creationId xmlns:a16="http://schemas.microsoft.com/office/drawing/2014/main" id="{DC128E1B-AD7A-382B-7A91-BAA6B4B9C014}"/>
              </a:ext>
            </a:extLst>
          </p:cNvPr>
          <p:cNvGraphicFramePr>
            <a:graphicFrameLocks noGrp="1"/>
          </p:cNvGraphicFramePr>
          <p:nvPr>
            <p:extLst>
              <p:ext uri="{D42A27DB-BD31-4B8C-83A1-F6EECF244321}">
                <p14:modId xmlns:p14="http://schemas.microsoft.com/office/powerpoint/2010/main" val="3678940325"/>
              </p:ext>
            </p:extLst>
          </p:nvPr>
        </p:nvGraphicFramePr>
        <p:xfrm>
          <a:off x="361951" y="1666779"/>
          <a:ext cx="8334350" cy="489012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Monthly target volume of  messages or conversations and growth</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8890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Expected seasonality impact</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Expected maximum peak of concurrent conversations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7" name="Text Placeholder 4">
            <a:extLst>
              <a:ext uri="{FF2B5EF4-FFF2-40B4-BE49-F238E27FC236}">
                <a16:creationId xmlns:a16="http://schemas.microsoft.com/office/drawing/2014/main" id="{FA2A3B42-5989-8325-9E53-C665FD9AB133}"/>
              </a:ext>
            </a:extLst>
          </p:cNvPr>
          <p:cNvSpPr>
            <a:spLocks noGrp="1"/>
          </p:cNvSpPr>
          <p:nvPr>
            <p:ph type="body" sz="quarter" idx="15"/>
          </p:nvPr>
        </p:nvSpPr>
        <p:spPr>
          <a:xfrm>
            <a:off x="8967788" y="0"/>
            <a:ext cx="3224212" cy="3675022"/>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a:ln>
                  <a:noFill/>
                </a:ln>
                <a:solidFill>
                  <a:srgbClr val="FFFFFF">
                    <a:lumMod val="95000"/>
                  </a:srgbClr>
                </a:solidFill>
                <a:effectLst/>
                <a:uLnTx/>
                <a:uFillTx/>
                <a:latin typeface="Aptos" panose="020B0004020202020204" pitchFamily="34" charset="0"/>
              </a:rPr>
              <a:t>Understanding </a:t>
            </a:r>
            <a:r>
              <a:rPr lang="en-US" sz="1200">
                <a:solidFill>
                  <a:srgbClr val="FFFFFF">
                    <a:lumMod val="95000"/>
                  </a:srgbClr>
                </a:solidFill>
                <a:latin typeface="Aptos" panose="020B0004020202020204" pitchFamily="34" charset="0"/>
              </a:rPr>
              <a:t>target volumes helps validate the target architecture and scale.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a:ln>
                  <a:noFill/>
                </a:ln>
                <a:solidFill>
                  <a:srgbClr val="FFFFFF">
                    <a:lumMod val="95000"/>
                  </a:srgbClr>
                </a:solidFill>
                <a:effectLst/>
                <a:uLnTx/>
                <a:uFillTx/>
                <a:latin typeface="Aptos" panose="020B0004020202020204" pitchFamily="34" charset="0"/>
              </a:rPr>
              <a:t>When integrating with external systems, for example through Power Automate or HTTP requests, it’s important to validate that every part can handle the load.</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Target volumes also help validate the licensing aspects of the copilot and the potential impact on Dataverse storage for the conversation transcripts.</a:t>
            </a:r>
            <a:endParaRPr kumimoji="0" lang="en-US" sz="1200" b="0" i="0" u="none" strike="noStrike" kern="1200" cap="none" spc="0" normalizeH="0" baseline="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Rate limits for copilots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rPr>
              <a:t>Pricing plans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rPr>
              <a:t>Microsoft Power Platform Licensing Guide</a:t>
            </a:r>
            <a:endParaRPr lang="en-US" sz="1200">
              <a:solidFill>
                <a:srgbClr val="FFFFFF">
                  <a:lumMod val="95000"/>
                </a:srgbClr>
              </a:solidFill>
              <a:latin typeface="Aptos" panose="020B0004020202020204" pitchFamily="34" charset="0"/>
            </a:endParaRPr>
          </a:p>
        </p:txBody>
      </p:sp>
      <p:sp>
        <p:nvSpPr>
          <p:cNvPr id="5" name="Rectangle: Folded Corner 4">
            <a:extLst>
              <a:ext uri="{FF2B5EF4-FFF2-40B4-BE49-F238E27FC236}">
                <a16:creationId xmlns:a16="http://schemas.microsoft.com/office/drawing/2014/main" id="{713C0EDE-5347-B8FC-9D56-781F67C7E4C1}"/>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Initially 200,000 chat sessions per month (with an average of 8 messages per session) when deploying to the first channel and growing to 400,000 when deployed over all channels.</a:t>
            </a:r>
          </a:p>
        </p:txBody>
      </p:sp>
      <p:sp>
        <p:nvSpPr>
          <p:cNvPr id="6" name="Rectangle: Folded Corner 5">
            <a:extLst>
              <a:ext uri="{FF2B5EF4-FFF2-40B4-BE49-F238E27FC236}">
                <a16:creationId xmlns:a16="http://schemas.microsoft.com/office/drawing/2014/main" id="{076F0F01-D547-EAF1-1DA6-7C0297A2A941}"/>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800,000 monthly chat sessions in December and January.</a:t>
            </a:r>
          </a:p>
        </p:txBody>
      </p:sp>
      <p:sp>
        <p:nvSpPr>
          <p:cNvPr id="8" name="Rectangle: Folded Corner 7">
            <a:extLst>
              <a:ext uri="{FF2B5EF4-FFF2-40B4-BE49-F238E27FC236}">
                <a16:creationId xmlns:a16="http://schemas.microsoft.com/office/drawing/2014/main" id="{B955FCDA-2EFA-98B8-F6EF-99548F5BCDD6}"/>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Maximum of 5,000 concurrent chats when sales season begins.</a:t>
            </a:r>
          </a:p>
        </p:txBody>
      </p:sp>
    </p:spTree>
    <p:extLst>
      <p:ext uri="{BB962C8B-B14F-4D97-AF65-F5344CB8AC3E}">
        <p14:creationId xmlns:p14="http://schemas.microsoft.com/office/powerpoint/2010/main" val="59739049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5AA1AB7C-815E-E5F6-F077-3C39CC891632}"/>
              </a:ext>
            </a:extLst>
          </p:cNvPr>
          <p:cNvSpPr>
            <a:spLocks noGrp="1"/>
          </p:cNvSpPr>
          <p:nvPr>
            <p:ph type="body" sz="quarter" idx="11"/>
          </p:nvPr>
        </p:nvSpPr>
        <p:spPr>
          <a:xfrm>
            <a:off x="619313" y="465979"/>
            <a:ext cx="10974201" cy="553998"/>
          </a:xfrm>
        </p:spPr>
        <p:txBody>
          <a:bodyPr/>
          <a:lstStyle/>
          <a:p>
            <a:r>
              <a:rPr lang="en-US"/>
              <a:t>Success by Design</a:t>
            </a:r>
          </a:p>
        </p:txBody>
      </p:sp>
      <p:cxnSp>
        <p:nvCxnSpPr>
          <p:cNvPr id="108" name="Straight Connector 107">
            <a:extLst>
              <a:ext uri="{FF2B5EF4-FFF2-40B4-BE49-F238E27FC236}">
                <a16:creationId xmlns:a16="http://schemas.microsoft.com/office/drawing/2014/main" id="{940BDD52-E2E4-4BED-B0C7-A59AAC352D97}"/>
              </a:ext>
            </a:extLst>
          </p:cNvPr>
          <p:cNvCxnSpPr>
            <a:cxnSpLocks/>
          </p:cNvCxnSpPr>
          <p:nvPr/>
        </p:nvCxnSpPr>
        <p:spPr>
          <a:xfrm>
            <a:off x="1647547" y="2519930"/>
            <a:ext cx="5538304" cy="0"/>
          </a:xfrm>
          <a:prstGeom prst="line">
            <a:avLst/>
          </a:prstGeom>
          <a:noFill/>
          <a:ln w="3175">
            <a:solidFill>
              <a:schemeClr val="bg1">
                <a:lumMod val="85000"/>
              </a:schemeClr>
            </a:solidFill>
            <a:prstDash val="dash"/>
          </a:ln>
        </p:spPr>
      </p:cxnSp>
      <p:cxnSp>
        <p:nvCxnSpPr>
          <p:cNvPr id="110" name="Straight Connector 109">
            <a:extLst>
              <a:ext uri="{FF2B5EF4-FFF2-40B4-BE49-F238E27FC236}">
                <a16:creationId xmlns:a16="http://schemas.microsoft.com/office/drawing/2014/main" id="{5620C0C8-DA0B-4BA3-AC09-84734C8E8B5C}"/>
              </a:ext>
            </a:extLst>
          </p:cNvPr>
          <p:cNvCxnSpPr>
            <a:cxnSpLocks/>
          </p:cNvCxnSpPr>
          <p:nvPr/>
        </p:nvCxnSpPr>
        <p:spPr>
          <a:xfrm>
            <a:off x="1647547" y="4533748"/>
            <a:ext cx="5538304" cy="0"/>
          </a:xfrm>
          <a:prstGeom prst="line">
            <a:avLst/>
          </a:prstGeom>
          <a:noFill/>
          <a:ln w="3175">
            <a:solidFill>
              <a:schemeClr val="bg1">
                <a:lumMod val="85000"/>
              </a:schemeClr>
            </a:solidFill>
            <a:prstDash val="dash"/>
          </a:ln>
        </p:spPr>
      </p:cxnSp>
      <p:grpSp>
        <p:nvGrpSpPr>
          <p:cNvPr id="18" name="Group 17">
            <a:extLst>
              <a:ext uri="{FF2B5EF4-FFF2-40B4-BE49-F238E27FC236}">
                <a16:creationId xmlns:a16="http://schemas.microsoft.com/office/drawing/2014/main" id="{D93D151E-1C7E-41D3-B466-850E279D563C}"/>
              </a:ext>
            </a:extLst>
          </p:cNvPr>
          <p:cNvGrpSpPr/>
          <p:nvPr/>
        </p:nvGrpSpPr>
        <p:grpSpPr>
          <a:xfrm>
            <a:off x="1614208" y="2670692"/>
            <a:ext cx="5537082" cy="1578038"/>
            <a:chOff x="1501140" y="2848018"/>
            <a:chExt cx="5799307" cy="1609681"/>
          </a:xfrm>
        </p:grpSpPr>
        <p:sp>
          <p:nvSpPr>
            <p:cNvPr id="13" name="Rectangle 12">
              <a:extLst>
                <a:ext uri="{FF2B5EF4-FFF2-40B4-BE49-F238E27FC236}">
                  <a16:creationId xmlns:a16="http://schemas.microsoft.com/office/drawing/2014/main" id="{DF55EDC2-5401-438D-A6F5-08071D2628F2}"/>
                </a:ext>
              </a:extLst>
            </p:cNvPr>
            <p:cNvSpPr/>
            <p:nvPr/>
          </p:nvSpPr>
          <p:spPr>
            <a:xfrm>
              <a:off x="1501140" y="2848018"/>
              <a:ext cx="5631106" cy="73165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784338">
                <a:spcBef>
                  <a:spcPct val="0"/>
                </a:spcBef>
                <a:spcAft>
                  <a:spcPct val="35000"/>
                </a:spcAft>
              </a:pPr>
              <a:r>
                <a:rPr lang="en-US" sz="1961">
                  <a:solidFill>
                    <a:schemeClr val="tx1"/>
                  </a:solidFill>
                  <a:latin typeface="Aptos" panose="020B0004020202020204" pitchFamily="34" charset="0"/>
                </a:rPr>
                <a:t>The framework is designed around </a:t>
              </a:r>
              <a:r>
                <a:rPr lang="en-US" sz="1961">
                  <a:solidFill>
                    <a:schemeClr val="accent2"/>
                  </a:solidFill>
                  <a:latin typeface="Aptos" panose="020B0004020202020204" pitchFamily="34" charset="0"/>
                </a:rPr>
                <a:t>3 principles: </a:t>
              </a:r>
            </a:p>
          </p:txBody>
        </p:sp>
        <p:sp>
          <p:nvSpPr>
            <p:cNvPr id="14" name="Rectangle 13">
              <a:extLst>
                <a:ext uri="{FF2B5EF4-FFF2-40B4-BE49-F238E27FC236}">
                  <a16:creationId xmlns:a16="http://schemas.microsoft.com/office/drawing/2014/main" id="{37575196-25AE-42C2-A5B1-7F6C4F348016}"/>
                </a:ext>
              </a:extLst>
            </p:cNvPr>
            <p:cNvSpPr/>
            <p:nvPr/>
          </p:nvSpPr>
          <p:spPr>
            <a:xfrm>
              <a:off x="2036388" y="3453065"/>
              <a:ext cx="5264059" cy="1004634"/>
            </a:xfrm>
            <a:prstGeom prst="rect">
              <a:avLst/>
            </a:prstGeom>
            <a:noFill/>
            <a:ln>
              <a:no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lvl="1" defTabSz="932719">
                <a:spcBef>
                  <a:spcPts val="600"/>
                </a:spcBef>
                <a:buClr>
                  <a:srgbClr val="9BF00B"/>
                </a:buClr>
                <a:buSzPct val="100000"/>
              </a:pPr>
              <a:r>
                <a:rPr lang="en-US" sz="1800">
                  <a:solidFill>
                    <a:schemeClr val="tx1"/>
                  </a:solidFill>
                  <a:latin typeface="Aptos" panose="020B0004020202020204" pitchFamily="34" charset="0"/>
                  <a:cs typeface="Segoe UI" panose="020B0502040204020203" pitchFamily="34" charset="0"/>
                </a:rPr>
                <a:t>Early Discovery</a:t>
              </a:r>
            </a:p>
            <a:p>
              <a:pPr marL="0" lvl="1" defTabSz="932719">
                <a:spcBef>
                  <a:spcPts val="600"/>
                </a:spcBef>
                <a:buClr>
                  <a:srgbClr val="9BF00B"/>
                </a:buClr>
                <a:buSzPct val="100000"/>
              </a:pPr>
              <a:r>
                <a:rPr lang="en-US" sz="1800">
                  <a:solidFill>
                    <a:schemeClr val="tx1"/>
                  </a:solidFill>
                  <a:latin typeface="Aptos" panose="020B0004020202020204" pitchFamily="34" charset="0"/>
                  <a:cs typeface="Segoe UI" panose="020B0502040204020203" pitchFamily="34" charset="0"/>
                </a:rPr>
                <a:t>Proactive Guidance </a:t>
              </a:r>
            </a:p>
            <a:p>
              <a:pPr marL="0" lvl="1" defTabSz="932719">
                <a:spcBef>
                  <a:spcPts val="600"/>
                </a:spcBef>
                <a:buClr>
                  <a:srgbClr val="9BF00B"/>
                </a:buClr>
                <a:buSzPct val="100000"/>
              </a:pPr>
              <a:r>
                <a:rPr lang="en-US" sz="1800">
                  <a:solidFill>
                    <a:schemeClr val="tx1"/>
                  </a:solidFill>
                  <a:latin typeface="Aptos" panose="020B0004020202020204" pitchFamily="34" charset="0"/>
                  <a:cs typeface="Segoe UI" panose="020B0502040204020203" pitchFamily="34" charset="0"/>
                </a:rPr>
                <a:t>Predictable Success</a:t>
              </a:r>
              <a:endParaRPr lang="en-US" sz="2000">
                <a:solidFill>
                  <a:schemeClr val="tx1"/>
                </a:solidFill>
                <a:latin typeface="Aptos" panose="020B0004020202020204" pitchFamily="34" charset="0"/>
                <a:cs typeface="Segoe UI" panose="020B0502040204020203" pitchFamily="34" charset="0"/>
              </a:endParaRPr>
            </a:p>
          </p:txBody>
        </p:sp>
      </p:grpSp>
      <p:sp>
        <p:nvSpPr>
          <p:cNvPr id="52" name="Oval 51">
            <a:extLst>
              <a:ext uri="{FF2B5EF4-FFF2-40B4-BE49-F238E27FC236}">
                <a16:creationId xmlns:a16="http://schemas.microsoft.com/office/drawing/2014/main" id="{66D22106-37EB-4F14-A05E-8100125726E7}"/>
              </a:ext>
            </a:extLst>
          </p:cNvPr>
          <p:cNvSpPr/>
          <p:nvPr/>
        </p:nvSpPr>
        <p:spPr>
          <a:xfrm>
            <a:off x="617742" y="2701389"/>
            <a:ext cx="780599" cy="780599"/>
          </a:xfrm>
          <a:prstGeom prst="ellipse">
            <a:avLst/>
          </a:prstGeom>
          <a:solidFill>
            <a:schemeClr val="tx1">
              <a:lumMod val="95000"/>
            </a:schemeClr>
          </a:solidFill>
        </p:spPr>
        <p:txBody>
          <a:bodyPr wrap="square" lIns="0" tIns="0" rIns="0" bIns="0" rtlCol="0" anchor="ctr">
            <a:noAutofit/>
          </a:bodyPr>
          <a:lstStyle/>
          <a:p>
            <a:pPr algn="ctr"/>
            <a:endParaRPr lang="en-US" sz="1765">
              <a:latin typeface="Aptos" panose="020B0004020202020204" pitchFamily="34" charset="0"/>
            </a:endParaRPr>
          </a:p>
        </p:txBody>
      </p:sp>
      <p:sp>
        <p:nvSpPr>
          <p:cNvPr id="15" name="Rectangle 14">
            <a:extLst>
              <a:ext uri="{FF2B5EF4-FFF2-40B4-BE49-F238E27FC236}">
                <a16:creationId xmlns:a16="http://schemas.microsoft.com/office/drawing/2014/main" id="{8B788170-FA75-4EF9-B4A8-4BC93CC9CDEA}"/>
              </a:ext>
            </a:extLst>
          </p:cNvPr>
          <p:cNvSpPr/>
          <p:nvPr/>
        </p:nvSpPr>
        <p:spPr>
          <a:xfrm>
            <a:off x="1647546" y="4692987"/>
            <a:ext cx="6011799" cy="1050365"/>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784338">
              <a:spcBef>
                <a:spcPct val="0"/>
              </a:spcBef>
              <a:spcAft>
                <a:spcPct val="35000"/>
              </a:spcAft>
            </a:pPr>
            <a:r>
              <a:rPr lang="en-US" sz="1961">
                <a:solidFill>
                  <a:schemeClr val="tx1"/>
                </a:solidFill>
                <a:latin typeface="Aptos" panose="020B0004020202020204" pitchFamily="34" charset="0"/>
              </a:rPr>
              <a:t>Success by Design brings the </a:t>
            </a:r>
            <a:r>
              <a:rPr lang="en-US" sz="1961">
                <a:solidFill>
                  <a:schemeClr val="accent2"/>
                </a:solidFill>
                <a:latin typeface="Aptos" panose="020B0004020202020204" pitchFamily="34" charset="0"/>
              </a:rPr>
              <a:t>learnings</a:t>
            </a:r>
            <a:r>
              <a:rPr lang="en-US" sz="1961">
                <a:solidFill>
                  <a:schemeClr val="tx1"/>
                </a:solidFill>
                <a:latin typeface="Aptos" panose="020B0004020202020204" pitchFamily="34" charset="0"/>
              </a:rPr>
              <a:t> and </a:t>
            </a:r>
            <a:r>
              <a:rPr lang="en-US" sz="1961">
                <a:solidFill>
                  <a:schemeClr val="accent2"/>
                </a:solidFill>
                <a:latin typeface="Aptos" panose="020B0004020202020204" pitchFamily="34" charset="0"/>
              </a:rPr>
              <a:t>experiences</a:t>
            </a:r>
            <a:r>
              <a:rPr lang="en-US" sz="1961">
                <a:solidFill>
                  <a:schemeClr val="tx1"/>
                </a:solidFill>
                <a:latin typeface="Aptos" panose="020B0004020202020204" pitchFamily="34" charset="0"/>
              </a:rPr>
              <a:t> from thousands of customer deployments to make your journey to the cloud </a:t>
            </a:r>
            <a:r>
              <a:rPr lang="en-US" sz="1961">
                <a:solidFill>
                  <a:schemeClr val="accent2"/>
                </a:solidFill>
                <a:latin typeface="Aptos" panose="020B0004020202020204" pitchFamily="34" charset="0"/>
              </a:rPr>
              <a:t>smoother</a:t>
            </a:r>
            <a:r>
              <a:rPr lang="en-US" sz="1961">
                <a:solidFill>
                  <a:schemeClr val="tx1"/>
                </a:solidFill>
                <a:latin typeface="Aptos" panose="020B0004020202020204" pitchFamily="34" charset="0"/>
              </a:rPr>
              <a:t>,</a:t>
            </a:r>
            <a:r>
              <a:rPr lang="en-US" sz="1961">
                <a:solidFill>
                  <a:schemeClr val="accent2"/>
                </a:solidFill>
                <a:latin typeface="Aptos" panose="020B0004020202020204" pitchFamily="34" charset="0"/>
              </a:rPr>
              <a:t> faster </a:t>
            </a:r>
            <a:r>
              <a:rPr lang="en-US" sz="1961">
                <a:solidFill>
                  <a:schemeClr val="tx1"/>
                </a:solidFill>
                <a:latin typeface="Aptos" panose="020B0004020202020204" pitchFamily="34" charset="0"/>
              </a:rPr>
              <a:t>and</a:t>
            </a:r>
            <a:r>
              <a:rPr lang="en-US" sz="1961">
                <a:solidFill>
                  <a:schemeClr val="accent2"/>
                </a:solidFill>
                <a:latin typeface="Aptos" panose="020B0004020202020204" pitchFamily="34" charset="0"/>
              </a:rPr>
              <a:t> successful</a:t>
            </a:r>
            <a:r>
              <a:rPr lang="en-US" sz="1961">
                <a:solidFill>
                  <a:schemeClr val="tx1"/>
                </a:solidFill>
                <a:latin typeface="Aptos" panose="020B0004020202020204" pitchFamily="34" charset="0"/>
              </a:rPr>
              <a:t>.</a:t>
            </a:r>
          </a:p>
        </p:txBody>
      </p:sp>
      <p:sp>
        <p:nvSpPr>
          <p:cNvPr id="53" name="Oval 52">
            <a:extLst>
              <a:ext uri="{FF2B5EF4-FFF2-40B4-BE49-F238E27FC236}">
                <a16:creationId xmlns:a16="http://schemas.microsoft.com/office/drawing/2014/main" id="{319C0DD1-70F5-4A9E-8D10-39FA7EC07DAF}"/>
              </a:ext>
            </a:extLst>
          </p:cNvPr>
          <p:cNvSpPr/>
          <p:nvPr/>
        </p:nvSpPr>
        <p:spPr>
          <a:xfrm>
            <a:off x="617742" y="4639125"/>
            <a:ext cx="780599" cy="780600"/>
          </a:xfrm>
          <a:prstGeom prst="ellipse">
            <a:avLst/>
          </a:prstGeom>
          <a:solidFill>
            <a:schemeClr val="tx1">
              <a:lumMod val="95000"/>
            </a:schemeClr>
          </a:solidFill>
        </p:spPr>
        <p:txBody>
          <a:bodyPr wrap="square" lIns="0" tIns="0" rIns="0" bIns="0" rtlCol="0" anchor="ctr">
            <a:noAutofit/>
          </a:bodyPr>
          <a:lstStyle/>
          <a:p>
            <a:pPr algn="ctr"/>
            <a:endParaRPr lang="en-US" sz="1765">
              <a:latin typeface="Aptos" panose="020B0004020202020204" pitchFamily="34" charset="0"/>
            </a:endParaRPr>
          </a:p>
        </p:txBody>
      </p:sp>
      <p:sp>
        <p:nvSpPr>
          <p:cNvPr id="12" name="Rectangle 11">
            <a:extLst>
              <a:ext uri="{FF2B5EF4-FFF2-40B4-BE49-F238E27FC236}">
                <a16:creationId xmlns:a16="http://schemas.microsoft.com/office/drawing/2014/main" id="{0C040E89-E4CA-4171-90DC-ACB6421550B6}"/>
              </a:ext>
            </a:extLst>
          </p:cNvPr>
          <p:cNvSpPr/>
          <p:nvPr/>
        </p:nvSpPr>
        <p:spPr>
          <a:xfrm>
            <a:off x="1647546" y="1644851"/>
            <a:ext cx="5514792" cy="717274"/>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784338">
              <a:spcBef>
                <a:spcPct val="0"/>
              </a:spcBef>
              <a:spcAft>
                <a:spcPct val="35000"/>
              </a:spcAft>
            </a:pPr>
            <a:r>
              <a:rPr lang="en-US" sz="1961">
                <a:solidFill>
                  <a:schemeClr val="accent2"/>
                </a:solidFill>
                <a:latin typeface="Aptos" panose="020B0004020202020204" pitchFamily="34" charset="0"/>
              </a:rPr>
              <a:t>Success by Design </a:t>
            </a:r>
            <a:r>
              <a:rPr lang="en-US" sz="1961">
                <a:solidFill>
                  <a:schemeClr val="tx1"/>
                </a:solidFill>
                <a:latin typeface="Aptos" panose="020B0004020202020204" pitchFamily="34" charset="0"/>
              </a:rPr>
              <a:t>is Microsoft’s framework for Power Platform implementations</a:t>
            </a:r>
          </a:p>
        </p:txBody>
      </p:sp>
      <p:sp>
        <p:nvSpPr>
          <p:cNvPr id="19" name="Oval 18">
            <a:extLst>
              <a:ext uri="{FF2B5EF4-FFF2-40B4-BE49-F238E27FC236}">
                <a16:creationId xmlns:a16="http://schemas.microsoft.com/office/drawing/2014/main" id="{86EEF643-7D0B-4E1A-B09B-36E89847D64E}"/>
              </a:ext>
            </a:extLst>
          </p:cNvPr>
          <p:cNvSpPr/>
          <p:nvPr/>
        </p:nvSpPr>
        <p:spPr>
          <a:xfrm>
            <a:off x="619314" y="1591340"/>
            <a:ext cx="780599" cy="780599"/>
          </a:xfrm>
          <a:prstGeom prst="ellipse">
            <a:avLst/>
          </a:prstGeom>
          <a:solidFill>
            <a:schemeClr val="tx1">
              <a:lumMod val="95000"/>
            </a:schemeClr>
          </a:solidFill>
        </p:spPr>
        <p:txBody>
          <a:bodyPr wrap="square" lIns="0" tIns="0" rIns="0" bIns="0" rtlCol="0" anchor="ctr">
            <a:noAutofit/>
          </a:bodyPr>
          <a:lstStyle/>
          <a:p>
            <a:pPr algn="ctr"/>
            <a:endParaRPr lang="en-US" sz="1765">
              <a:latin typeface="Aptos" panose="020B0004020202020204" pitchFamily="34" charset="0"/>
            </a:endParaRPr>
          </a:p>
        </p:txBody>
      </p:sp>
      <p:grpSp>
        <p:nvGrpSpPr>
          <p:cNvPr id="3" name="Group 2">
            <a:extLst>
              <a:ext uri="{FF2B5EF4-FFF2-40B4-BE49-F238E27FC236}">
                <a16:creationId xmlns:a16="http://schemas.microsoft.com/office/drawing/2014/main" id="{65A60699-AF40-4C95-89AA-365867D09A84}"/>
              </a:ext>
              <a:ext uri="{C183D7F6-B498-43B3-948B-1728B52AA6E4}">
                <adec:decorative xmlns:adec="http://schemas.microsoft.com/office/drawing/2017/decorative" val="1"/>
              </a:ext>
            </a:extLst>
          </p:cNvPr>
          <p:cNvGrpSpPr/>
          <p:nvPr/>
        </p:nvGrpSpPr>
        <p:grpSpPr>
          <a:xfrm>
            <a:off x="7406640" y="1564446"/>
            <a:ext cx="4324922" cy="4292412"/>
            <a:chOff x="7451471" y="6064989"/>
            <a:chExt cx="4324922" cy="4292412"/>
          </a:xfrm>
          <a:solidFill>
            <a:schemeClr val="accent2"/>
          </a:solidFill>
        </p:grpSpPr>
        <p:sp>
          <p:nvSpPr>
            <p:cNvPr id="61" name="Freeform 5">
              <a:extLst>
                <a:ext uri="{FF2B5EF4-FFF2-40B4-BE49-F238E27FC236}">
                  <a16:creationId xmlns:a16="http://schemas.microsoft.com/office/drawing/2014/main" id="{8958E916-F0A4-476B-BF89-FFAACBECE388}"/>
                </a:ext>
              </a:extLst>
            </p:cNvPr>
            <p:cNvSpPr>
              <a:spLocks/>
            </p:cNvSpPr>
            <p:nvPr/>
          </p:nvSpPr>
          <p:spPr bwMode="auto">
            <a:xfrm>
              <a:off x="7451471" y="7182657"/>
              <a:ext cx="2114697" cy="3174744"/>
            </a:xfrm>
            <a:custGeom>
              <a:avLst/>
              <a:gdLst>
                <a:gd name="T0" fmla="*/ 165 w 330"/>
                <a:gd name="T1" fmla="*/ 166 h 496"/>
                <a:gd name="T2" fmla="*/ 187 w 330"/>
                <a:gd name="T3" fmla="*/ 83 h 496"/>
                <a:gd name="T4" fmla="*/ 44 w 330"/>
                <a:gd name="T5" fmla="*/ 0 h 496"/>
                <a:gd name="T6" fmla="*/ 0 w 330"/>
                <a:gd name="T7" fmla="*/ 166 h 496"/>
                <a:gd name="T8" fmla="*/ 330 w 330"/>
                <a:gd name="T9" fmla="*/ 496 h 496"/>
                <a:gd name="T10" fmla="*/ 330 w 330"/>
                <a:gd name="T11" fmla="*/ 331 h 496"/>
                <a:gd name="T12" fmla="*/ 165 w 330"/>
                <a:gd name="T13" fmla="*/ 166 h 496"/>
              </a:gdLst>
              <a:ahLst/>
              <a:cxnLst>
                <a:cxn ang="0">
                  <a:pos x="T0" y="T1"/>
                </a:cxn>
                <a:cxn ang="0">
                  <a:pos x="T2" y="T3"/>
                </a:cxn>
                <a:cxn ang="0">
                  <a:pos x="T4" y="T5"/>
                </a:cxn>
                <a:cxn ang="0">
                  <a:pos x="T6" y="T7"/>
                </a:cxn>
                <a:cxn ang="0">
                  <a:pos x="T8" y="T9"/>
                </a:cxn>
                <a:cxn ang="0">
                  <a:pos x="T10" y="T11"/>
                </a:cxn>
                <a:cxn ang="0">
                  <a:pos x="T12" y="T13"/>
                </a:cxn>
              </a:cxnLst>
              <a:rect l="0" t="0" r="r" b="b"/>
              <a:pathLst>
                <a:path w="330" h="496">
                  <a:moveTo>
                    <a:pt x="165" y="166"/>
                  </a:moveTo>
                  <a:cubicBezTo>
                    <a:pt x="165" y="135"/>
                    <a:pt x="173" y="107"/>
                    <a:pt x="187" y="83"/>
                  </a:cubicBezTo>
                  <a:cubicBezTo>
                    <a:pt x="44" y="0"/>
                    <a:pt x="44" y="0"/>
                    <a:pt x="44" y="0"/>
                  </a:cubicBezTo>
                  <a:cubicBezTo>
                    <a:pt x="16" y="49"/>
                    <a:pt x="0" y="105"/>
                    <a:pt x="0" y="166"/>
                  </a:cubicBezTo>
                  <a:cubicBezTo>
                    <a:pt x="0" y="348"/>
                    <a:pt x="148" y="496"/>
                    <a:pt x="330" y="496"/>
                  </a:cubicBezTo>
                  <a:cubicBezTo>
                    <a:pt x="330" y="331"/>
                    <a:pt x="330" y="331"/>
                    <a:pt x="330" y="331"/>
                  </a:cubicBezTo>
                  <a:cubicBezTo>
                    <a:pt x="239" y="331"/>
                    <a:pt x="165" y="257"/>
                    <a:pt x="165" y="166"/>
                  </a:cubicBezTo>
                  <a:close/>
                </a:path>
              </a:pathLst>
            </a:custGeom>
            <a:grp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3" tIns="143402" rIns="179253" bIns="143402" numCol="1" spcCol="0" rtlCol="0" fromWordArt="0" anchor="t" anchorCtr="0" forceAA="0" compatLnSpc="1">
              <a:prstTxWarp prst="textNoShape">
                <a:avLst/>
              </a:prstTxWarp>
              <a:noAutofit/>
            </a:bodyPr>
            <a:lstStyle/>
            <a:p>
              <a:pPr algn="ctr" defTabSz="913915" fontAlgn="base">
                <a:lnSpc>
                  <a:spcPct val="90000"/>
                </a:lnSpc>
                <a:spcBef>
                  <a:spcPct val="0"/>
                </a:spcBef>
                <a:spcAft>
                  <a:spcPct val="0"/>
                </a:spcAft>
              </a:pPr>
              <a:endParaRPr lang="en-US" sz="2800">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63" name="Freeform 6">
              <a:extLst>
                <a:ext uri="{FF2B5EF4-FFF2-40B4-BE49-F238E27FC236}">
                  <a16:creationId xmlns:a16="http://schemas.microsoft.com/office/drawing/2014/main" id="{3FA3E279-7720-455A-81CE-B4F00DB1DE49}"/>
                </a:ext>
              </a:extLst>
            </p:cNvPr>
            <p:cNvSpPr>
              <a:spLocks/>
            </p:cNvSpPr>
            <p:nvPr/>
          </p:nvSpPr>
          <p:spPr bwMode="auto">
            <a:xfrm>
              <a:off x="9656303" y="7182657"/>
              <a:ext cx="2120090" cy="3174744"/>
            </a:xfrm>
            <a:custGeom>
              <a:avLst/>
              <a:gdLst>
                <a:gd name="T0" fmla="*/ 144 w 331"/>
                <a:gd name="T1" fmla="*/ 83 h 496"/>
                <a:gd name="T2" fmla="*/ 166 w 331"/>
                <a:gd name="T3" fmla="*/ 166 h 496"/>
                <a:gd name="T4" fmla="*/ 0 w 331"/>
                <a:gd name="T5" fmla="*/ 331 h 496"/>
                <a:gd name="T6" fmla="*/ 0 w 331"/>
                <a:gd name="T7" fmla="*/ 496 h 496"/>
                <a:gd name="T8" fmla="*/ 331 w 331"/>
                <a:gd name="T9" fmla="*/ 166 h 496"/>
                <a:gd name="T10" fmla="*/ 287 w 331"/>
                <a:gd name="T11" fmla="*/ 0 h 496"/>
                <a:gd name="T12" fmla="*/ 144 w 331"/>
                <a:gd name="T13" fmla="*/ 83 h 496"/>
              </a:gdLst>
              <a:ahLst/>
              <a:cxnLst>
                <a:cxn ang="0">
                  <a:pos x="T0" y="T1"/>
                </a:cxn>
                <a:cxn ang="0">
                  <a:pos x="T2" y="T3"/>
                </a:cxn>
                <a:cxn ang="0">
                  <a:pos x="T4" y="T5"/>
                </a:cxn>
                <a:cxn ang="0">
                  <a:pos x="T6" y="T7"/>
                </a:cxn>
                <a:cxn ang="0">
                  <a:pos x="T8" y="T9"/>
                </a:cxn>
                <a:cxn ang="0">
                  <a:pos x="T10" y="T11"/>
                </a:cxn>
                <a:cxn ang="0">
                  <a:pos x="T12" y="T13"/>
                </a:cxn>
              </a:cxnLst>
              <a:rect l="0" t="0" r="r" b="b"/>
              <a:pathLst>
                <a:path w="331" h="496">
                  <a:moveTo>
                    <a:pt x="144" y="83"/>
                  </a:moveTo>
                  <a:cubicBezTo>
                    <a:pt x="158" y="107"/>
                    <a:pt x="166" y="135"/>
                    <a:pt x="166" y="166"/>
                  </a:cubicBezTo>
                  <a:cubicBezTo>
                    <a:pt x="166" y="257"/>
                    <a:pt x="92" y="331"/>
                    <a:pt x="0" y="331"/>
                  </a:cubicBezTo>
                  <a:cubicBezTo>
                    <a:pt x="0" y="496"/>
                    <a:pt x="0" y="496"/>
                    <a:pt x="0" y="496"/>
                  </a:cubicBezTo>
                  <a:cubicBezTo>
                    <a:pt x="183" y="496"/>
                    <a:pt x="331" y="348"/>
                    <a:pt x="331" y="166"/>
                  </a:cubicBezTo>
                  <a:cubicBezTo>
                    <a:pt x="331" y="105"/>
                    <a:pt x="315" y="49"/>
                    <a:pt x="287" y="0"/>
                  </a:cubicBezTo>
                  <a:lnTo>
                    <a:pt x="144" y="83"/>
                  </a:lnTo>
                  <a:close/>
                </a:path>
              </a:pathLst>
            </a:custGeom>
            <a:grp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3" tIns="143402" rIns="179253" bIns="143402" numCol="1" spcCol="0" rtlCol="0" fromWordArt="0" anchor="t" anchorCtr="0" forceAA="0" compatLnSpc="1">
              <a:prstTxWarp prst="textNoShape">
                <a:avLst/>
              </a:prstTxWarp>
              <a:noAutofit/>
            </a:bodyPr>
            <a:lstStyle/>
            <a:p>
              <a:pPr algn="ctr" defTabSz="913915" fontAlgn="base">
                <a:lnSpc>
                  <a:spcPct val="90000"/>
                </a:lnSpc>
                <a:spcBef>
                  <a:spcPct val="0"/>
                </a:spcBef>
                <a:spcAft>
                  <a:spcPct val="0"/>
                </a:spcAft>
              </a:pPr>
              <a:endParaRPr lang="en-US" sz="2800">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64" name="Freeform 7">
              <a:extLst>
                <a:ext uri="{FF2B5EF4-FFF2-40B4-BE49-F238E27FC236}">
                  <a16:creationId xmlns:a16="http://schemas.microsoft.com/office/drawing/2014/main" id="{4A8373E1-7AF6-41AA-A8EB-CC0E25A87A26}"/>
                </a:ext>
              </a:extLst>
            </p:cNvPr>
            <p:cNvSpPr>
              <a:spLocks/>
            </p:cNvSpPr>
            <p:nvPr/>
          </p:nvSpPr>
          <p:spPr bwMode="auto">
            <a:xfrm>
              <a:off x="7779758" y="6064989"/>
              <a:ext cx="3668350" cy="1586022"/>
            </a:xfrm>
            <a:custGeom>
              <a:avLst/>
              <a:gdLst>
                <a:gd name="T0" fmla="*/ 286 w 573"/>
                <a:gd name="T1" fmla="*/ 165 h 248"/>
                <a:gd name="T2" fmla="*/ 430 w 573"/>
                <a:gd name="T3" fmla="*/ 248 h 248"/>
                <a:gd name="T4" fmla="*/ 573 w 573"/>
                <a:gd name="T5" fmla="*/ 165 h 248"/>
                <a:gd name="T6" fmla="*/ 286 w 573"/>
                <a:gd name="T7" fmla="*/ 0 h 248"/>
                <a:gd name="T8" fmla="*/ 0 w 573"/>
                <a:gd name="T9" fmla="*/ 165 h 248"/>
                <a:gd name="T10" fmla="*/ 143 w 573"/>
                <a:gd name="T11" fmla="*/ 248 h 248"/>
                <a:gd name="T12" fmla="*/ 286 w 573"/>
                <a:gd name="T13" fmla="*/ 165 h 248"/>
              </a:gdLst>
              <a:ahLst/>
              <a:cxnLst>
                <a:cxn ang="0">
                  <a:pos x="T0" y="T1"/>
                </a:cxn>
                <a:cxn ang="0">
                  <a:pos x="T2" y="T3"/>
                </a:cxn>
                <a:cxn ang="0">
                  <a:pos x="T4" y="T5"/>
                </a:cxn>
                <a:cxn ang="0">
                  <a:pos x="T6" y="T7"/>
                </a:cxn>
                <a:cxn ang="0">
                  <a:pos x="T8" y="T9"/>
                </a:cxn>
                <a:cxn ang="0">
                  <a:pos x="T10" y="T11"/>
                </a:cxn>
                <a:cxn ang="0">
                  <a:pos x="T12" y="T13"/>
                </a:cxn>
              </a:cxnLst>
              <a:rect l="0" t="0" r="r" b="b"/>
              <a:pathLst>
                <a:path w="573" h="248">
                  <a:moveTo>
                    <a:pt x="286" y="165"/>
                  </a:moveTo>
                  <a:cubicBezTo>
                    <a:pt x="348" y="165"/>
                    <a:pt x="401" y="198"/>
                    <a:pt x="430" y="248"/>
                  </a:cubicBezTo>
                  <a:cubicBezTo>
                    <a:pt x="573" y="165"/>
                    <a:pt x="573" y="165"/>
                    <a:pt x="573" y="165"/>
                  </a:cubicBezTo>
                  <a:cubicBezTo>
                    <a:pt x="515" y="67"/>
                    <a:pt x="409" y="0"/>
                    <a:pt x="286" y="0"/>
                  </a:cubicBezTo>
                  <a:cubicBezTo>
                    <a:pt x="164" y="0"/>
                    <a:pt x="57" y="67"/>
                    <a:pt x="0" y="165"/>
                  </a:cubicBezTo>
                  <a:cubicBezTo>
                    <a:pt x="143" y="248"/>
                    <a:pt x="143" y="248"/>
                    <a:pt x="143" y="248"/>
                  </a:cubicBezTo>
                  <a:cubicBezTo>
                    <a:pt x="171" y="198"/>
                    <a:pt x="225" y="165"/>
                    <a:pt x="286" y="165"/>
                  </a:cubicBezTo>
                  <a:close/>
                </a:path>
              </a:pathLst>
            </a:custGeom>
            <a:grp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3" tIns="143402" rIns="179253" bIns="143402" numCol="1" spcCol="0" rtlCol="0" fromWordArt="0" anchor="t" anchorCtr="0" forceAA="0" compatLnSpc="1">
              <a:prstTxWarp prst="textNoShape">
                <a:avLst/>
              </a:prstTxWarp>
              <a:noAutofit/>
            </a:bodyPr>
            <a:lstStyle/>
            <a:p>
              <a:pPr algn="ctr" defTabSz="913915" fontAlgn="base">
                <a:lnSpc>
                  <a:spcPct val="90000"/>
                </a:lnSpc>
                <a:spcBef>
                  <a:spcPct val="0"/>
                </a:spcBef>
                <a:spcAft>
                  <a:spcPct val="0"/>
                </a:spcAft>
              </a:pPr>
              <a:endParaRPr lang="en-US" sz="2800">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34262F06-2160-47A5-896D-445702066946}"/>
              </a:ext>
              <a:ext uri="{C183D7F6-B498-43B3-948B-1728B52AA6E4}">
                <adec:decorative xmlns:adec="http://schemas.microsoft.com/office/drawing/2017/decorative" val="1"/>
              </a:ext>
            </a:extLst>
          </p:cNvPr>
          <p:cNvGrpSpPr/>
          <p:nvPr/>
        </p:nvGrpSpPr>
        <p:grpSpPr>
          <a:xfrm rot="19957037">
            <a:off x="10825741" y="2716975"/>
            <a:ext cx="335420" cy="334063"/>
            <a:chOff x="11181976" y="2925955"/>
            <a:chExt cx="335420" cy="334063"/>
          </a:xfrm>
        </p:grpSpPr>
        <p:sp>
          <p:nvSpPr>
            <p:cNvPr id="4" name="Oval 3">
              <a:extLst>
                <a:ext uri="{FF2B5EF4-FFF2-40B4-BE49-F238E27FC236}">
                  <a16:creationId xmlns:a16="http://schemas.microsoft.com/office/drawing/2014/main" id="{8A2898D3-D143-45BC-8911-CFCA84F2749B}"/>
                </a:ext>
              </a:extLst>
            </p:cNvPr>
            <p:cNvSpPr/>
            <p:nvPr/>
          </p:nvSpPr>
          <p:spPr bwMode="auto">
            <a:xfrm>
              <a:off x="11193780" y="2933700"/>
              <a:ext cx="312420" cy="312420"/>
            </a:xfrm>
            <a:prstGeom prst="ellipse">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93" name="Freeform 9">
              <a:extLst>
                <a:ext uri="{FF2B5EF4-FFF2-40B4-BE49-F238E27FC236}">
                  <a16:creationId xmlns:a16="http://schemas.microsoft.com/office/drawing/2014/main" id="{7FB5EA02-0569-4B17-A102-63C420934535}"/>
                </a:ext>
              </a:extLst>
            </p:cNvPr>
            <p:cNvSpPr>
              <a:spLocks noChangeAspect="1" noEditPoints="1"/>
            </p:cNvSpPr>
            <p:nvPr/>
          </p:nvSpPr>
          <p:spPr bwMode="auto">
            <a:xfrm rot="5400000">
              <a:off x="11182654" y="2925277"/>
              <a:ext cx="334063" cy="33542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3" tIns="143402" rIns="179253" bIns="143402" numCol="1" spcCol="0" rtlCol="0" fromWordArt="0" anchor="t" anchorCtr="0" forceAA="0" compatLnSpc="1">
              <a:prstTxWarp prst="textNoShape">
                <a:avLst/>
              </a:prstTxWarp>
              <a:noAutofit/>
            </a:bodyPr>
            <a:lstStyle/>
            <a:p>
              <a:pPr algn="ctr" defTabSz="913915" fontAlgn="base">
                <a:lnSpc>
                  <a:spcPct val="90000"/>
                </a:lnSpc>
                <a:spcBef>
                  <a:spcPct val="0"/>
                </a:spcBef>
                <a:spcAft>
                  <a:spcPct val="0"/>
                </a:spcAft>
              </a:pPr>
              <a:endParaRPr lang="en-US" sz="2800">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grpSp>
      <p:grpSp>
        <p:nvGrpSpPr>
          <p:cNvPr id="67" name="Group 66">
            <a:extLst>
              <a:ext uri="{FF2B5EF4-FFF2-40B4-BE49-F238E27FC236}">
                <a16:creationId xmlns:a16="http://schemas.microsoft.com/office/drawing/2014/main" id="{294E6E6F-8115-4BAA-A37D-2342C7797B52}"/>
              </a:ext>
              <a:ext uri="{C183D7F6-B498-43B3-948B-1728B52AA6E4}">
                <adec:decorative xmlns:adec="http://schemas.microsoft.com/office/drawing/2017/decorative" val="1"/>
              </a:ext>
            </a:extLst>
          </p:cNvPr>
          <p:cNvGrpSpPr/>
          <p:nvPr/>
        </p:nvGrpSpPr>
        <p:grpSpPr>
          <a:xfrm rot="5400000">
            <a:off x="9393183" y="5166807"/>
            <a:ext cx="335420" cy="334063"/>
            <a:chOff x="11181976" y="2925955"/>
            <a:chExt cx="335420" cy="334063"/>
          </a:xfrm>
        </p:grpSpPr>
        <p:sp>
          <p:nvSpPr>
            <p:cNvPr id="68" name="Oval 67">
              <a:extLst>
                <a:ext uri="{FF2B5EF4-FFF2-40B4-BE49-F238E27FC236}">
                  <a16:creationId xmlns:a16="http://schemas.microsoft.com/office/drawing/2014/main" id="{FDF78BC7-6AF6-4C1A-B07C-3D7A13CE3BE1}"/>
                </a:ext>
              </a:extLst>
            </p:cNvPr>
            <p:cNvSpPr/>
            <p:nvPr/>
          </p:nvSpPr>
          <p:spPr bwMode="auto">
            <a:xfrm>
              <a:off x="11193780" y="2933700"/>
              <a:ext cx="312420" cy="312420"/>
            </a:xfrm>
            <a:prstGeom prst="ellipse">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69" name="Freeform 9">
              <a:extLst>
                <a:ext uri="{FF2B5EF4-FFF2-40B4-BE49-F238E27FC236}">
                  <a16:creationId xmlns:a16="http://schemas.microsoft.com/office/drawing/2014/main" id="{ED526EE6-2DB8-49F8-9AC0-FCF85E6048A1}"/>
                </a:ext>
              </a:extLst>
            </p:cNvPr>
            <p:cNvSpPr>
              <a:spLocks noChangeAspect="1" noEditPoints="1"/>
            </p:cNvSpPr>
            <p:nvPr/>
          </p:nvSpPr>
          <p:spPr bwMode="auto">
            <a:xfrm rot="5400000">
              <a:off x="11182654" y="2925277"/>
              <a:ext cx="334063" cy="33542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3" tIns="143402" rIns="179253" bIns="143402" numCol="1" spcCol="0" rtlCol="0" fromWordArt="0" anchor="t" anchorCtr="0" forceAA="0" compatLnSpc="1">
              <a:prstTxWarp prst="textNoShape">
                <a:avLst/>
              </a:prstTxWarp>
              <a:noAutofit/>
            </a:bodyPr>
            <a:lstStyle/>
            <a:p>
              <a:pPr algn="ctr" defTabSz="913915" fontAlgn="base">
                <a:lnSpc>
                  <a:spcPct val="90000"/>
                </a:lnSpc>
                <a:spcBef>
                  <a:spcPct val="0"/>
                </a:spcBef>
                <a:spcAft>
                  <a:spcPct val="0"/>
                </a:spcAft>
              </a:pPr>
              <a:endParaRPr lang="en-US" sz="2800">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9E331BFB-6D6B-4A72-8340-B9B745B6DEE9}"/>
              </a:ext>
              <a:ext uri="{C183D7F6-B498-43B3-948B-1728B52AA6E4}">
                <adec:decorative xmlns:adec="http://schemas.microsoft.com/office/drawing/2017/decorative" val="1"/>
              </a:ext>
            </a:extLst>
          </p:cNvPr>
          <p:cNvGrpSpPr/>
          <p:nvPr/>
        </p:nvGrpSpPr>
        <p:grpSpPr>
          <a:xfrm rot="12412206">
            <a:off x="8184797" y="2863640"/>
            <a:ext cx="335420" cy="334063"/>
            <a:chOff x="11181976" y="2925955"/>
            <a:chExt cx="335420" cy="334063"/>
          </a:xfrm>
        </p:grpSpPr>
        <p:sp>
          <p:nvSpPr>
            <p:cNvPr id="71" name="Oval 70">
              <a:extLst>
                <a:ext uri="{FF2B5EF4-FFF2-40B4-BE49-F238E27FC236}">
                  <a16:creationId xmlns:a16="http://schemas.microsoft.com/office/drawing/2014/main" id="{F4BFE7F4-B69B-4AE7-860E-CA9120103C3A}"/>
                </a:ext>
              </a:extLst>
            </p:cNvPr>
            <p:cNvSpPr/>
            <p:nvPr/>
          </p:nvSpPr>
          <p:spPr bwMode="auto">
            <a:xfrm>
              <a:off x="11193780" y="2933700"/>
              <a:ext cx="312420" cy="312420"/>
            </a:xfrm>
            <a:prstGeom prst="ellipse">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72" name="Freeform 9">
              <a:extLst>
                <a:ext uri="{FF2B5EF4-FFF2-40B4-BE49-F238E27FC236}">
                  <a16:creationId xmlns:a16="http://schemas.microsoft.com/office/drawing/2014/main" id="{C37AE835-8F65-404B-BD7F-FEAB6D178740}"/>
                </a:ext>
              </a:extLst>
            </p:cNvPr>
            <p:cNvSpPr>
              <a:spLocks noChangeAspect="1" noEditPoints="1"/>
            </p:cNvSpPr>
            <p:nvPr/>
          </p:nvSpPr>
          <p:spPr bwMode="auto">
            <a:xfrm rot="5400000">
              <a:off x="11182654" y="2925277"/>
              <a:ext cx="334063" cy="33542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bg1"/>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3" tIns="143402" rIns="179253" bIns="143402" numCol="1" spcCol="0" rtlCol="0" fromWordArt="0" anchor="t" anchorCtr="0" forceAA="0" compatLnSpc="1">
              <a:prstTxWarp prst="textNoShape">
                <a:avLst/>
              </a:prstTxWarp>
              <a:noAutofit/>
            </a:bodyPr>
            <a:lstStyle/>
            <a:p>
              <a:pPr algn="ctr" defTabSz="913915" fontAlgn="base">
                <a:lnSpc>
                  <a:spcPct val="90000"/>
                </a:lnSpc>
                <a:spcBef>
                  <a:spcPct val="0"/>
                </a:spcBef>
                <a:spcAft>
                  <a:spcPct val="0"/>
                </a:spcAft>
              </a:pPr>
              <a:endParaRPr lang="en-US" sz="2800">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911A84D5-D13C-4E37-8C45-0A2C78B54FF8}"/>
              </a:ext>
              <a:ext uri="{C183D7F6-B498-43B3-948B-1728B52AA6E4}">
                <adec:decorative xmlns:adec="http://schemas.microsoft.com/office/drawing/2017/decorative" val="1"/>
              </a:ext>
            </a:extLst>
          </p:cNvPr>
          <p:cNvGrpSpPr/>
          <p:nvPr/>
        </p:nvGrpSpPr>
        <p:grpSpPr>
          <a:xfrm>
            <a:off x="9266511" y="2403717"/>
            <a:ext cx="582827" cy="582825"/>
            <a:chOff x="9322520" y="8310813"/>
            <a:chExt cx="582827" cy="582825"/>
          </a:xfrm>
        </p:grpSpPr>
        <p:sp>
          <p:nvSpPr>
            <p:cNvPr id="100" name="Oval 99">
              <a:extLst>
                <a:ext uri="{FF2B5EF4-FFF2-40B4-BE49-F238E27FC236}">
                  <a16:creationId xmlns:a16="http://schemas.microsoft.com/office/drawing/2014/main" id="{DC845E3A-D25F-470B-A7AB-7A6D6BA35B22}"/>
                </a:ext>
              </a:extLst>
            </p:cNvPr>
            <p:cNvSpPr/>
            <p:nvPr/>
          </p:nvSpPr>
          <p:spPr>
            <a:xfrm>
              <a:off x="9322520" y="8310813"/>
              <a:ext cx="582827" cy="582825"/>
            </a:xfrm>
            <a:prstGeom prst="ellipse">
              <a:avLst/>
            </a:prstGeom>
            <a:solidFill>
              <a:schemeClr val="bg1"/>
            </a:solidFill>
            <a:ln w="6350">
              <a:solidFill>
                <a:schemeClr val="accent2"/>
              </a:solidFill>
            </a:ln>
          </p:spPr>
          <p:txBody>
            <a:bodyPr wrap="square" lIns="0" tIns="0" rIns="0" bIns="0" rtlCol="0" anchor="ctr">
              <a:noAutofit/>
            </a:bodyPr>
            <a:lstStyle/>
            <a:p>
              <a:pPr algn="ctr"/>
              <a:endParaRPr lang="en-US" sz="2000">
                <a:latin typeface="Aptos" panose="020B0004020202020204" pitchFamily="34" charset="0"/>
              </a:endParaRPr>
            </a:p>
          </p:txBody>
        </p:sp>
        <p:sp>
          <p:nvSpPr>
            <p:cNvPr id="101" name="send" title="Icon of a paper airplane">
              <a:extLst>
                <a:ext uri="{FF2B5EF4-FFF2-40B4-BE49-F238E27FC236}">
                  <a16:creationId xmlns:a16="http://schemas.microsoft.com/office/drawing/2014/main" id="{6D602A2F-7B58-42B6-A515-9D7452B0B02F}"/>
                </a:ext>
              </a:extLst>
            </p:cNvPr>
            <p:cNvSpPr>
              <a:spLocks noChangeAspect="1" noEditPoints="1"/>
            </p:cNvSpPr>
            <p:nvPr/>
          </p:nvSpPr>
          <p:spPr bwMode="auto">
            <a:xfrm rot="19573410">
              <a:off x="9427004" y="8477057"/>
              <a:ext cx="373858" cy="250336"/>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158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2000">
                <a:gradFill>
                  <a:gsLst>
                    <a:gs pos="0">
                      <a:srgbClr val="505050"/>
                    </a:gs>
                    <a:gs pos="100000">
                      <a:srgbClr val="505050"/>
                    </a:gs>
                  </a:gsLst>
                </a:gradFill>
                <a:latin typeface="Aptos" panose="020B0004020202020204" pitchFamily="34" charset="0"/>
              </a:endParaRPr>
            </a:p>
          </p:txBody>
        </p:sp>
      </p:grpSp>
      <p:sp>
        <p:nvSpPr>
          <p:cNvPr id="75" name="Oval 74">
            <a:extLst>
              <a:ext uri="{FF2B5EF4-FFF2-40B4-BE49-F238E27FC236}">
                <a16:creationId xmlns:a16="http://schemas.microsoft.com/office/drawing/2014/main" id="{E1AC9BB9-EEDE-4DA1-B1AE-61F87D31B4BF}"/>
              </a:ext>
            </a:extLst>
          </p:cNvPr>
          <p:cNvSpPr/>
          <p:nvPr/>
        </p:nvSpPr>
        <p:spPr>
          <a:xfrm>
            <a:off x="10170185" y="3849639"/>
            <a:ext cx="582827" cy="582825"/>
          </a:xfrm>
          <a:prstGeom prst="ellipse">
            <a:avLst/>
          </a:prstGeom>
          <a:solidFill>
            <a:schemeClr val="bg1"/>
          </a:solidFill>
          <a:ln w="6350">
            <a:solidFill>
              <a:schemeClr val="accent2"/>
            </a:solidFill>
          </a:ln>
        </p:spPr>
        <p:txBody>
          <a:bodyPr wrap="square" lIns="0" tIns="0" rIns="0" bIns="0" rtlCol="0" anchor="ctr">
            <a:noAutofit/>
          </a:bodyPr>
          <a:lstStyle/>
          <a:p>
            <a:pPr algn="ctr"/>
            <a:endParaRPr lang="en-US" sz="2000">
              <a:latin typeface="Aptos" panose="020B0004020202020204" pitchFamily="34" charset="0"/>
            </a:endParaRPr>
          </a:p>
        </p:txBody>
      </p:sp>
      <p:sp>
        <p:nvSpPr>
          <p:cNvPr id="85" name="Oval 84">
            <a:extLst>
              <a:ext uri="{FF2B5EF4-FFF2-40B4-BE49-F238E27FC236}">
                <a16:creationId xmlns:a16="http://schemas.microsoft.com/office/drawing/2014/main" id="{D33E0761-F102-47D8-8E08-F5D0927A9A56}"/>
              </a:ext>
            </a:extLst>
          </p:cNvPr>
          <p:cNvSpPr/>
          <p:nvPr/>
        </p:nvSpPr>
        <p:spPr>
          <a:xfrm>
            <a:off x="8528079" y="3951853"/>
            <a:ext cx="582827" cy="582825"/>
          </a:xfrm>
          <a:prstGeom prst="ellipse">
            <a:avLst/>
          </a:prstGeom>
          <a:solidFill>
            <a:schemeClr val="bg1"/>
          </a:solidFill>
          <a:ln w="6350">
            <a:solidFill>
              <a:schemeClr val="accent2"/>
            </a:solidFill>
          </a:ln>
        </p:spPr>
        <p:txBody>
          <a:bodyPr wrap="square" lIns="0" tIns="0" rIns="0" bIns="0" rtlCol="0" anchor="ctr">
            <a:noAutofit/>
          </a:bodyPr>
          <a:lstStyle/>
          <a:p>
            <a:pPr algn="ctr"/>
            <a:endParaRPr lang="en-US" sz="2000">
              <a:latin typeface="Aptos" panose="020B0004020202020204" pitchFamily="34" charset="0"/>
            </a:endParaRPr>
          </a:p>
        </p:txBody>
      </p:sp>
      <p:sp>
        <p:nvSpPr>
          <p:cNvPr id="87" name="Chart_E999">
            <a:extLst>
              <a:ext uri="{FF2B5EF4-FFF2-40B4-BE49-F238E27FC236}">
                <a16:creationId xmlns:a16="http://schemas.microsoft.com/office/drawing/2014/main" id="{AD2CB0F0-7CB4-44A3-9CD8-37CFF6BFE636}"/>
              </a:ext>
            </a:extLst>
          </p:cNvPr>
          <p:cNvSpPr>
            <a:spLocks noChangeAspect="1" noEditPoints="1"/>
          </p:cNvSpPr>
          <p:nvPr/>
        </p:nvSpPr>
        <p:spPr bwMode="auto">
          <a:xfrm>
            <a:off x="10311957" y="3991304"/>
            <a:ext cx="299283" cy="299495"/>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000">
              <a:gradFill>
                <a:gsLst>
                  <a:gs pos="0">
                    <a:srgbClr val="505050"/>
                  </a:gs>
                  <a:gs pos="100000">
                    <a:srgbClr val="505050"/>
                  </a:gs>
                </a:gsLst>
                <a:lin ang="5400000" scaled="1"/>
              </a:gradFill>
              <a:latin typeface="Aptos" panose="020B0004020202020204" pitchFamily="34" charset="0"/>
            </a:endParaRPr>
          </a:p>
        </p:txBody>
      </p:sp>
      <p:sp>
        <p:nvSpPr>
          <p:cNvPr id="106" name="Financial_E7BB">
            <a:extLst>
              <a:ext uri="{FF2B5EF4-FFF2-40B4-BE49-F238E27FC236}">
                <a16:creationId xmlns:a16="http://schemas.microsoft.com/office/drawing/2014/main" id="{AC7B08C0-309B-4E31-9522-AAE3B57E7109}"/>
              </a:ext>
            </a:extLst>
          </p:cNvPr>
          <p:cNvSpPr>
            <a:spLocks noChangeAspect="1" noEditPoints="1"/>
          </p:cNvSpPr>
          <p:nvPr/>
        </p:nvSpPr>
        <p:spPr bwMode="auto">
          <a:xfrm>
            <a:off x="8646670" y="4089103"/>
            <a:ext cx="345644" cy="308325"/>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chemeClr val="accent2"/>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000">
              <a:gradFill>
                <a:gsLst>
                  <a:gs pos="0">
                    <a:srgbClr val="505050"/>
                  </a:gs>
                  <a:gs pos="100000">
                    <a:srgbClr val="505050"/>
                  </a:gs>
                </a:gsLst>
                <a:lin ang="5400000" scaled="1"/>
              </a:gradFill>
              <a:latin typeface="Aptos" panose="020B0004020202020204" pitchFamily="34" charset="0"/>
            </a:endParaRPr>
          </a:p>
        </p:txBody>
      </p:sp>
      <p:sp>
        <p:nvSpPr>
          <p:cNvPr id="112" name="TextBox 111">
            <a:extLst>
              <a:ext uri="{FF2B5EF4-FFF2-40B4-BE49-F238E27FC236}">
                <a16:creationId xmlns:a16="http://schemas.microsoft.com/office/drawing/2014/main" id="{B5404789-7E08-4B5D-9800-A1057A86C8F6}"/>
              </a:ext>
            </a:extLst>
          </p:cNvPr>
          <p:cNvSpPr txBox="1"/>
          <p:nvPr/>
        </p:nvSpPr>
        <p:spPr>
          <a:xfrm>
            <a:off x="8345456" y="2244535"/>
            <a:ext cx="2606994" cy="1985742"/>
          </a:xfrm>
          <a:prstGeom prst="rect">
            <a:avLst/>
          </a:prstGeom>
          <a:noFill/>
        </p:spPr>
        <p:txBody>
          <a:bodyPr spcFirstLastPara="1" wrap="none" lIns="44813" tIns="44813" rIns="44813" bIns="44813" numCol="1" rtlCol="0">
            <a:prstTxWarp prst="textArchUp">
              <a:avLst/>
            </a:prstTxWarp>
            <a:spAutoFit/>
          </a:bodyPr>
          <a:lstStyle/>
          <a:p>
            <a:pPr algn="ctr" defTabSz="914180"/>
            <a:r>
              <a:rPr lang="en-US" sz="2400" spc="-29">
                <a:solidFill>
                  <a:schemeClr val="bg1"/>
                </a:solidFill>
                <a:latin typeface="Aptos" panose="020B0004020202020204" pitchFamily="34" charset="0"/>
              </a:rPr>
              <a:t>Faster</a:t>
            </a:r>
            <a:br>
              <a:rPr lang="en-US" sz="2400" spc="-29">
                <a:solidFill>
                  <a:schemeClr val="bg1"/>
                </a:solidFill>
                <a:latin typeface="Aptos" panose="020B0004020202020204" pitchFamily="34" charset="0"/>
              </a:rPr>
            </a:br>
            <a:r>
              <a:rPr lang="en-US" sz="2400" spc="-29">
                <a:solidFill>
                  <a:schemeClr val="bg1"/>
                </a:solidFill>
                <a:latin typeface="Aptos" panose="020B0004020202020204" pitchFamily="34" charset="0"/>
              </a:rPr>
              <a:t>Deployment</a:t>
            </a:r>
          </a:p>
        </p:txBody>
      </p:sp>
      <p:sp>
        <p:nvSpPr>
          <p:cNvPr id="113" name="TextBox 112">
            <a:extLst>
              <a:ext uri="{FF2B5EF4-FFF2-40B4-BE49-F238E27FC236}">
                <a16:creationId xmlns:a16="http://schemas.microsoft.com/office/drawing/2014/main" id="{889D21FB-8BCC-4741-9AFF-52D79A343816}"/>
              </a:ext>
            </a:extLst>
          </p:cNvPr>
          <p:cNvSpPr txBox="1"/>
          <p:nvPr/>
        </p:nvSpPr>
        <p:spPr>
          <a:xfrm rot="17965387">
            <a:off x="9655487" y="3830070"/>
            <a:ext cx="1856586" cy="754488"/>
          </a:xfrm>
          <a:prstGeom prst="rect">
            <a:avLst/>
          </a:prstGeom>
          <a:noFill/>
        </p:spPr>
        <p:txBody>
          <a:bodyPr spcFirstLastPara="1" wrap="none" lIns="44813" tIns="44813" rIns="44813" bIns="44813" numCol="1" rtlCol="0">
            <a:prstTxWarp prst="textArchDown">
              <a:avLst/>
            </a:prstTxWarp>
            <a:spAutoFit/>
          </a:bodyPr>
          <a:lstStyle/>
          <a:p>
            <a:pPr algn="ctr" defTabSz="914180"/>
            <a:r>
              <a:rPr lang="en-US" sz="2400" spc="-29">
                <a:solidFill>
                  <a:schemeClr val="bg1"/>
                </a:solidFill>
                <a:latin typeface="Aptos" panose="020B0004020202020204" pitchFamily="34" charset="0"/>
              </a:rPr>
              <a:t>Higher</a:t>
            </a:r>
            <a:br>
              <a:rPr lang="en-US" sz="2400" spc="-29">
                <a:solidFill>
                  <a:schemeClr val="bg1"/>
                </a:solidFill>
                <a:latin typeface="Aptos" panose="020B0004020202020204" pitchFamily="34" charset="0"/>
              </a:rPr>
            </a:br>
            <a:r>
              <a:rPr lang="en-US" sz="2400" spc="-29">
                <a:solidFill>
                  <a:schemeClr val="bg1"/>
                </a:solidFill>
                <a:latin typeface="Aptos" panose="020B0004020202020204" pitchFamily="34" charset="0"/>
              </a:rPr>
              <a:t>Adoption</a:t>
            </a:r>
          </a:p>
        </p:txBody>
      </p:sp>
      <p:sp>
        <p:nvSpPr>
          <p:cNvPr id="114" name="TextBox 113">
            <a:extLst>
              <a:ext uri="{FF2B5EF4-FFF2-40B4-BE49-F238E27FC236}">
                <a16:creationId xmlns:a16="http://schemas.microsoft.com/office/drawing/2014/main" id="{D185724B-90BE-4AEA-8B66-35F1D501CF07}"/>
              </a:ext>
            </a:extLst>
          </p:cNvPr>
          <p:cNvSpPr txBox="1"/>
          <p:nvPr/>
        </p:nvSpPr>
        <p:spPr>
          <a:xfrm rot="3474637">
            <a:off x="7739383" y="3859648"/>
            <a:ext cx="1701916" cy="829667"/>
          </a:xfrm>
          <a:prstGeom prst="rect">
            <a:avLst/>
          </a:prstGeom>
          <a:noFill/>
        </p:spPr>
        <p:txBody>
          <a:bodyPr spcFirstLastPara="1" wrap="none" lIns="44813" tIns="44813" rIns="44813" bIns="44813" numCol="1" rtlCol="0">
            <a:prstTxWarp prst="textArchDown">
              <a:avLst>
                <a:gd name="adj" fmla="val 473164"/>
              </a:avLst>
            </a:prstTxWarp>
            <a:spAutoFit/>
          </a:bodyPr>
          <a:lstStyle/>
          <a:p>
            <a:pPr algn="ctr" defTabSz="914180"/>
            <a:r>
              <a:rPr lang="en-US" sz="2400" spc="-29">
                <a:solidFill>
                  <a:schemeClr val="bg1"/>
                </a:solidFill>
                <a:latin typeface="Aptos" panose="020B0004020202020204" pitchFamily="34" charset="0"/>
              </a:rPr>
              <a:t>Maximized </a:t>
            </a:r>
            <a:br>
              <a:rPr lang="en-US" sz="2400" spc="-29">
                <a:solidFill>
                  <a:schemeClr val="bg1"/>
                </a:solidFill>
                <a:latin typeface="Aptos" panose="020B0004020202020204" pitchFamily="34" charset="0"/>
              </a:rPr>
            </a:br>
            <a:r>
              <a:rPr lang="en-US" sz="2400" spc="-29">
                <a:solidFill>
                  <a:schemeClr val="bg1"/>
                </a:solidFill>
                <a:latin typeface="Aptos" panose="020B0004020202020204" pitchFamily="34" charset="0"/>
              </a:rPr>
              <a:t>ROI</a:t>
            </a:r>
          </a:p>
        </p:txBody>
      </p:sp>
      <p:grpSp>
        <p:nvGrpSpPr>
          <p:cNvPr id="17" name="Group 16">
            <a:extLst>
              <a:ext uri="{FF2B5EF4-FFF2-40B4-BE49-F238E27FC236}">
                <a16:creationId xmlns:a16="http://schemas.microsoft.com/office/drawing/2014/main" id="{7CA9523E-2DB7-484E-8650-7348B904C503}"/>
              </a:ext>
              <a:ext uri="{C183D7F6-B498-43B3-948B-1728B52AA6E4}">
                <adec:decorative xmlns:adec="http://schemas.microsoft.com/office/drawing/2017/decorative" val="1"/>
              </a:ext>
            </a:extLst>
          </p:cNvPr>
          <p:cNvGrpSpPr/>
          <p:nvPr/>
        </p:nvGrpSpPr>
        <p:grpSpPr>
          <a:xfrm>
            <a:off x="735612" y="1788708"/>
            <a:ext cx="537683" cy="373603"/>
            <a:chOff x="-2966560" y="2206485"/>
            <a:chExt cx="1426628" cy="991282"/>
          </a:xfrm>
        </p:grpSpPr>
        <p:grpSp>
          <p:nvGrpSpPr>
            <p:cNvPr id="128" name="Group 127">
              <a:extLst>
                <a:ext uri="{FF2B5EF4-FFF2-40B4-BE49-F238E27FC236}">
                  <a16:creationId xmlns:a16="http://schemas.microsoft.com/office/drawing/2014/main" id="{6291253E-F40A-4B02-B9B4-B632A94B9CD6}"/>
                </a:ext>
              </a:extLst>
            </p:cNvPr>
            <p:cNvGrpSpPr/>
            <p:nvPr/>
          </p:nvGrpSpPr>
          <p:grpSpPr>
            <a:xfrm>
              <a:off x="-2966560" y="2538059"/>
              <a:ext cx="637277" cy="659708"/>
              <a:chOff x="5769769" y="3088481"/>
              <a:chExt cx="647700" cy="674370"/>
            </a:xfrm>
          </p:grpSpPr>
          <p:sp>
            <p:nvSpPr>
              <p:cNvPr id="129" name="Freeform: Shape 128">
                <a:extLst>
                  <a:ext uri="{FF2B5EF4-FFF2-40B4-BE49-F238E27FC236}">
                    <a16:creationId xmlns:a16="http://schemas.microsoft.com/office/drawing/2014/main" id="{F9EC5390-57A9-4D1F-8F14-754886EBDA43}"/>
                  </a:ext>
                </a:extLst>
              </p:cNvPr>
              <p:cNvSpPr/>
              <p:nvPr/>
            </p:nvSpPr>
            <p:spPr>
              <a:xfrm>
                <a:off x="5938361" y="3088481"/>
                <a:ext cx="314325" cy="314325"/>
              </a:xfrm>
              <a:custGeom>
                <a:avLst/>
                <a:gdLst>
                  <a:gd name="connsiteX0" fmla="*/ 308134 w 314325"/>
                  <a:gd name="connsiteY0" fmla="*/ 157639 h 314325"/>
                  <a:gd name="connsiteX1" fmla="*/ 157639 w 314325"/>
                  <a:gd name="connsiteY1" fmla="*/ 308134 h 314325"/>
                  <a:gd name="connsiteX2" fmla="*/ 7144 w 314325"/>
                  <a:gd name="connsiteY2" fmla="*/ 157639 h 314325"/>
                  <a:gd name="connsiteX3" fmla="*/ 157639 w 314325"/>
                  <a:gd name="connsiteY3" fmla="*/ 7144 h 314325"/>
                  <a:gd name="connsiteX4" fmla="*/ 308134 w 314325"/>
                  <a:gd name="connsiteY4" fmla="*/ 157639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25" h="314325">
                    <a:moveTo>
                      <a:pt x="308134" y="157639"/>
                    </a:moveTo>
                    <a:cubicBezTo>
                      <a:pt x="308134" y="240755"/>
                      <a:pt x="240755" y="308134"/>
                      <a:pt x="157639" y="308134"/>
                    </a:cubicBezTo>
                    <a:cubicBezTo>
                      <a:pt x="74523" y="308134"/>
                      <a:pt x="7144" y="240755"/>
                      <a:pt x="7144" y="157639"/>
                    </a:cubicBezTo>
                    <a:cubicBezTo>
                      <a:pt x="7144" y="74523"/>
                      <a:pt x="74523" y="7144"/>
                      <a:pt x="157639" y="7144"/>
                    </a:cubicBezTo>
                    <a:cubicBezTo>
                      <a:pt x="240755" y="7144"/>
                      <a:pt x="308134" y="74523"/>
                      <a:pt x="308134" y="157639"/>
                    </a:cubicBezTo>
                    <a:close/>
                  </a:path>
                </a:pathLst>
              </a:custGeom>
              <a:solidFill>
                <a:schemeClr val="bg1"/>
              </a:solidFill>
              <a:ln w="9525" cap="flat">
                <a:noFill/>
                <a:prstDash val="solid"/>
                <a:miter/>
              </a:ln>
            </p:spPr>
            <p:txBody>
              <a:bodyPr rtlCol="0" anchor="ctr"/>
              <a:lstStyle/>
              <a:p>
                <a:endParaRPr lang="en-IN">
                  <a:latin typeface="Aptos" panose="020B0004020202020204" pitchFamily="34" charset="0"/>
                </a:endParaRPr>
              </a:p>
            </p:txBody>
          </p:sp>
          <p:sp>
            <p:nvSpPr>
              <p:cNvPr id="130" name="Freeform: Shape 129">
                <a:extLst>
                  <a:ext uri="{FF2B5EF4-FFF2-40B4-BE49-F238E27FC236}">
                    <a16:creationId xmlns:a16="http://schemas.microsoft.com/office/drawing/2014/main" id="{7F240053-51A9-4B5D-B7E4-BEDDDA226B26}"/>
                  </a:ext>
                </a:extLst>
              </p:cNvPr>
              <p:cNvSpPr/>
              <p:nvPr/>
            </p:nvSpPr>
            <p:spPr>
              <a:xfrm>
                <a:off x="5769769" y="3410426"/>
                <a:ext cx="647700" cy="352425"/>
              </a:xfrm>
              <a:custGeom>
                <a:avLst/>
                <a:gdLst>
                  <a:gd name="connsiteX0" fmla="*/ 436721 w 647700"/>
                  <a:gd name="connsiteY0" fmla="*/ 7144 h 352425"/>
                  <a:gd name="connsiteX1" fmla="*/ 215741 w 647700"/>
                  <a:gd name="connsiteY1" fmla="*/ 7144 h 352425"/>
                  <a:gd name="connsiteX2" fmla="*/ 7144 w 647700"/>
                  <a:gd name="connsiteY2" fmla="*/ 215741 h 352425"/>
                  <a:gd name="connsiteX3" fmla="*/ 7144 w 647700"/>
                  <a:gd name="connsiteY3" fmla="*/ 351949 h 352425"/>
                  <a:gd name="connsiteX4" fmla="*/ 644366 w 647700"/>
                  <a:gd name="connsiteY4" fmla="*/ 351949 h 352425"/>
                  <a:gd name="connsiteX5" fmla="*/ 644366 w 647700"/>
                  <a:gd name="connsiteY5" fmla="*/ 214789 h 352425"/>
                  <a:gd name="connsiteX6" fmla="*/ 436721 w 647700"/>
                  <a:gd name="connsiteY6" fmla="*/ 7144 h 352425"/>
                  <a:gd name="connsiteX7" fmla="*/ 326231 w 647700"/>
                  <a:gd name="connsiteY7" fmla="*/ 290989 h 352425"/>
                  <a:gd name="connsiteX8" fmla="*/ 302419 w 647700"/>
                  <a:gd name="connsiteY8" fmla="*/ 208121 h 352425"/>
                  <a:gd name="connsiteX9" fmla="*/ 310991 w 647700"/>
                  <a:gd name="connsiteY9" fmla="*/ 77629 h 352425"/>
                  <a:gd name="connsiteX10" fmla="*/ 341471 w 647700"/>
                  <a:gd name="connsiteY10" fmla="*/ 77629 h 352425"/>
                  <a:gd name="connsiteX11" fmla="*/ 350044 w 647700"/>
                  <a:gd name="connsiteY11" fmla="*/ 208121 h 352425"/>
                  <a:gd name="connsiteX12" fmla="*/ 326231 w 647700"/>
                  <a:gd name="connsiteY12" fmla="*/ 290989 h 352425"/>
                  <a:gd name="connsiteX13" fmla="*/ 341471 w 647700"/>
                  <a:gd name="connsiteY13" fmla="*/ 72866 h 352425"/>
                  <a:gd name="connsiteX14" fmla="*/ 341471 w 647700"/>
                  <a:gd name="connsiteY14" fmla="*/ 72866 h 352425"/>
                  <a:gd name="connsiteX15" fmla="*/ 311944 w 647700"/>
                  <a:gd name="connsiteY15" fmla="*/ 72866 h 352425"/>
                  <a:gd name="connsiteX16" fmla="*/ 290989 w 647700"/>
                  <a:gd name="connsiteY16" fmla="*/ 36671 h 352425"/>
                  <a:gd name="connsiteX17" fmla="*/ 363379 w 647700"/>
                  <a:gd name="connsiteY17" fmla="*/ 36671 h 352425"/>
                  <a:gd name="connsiteX18" fmla="*/ 341471 w 647700"/>
                  <a:gd name="connsiteY18" fmla="*/ 72866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352425">
                    <a:moveTo>
                      <a:pt x="436721" y="7144"/>
                    </a:moveTo>
                    <a:lnTo>
                      <a:pt x="215741" y="7144"/>
                    </a:lnTo>
                    <a:cubicBezTo>
                      <a:pt x="101441" y="7144"/>
                      <a:pt x="7144" y="100489"/>
                      <a:pt x="7144" y="215741"/>
                    </a:cubicBezTo>
                    <a:lnTo>
                      <a:pt x="7144" y="351949"/>
                    </a:lnTo>
                    <a:lnTo>
                      <a:pt x="644366" y="351949"/>
                    </a:lnTo>
                    <a:lnTo>
                      <a:pt x="644366" y="214789"/>
                    </a:lnTo>
                    <a:cubicBezTo>
                      <a:pt x="645319" y="100489"/>
                      <a:pt x="551021" y="7144"/>
                      <a:pt x="436721" y="7144"/>
                    </a:cubicBezTo>
                    <a:close/>
                    <a:moveTo>
                      <a:pt x="326231" y="290989"/>
                    </a:moveTo>
                    <a:lnTo>
                      <a:pt x="302419" y="208121"/>
                    </a:lnTo>
                    <a:lnTo>
                      <a:pt x="310991" y="77629"/>
                    </a:lnTo>
                    <a:lnTo>
                      <a:pt x="341471" y="77629"/>
                    </a:lnTo>
                    <a:lnTo>
                      <a:pt x="350044" y="208121"/>
                    </a:lnTo>
                    <a:lnTo>
                      <a:pt x="326231" y="290989"/>
                    </a:lnTo>
                    <a:close/>
                    <a:moveTo>
                      <a:pt x="341471" y="72866"/>
                    </a:moveTo>
                    <a:lnTo>
                      <a:pt x="341471" y="72866"/>
                    </a:lnTo>
                    <a:lnTo>
                      <a:pt x="311944" y="72866"/>
                    </a:lnTo>
                    <a:lnTo>
                      <a:pt x="290989" y="36671"/>
                    </a:lnTo>
                    <a:lnTo>
                      <a:pt x="363379" y="36671"/>
                    </a:lnTo>
                    <a:lnTo>
                      <a:pt x="341471" y="72866"/>
                    </a:lnTo>
                    <a:close/>
                  </a:path>
                </a:pathLst>
              </a:custGeom>
              <a:solidFill>
                <a:srgbClr val="00E7CF"/>
              </a:solidFill>
              <a:ln w="9525" cap="flat">
                <a:noFill/>
                <a:prstDash val="solid"/>
                <a:miter/>
              </a:ln>
            </p:spPr>
            <p:txBody>
              <a:bodyPr rtlCol="0" anchor="ctr"/>
              <a:lstStyle/>
              <a:p>
                <a:endParaRPr lang="en-IN">
                  <a:latin typeface="Aptos" panose="020B0004020202020204" pitchFamily="34" charset="0"/>
                </a:endParaRPr>
              </a:p>
            </p:txBody>
          </p:sp>
        </p:grpSp>
        <p:sp>
          <p:nvSpPr>
            <p:cNvPr id="137" name="Freeform: Shape 136">
              <a:extLst>
                <a:ext uri="{FF2B5EF4-FFF2-40B4-BE49-F238E27FC236}">
                  <a16:creationId xmlns:a16="http://schemas.microsoft.com/office/drawing/2014/main" id="{83B5B691-A172-46FF-B04B-08C63F01AC35}"/>
                </a:ext>
              </a:extLst>
            </p:cNvPr>
            <p:cNvSpPr/>
            <p:nvPr/>
          </p:nvSpPr>
          <p:spPr bwMode="auto">
            <a:xfrm>
              <a:off x="-2675312" y="2206485"/>
              <a:ext cx="1135380" cy="811499"/>
            </a:xfrm>
            <a:custGeom>
              <a:avLst/>
              <a:gdLst>
                <a:gd name="connsiteX0" fmla="*/ 0 w 1135380"/>
                <a:gd name="connsiteY0" fmla="*/ 0 h 811499"/>
                <a:gd name="connsiteX1" fmla="*/ 1135380 w 1135380"/>
                <a:gd name="connsiteY1" fmla="*/ 0 h 811499"/>
                <a:gd name="connsiteX2" fmla="*/ 1135380 w 1135380"/>
                <a:gd name="connsiteY2" fmla="*/ 811499 h 811499"/>
                <a:gd name="connsiteX3" fmla="*/ 407670 w 1135380"/>
                <a:gd name="connsiteY3" fmla="*/ 811499 h 811499"/>
                <a:gd name="connsiteX4" fmla="*/ 407670 w 1135380"/>
                <a:gd name="connsiteY4" fmla="*/ 751976 h 811499"/>
                <a:gd name="connsiteX5" fmla="*/ 1075857 w 1135380"/>
                <a:gd name="connsiteY5" fmla="*/ 751976 h 811499"/>
                <a:gd name="connsiteX6" fmla="*/ 1075857 w 1135380"/>
                <a:gd name="connsiteY6" fmla="*/ 59523 h 811499"/>
                <a:gd name="connsiteX7" fmla="*/ 59523 w 1135380"/>
                <a:gd name="connsiteY7" fmla="*/ 59523 h 811499"/>
                <a:gd name="connsiteX8" fmla="*/ 59523 w 1135380"/>
                <a:gd name="connsiteY8" fmla="*/ 278741 h 811499"/>
                <a:gd name="connsiteX9" fmla="*/ 0 w 1135380"/>
                <a:gd name="connsiteY9" fmla="*/ 278741 h 811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5380" h="811499">
                  <a:moveTo>
                    <a:pt x="0" y="0"/>
                  </a:moveTo>
                  <a:lnTo>
                    <a:pt x="1135380" y="0"/>
                  </a:lnTo>
                  <a:lnTo>
                    <a:pt x="1135380" y="811499"/>
                  </a:lnTo>
                  <a:lnTo>
                    <a:pt x="407670" y="811499"/>
                  </a:lnTo>
                  <a:lnTo>
                    <a:pt x="407670" y="751976"/>
                  </a:lnTo>
                  <a:lnTo>
                    <a:pt x="1075857" y="751976"/>
                  </a:lnTo>
                  <a:lnTo>
                    <a:pt x="1075857" y="59523"/>
                  </a:lnTo>
                  <a:lnTo>
                    <a:pt x="59523" y="59523"/>
                  </a:lnTo>
                  <a:lnTo>
                    <a:pt x="59523" y="278741"/>
                  </a:lnTo>
                  <a:lnTo>
                    <a:pt x="0" y="278741"/>
                  </a:lnTo>
                  <a:close/>
                </a:path>
              </a:pathLst>
            </a:custGeom>
            <a:solidFill>
              <a:schemeClr val="bg1"/>
            </a:solidFill>
            <a:ln w="9525" cap="flat">
              <a:noFill/>
              <a:prstDash val="solid"/>
              <a:miter/>
            </a:ln>
          </p:spPr>
          <p:txBody>
            <a:bodyPr rtlCol="0" anchor="ctr"/>
            <a:lstStyle/>
            <a:p>
              <a:endParaRPr lang="en-US">
                <a:solidFill>
                  <a:schemeClr val="tx1"/>
                </a:solidFill>
                <a:latin typeface="Aptos" panose="020B0004020202020204" pitchFamily="34" charset="0"/>
              </a:endParaRPr>
            </a:p>
          </p:txBody>
        </p:sp>
        <p:grpSp>
          <p:nvGrpSpPr>
            <p:cNvPr id="16" name="Group 15">
              <a:extLst>
                <a:ext uri="{FF2B5EF4-FFF2-40B4-BE49-F238E27FC236}">
                  <a16:creationId xmlns:a16="http://schemas.microsoft.com/office/drawing/2014/main" id="{4BF9EC1F-B8E5-4D6B-B19D-561669EB04D7}"/>
                </a:ext>
              </a:extLst>
            </p:cNvPr>
            <p:cNvGrpSpPr/>
            <p:nvPr/>
          </p:nvGrpSpPr>
          <p:grpSpPr>
            <a:xfrm>
              <a:off x="-2419350" y="2412839"/>
              <a:ext cx="717479" cy="336075"/>
              <a:chOff x="-2419350" y="2412839"/>
              <a:chExt cx="717479" cy="336075"/>
            </a:xfrm>
          </p:grpSpPr>
          <p:sp>
            <p:nvSpPr>
              <p:cNvPr id="10" name="Freeform: Shape 9">
                <a:extLst>
                  <a:ext uri="{FF2B5EF4-FFF2-40B4-BE49-F238E27FC236}">
                    <a16:creationId xmlns:a16="http://schemas.microsoft.com/office/drawing/2014/main" id="{54CD0802-B932-40FF-9D58-0058712AAD31}"/>
                  </a:ext>
                </a:extLst>
              </p:cNvPr>
              <p:cNvSpPr/>
              <p:nvPr/>
            </p:nvSpPr>
            <p:spPr bwMode="auto">
              <a:xfrm>
                <a:off x="-2419350" y="2465069"/>
                <a:ext cx="681990" cy="283845"/>
              </a:xfrm>
              <a:custGeom>
                <a:avLst/>
                <a:gdLst>
                  <a:gd name="connsiteX0" fmla="*/ 0 w 681990"/>
                  <a:gd name="connsiteY0" fmla="*/ 243840 h 304800"/>
                  <a:gd name="connsiteX1" fmla="*/ 266700 w 681990"/>
                  <a:gd name="connsiteY1" fmla="*/ 45720 h 304800"/>
                  <a:gd name="connsiteX2" fmla="*/ 358140 w 681990"/>
                  <a:gd name="connsiteY2" fmla="*/ 201930 h 304800"/>
                  <a:gd name="connsiteX3" fmla="*/ 647700 w 681990"/>
                  <a:gd name="connsiteY3" fmla="*/ 0 h 304800"/>
                  <a:gd name="connsiteX4" fmla="*/ 681990 w 681990"/>
                  <a:gd name="connsiteY4" fmla="*/ 38100 h 304800"/>
                  <a:gd name="connsiteX5" fmla="*/ 346710 w 681990"/>
                  <a:gd name="connsiteY5" fmla="*/ 262890 h 304800"/>
                  <a:gd name="connsiteX6" fmla="*/ 251460 w 681990"/>
                  <a:gd name="connsiteY6" fmla="*/ 106680 h 304800"/>
                  <a:gd name="connsiteX7" fmla="*/ 26670 w 681990"/>
                  <a:gd name="connsiteY7" fmla="*/ 304800 h 304800"/>
                  <a:gd name="connsiteX8" fmla="*/ 0 w 681990"/>
                  <a:gd name="connsiteY8" fmla="*/ 243840 h 304800"/>
                  <a:gd name="connsiteX0" fmla="*/ 0 w 681990"/>
                  <a:gd name="connsiteY0" fmla="*/ 243840 h 283845"/>
                  <a:gd name="connsiteX1" fmla="*/ 266700 w 681990"/>
                  <a:gd name="connsiteY1" fmla="*/ 45720 h 283845"/>
                  <a:gd name="connsiteX2" fmla="*/ 358140 w 681990"/>
                  <a:gd name="connsiteY2" fmla="*/ 201930 h 283845"/>
                  <a:gd name="connsiteX3" fmla="*/ 647700 w 681990"/>
                  <a:gd name="connsiteY3" fmla="*/ 0 h 283845"/>
                  <a:gd name="connsiteX4" fmla="*/ 681990 w 681990"/>
                  <a:gd name="connsiteY4" fmla="*/ 38100 h 283845"/>
                  <a:gd name="connsiteX5" fmla="*/ 346710 w 681990"/>
                  <a:gd name="connsiteY5" fmla="*/ 262890 h 283845"/>
                  <a:gd name="connsiteX6" fmla="*/ 251460 w 681990"/>
                  <a:gd name="connsiteY6" fmla="*/ 106680 h 283845"/>
                  <a:gd name="connsiteX7" fmla="*/ 20955 w 681990"/>
                  <a:gd name="connsiteY7" fmla="*/ 283845 h 283845"/>
                  <a:gd name="connsiteX8" fmla="*/ 0 w 681990"/>
                  <a:gd name="connsiteY8" fmla="*/ 243840 h 28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1990" h="283845">
                    <a:moveTo>
                      <a:pt x="0" y="243840"/>
                    </a:moveTo>
                    <a:lnTo>
                      <a:pt x="266700" y="45720"/>
                    </a:lnTo>
                    <a:lnTo>
                      <a:pt x="358140" y="201930"/>
                    </a:lnTo>
                    <a:lnTo>
                      <a:pt x="647700" y="0"/>
                    </a:lnTo>
                    <a:lnTo>
                      <a:pt x="681990" y="38100"/>
                    </a:lnTo>
                    <a:lnTo>
                      <a:pt x="346710" y="262890"/>
                    </a:lnTo>
                    <a:lnTo>
                      <a:pt x="251460" y="106680"/>
                    </a:lnTo>
                    <a:lnTo>
                      <a:pt x="20955" y="283845"/>
                    </a:lnTo>
                    <a:lnTo>
                      <a:pt x="0" y="243840"/>
                    </a:lnTo>
                    <a:close/>
                  </a:path>
                </a:pathLst>
              </a:custGeom>
              <a:solidFill>
                <a:srgbClr val="00E7CF"/>
              </a:solidFill>
              <a:ln w="9525" cap="flat">
                <a:noFill/>
                <a:prstDash val="solid"/>
                <a:miter/>
              </a:ln>
            </p:spPr>
            <p:txBody>
              <a:bodyPr rtlCol="0" anchor="ctr"/>
              <a:lstStyle/>
              <a:p>
                <a:endParaRPr lang="en-US">
                  <a:solidFill>
                    <a:schemeClr val="tx1"/>
                  </a:solidFill>
                  <a:latin typeface="Aptos" panose="020B0004020202020204" pitchFamily="34" charset="0"/>
                </a:endParaRPr>
              </a:p>
            </p:txBody>
          </p:sp>
          <p:sp>
            <p:nvSpPr>
              <p:cNvPr id="11" name="Isosceles Triangle 10">
                <a:extLst>
                  <a:ext uri="{FF2B5EF4-FFF2-40B4-BE49-F238E27FC236}">
                    <a16:creationId xmlns:a16="http://schemas.microsoft.com/office/drawing/2014/main" id="{1B84A075-8044-47EC-A92F-1D4A209E393E}"/>
                  </a:ext>
                </a:extLst>
              </p:cNvPr>
              <p:cNvSpPr/>
              <p:nvPr/>
            </p:nvSpPr>
            <p:spPr bwMode="auto">
              <a:xfrm rot="3192519">
                <a:off x="-1804747" y="2430686"/>
                <a:ext cx="120724" cy="85029"/>
              </a:xfrm>
              <a:prstGeom prst="triangle">
                <a:avLst/>
              </a:prstGeom>
              <a:solidFill>
                <a:srgbClr val="00E7CF"/>
              </a:solidFill>
              <a:ln w="9525" cap="flat">
                <a:noFill/>
                <a:prstDash val="solid"/>
                <a:miter/>
              </a:ln>
            </p:spPr>
            <p:txBody>
              <a:bodyPr rtlCol="0" anchor="ctr"/>
              <a:lstStyle/>
              <a:p>
                <a:endParaRPr lang="en-US">
                  <a:solidFill>
                    <a:schemeClr val="tx1"/>
                  </a:solidFill>
                  <a:latin typeface="Aptos" panose="020B0004020202020204" pitchFamily="34" charset="0"/>
                </a:endParaRPr>
              </a:p>
            </p:txBody>
          </p:sp>
        </p:grpSp>
      </p:grpSp>
      <p:grpSp>
        <p:nvGrpSpPr>
          <p:cNvPr id="138" name="Group 137">
            <a:extLst>
              <a:ext uri="{FF2B5EF4-FFF2-40B4-BE49-F238E27FC236}">
                <a16:creationId xmlns:a16="http://schemas.microsoft.com/office/drawing/2014/main" id="{8B3CE1C8-1EE3-4407-9407-502C4150EF09}"/>
              </a:ext>
              <a:ext uri="{C183D7F6-B498-43B3-948B-1728B52AA6E4}">
                <adec:decorative xmlns:adec="http://schemas.microsoft.com/office/drawing/2017/decorative" val="1"/>
              </a:ext>
            </a:extLst>
          </p:cNvPr>
          <p:cNvGrpSpPr/>
          <p:nvPr/>
        </p:nvGrpSpPr>
        <p:grpSpPr>
          <a:xfrm>
            <a:off x="797822" y="4836229"/>
            <a:ext cx="420483" cy="386394"/>
            <a:chOff x="3848315" y="2854269"/>
            <a:chExt cx="180212" cy="166560"/>
          </a:xfrm>
        </p:grpSpPr>
        <p:sp>
          <p:nvSpPr>
            <p:cNvPr id="139" name="Freeform: Shape 138">
              <a:extLst>
                <a:ext uri="{FF2B5EF4-FFF2-40B4-BE49-F238E27FC236}">
                  <a16:creationId xmlns:a16="http://schemas.microsoft.com/office/drawing/2014/main" id="{D344B84B-1C86-48BE-B4CF-00FF96A28A73}"/>
                </a:ext>
              </a:extLst>
            </p:cNvPr>
            <p:cNvSpPr/>
            <p:nvPr/>
          </p:nvSpPr>
          <p:spPr>
            <a:xfrm>
              <a:off x="3848315" y="2854269"/>
              <a:ext cx="121450" cy="166560"/>
            </a:xfrm>
            <a:custGeom>
              <a:avLst/>
              <a:gdLst>
                <a:gd name="connsiteX0" fmla="*/ 241548 w 333375"/>
                <a:gd name="connsiteY0" fmla="*/ 144730 h 457200"/>
                <a:gd name="connsiteX1" fmla="*/ 190110 w 333375"/>
                <a:gd name="connsiteY1" fmla="*/ 93296 h 457200"/>
                <a:gd name="connsiteX2" fmla="*/ 190110 w 333375"/>
                <a:gd name="connsiteY2" fmla="*/ 16715 h 457200"/>
                <a:gd name="connsiteX3" fmla="*/ 191819 w 333375"/>
                <a:gd name="connsiteY3" fmla="*/ 7144 h 457200"/>
                <a:gd name="connsiteX4" fmla="*/ 39495 w 333375"/>
                <a:gd name="connsiteY4" fmla="*/ 7144 h 457200"/>
                <a:gd name="connsiteX5" fmla="*/ 7144 w 333375"/>
                <a:gd name="connsiteY5" fmla="*/ 39486 h 457200"/>
                <a:gd name="connsiteX6" fmla="*/ 7144 w 333375"/>
                <a:gd name="connsiteY6" fmla="*/ 421258 h 457200"/>
                <a:gd name="connsiteX7" fmla="*/ 39495 w 333375"/>
                <a:gd name="connsiteY7" fmla="*/ 453605 h 457200"/>
                <a:gd name="connsiteX8" fmla="*/ 295340 w 333375"/>
                <a:gd name="connsiteY8" fmla="*/ 453605 h 457200"/>
                <a:gd name="connsiteX9" fmla="*/ 327682 w 333375"/>
                <a:gd name="connsiteY9" fmla="*/ 421258 h 457200"/>
                <a:gd name="connsiteX10" fmla="*/ 327682 w 333375"/>
                <a:gd name="connsiteY10" fmla="*/ 143010 h 457200"/>
                <a:gd name="connsiteX11" fmla="*/ 318130 w 333375"/>
                <a:gd name="connsiteY11" fmla="*/ 144730 h 457200"/>
                <a:gd name="connsiteX12" fmla="*/ 241548 w 333375"/>
                <a:gd name="connsiteY12" fmla="*/ 144730 h 457200"/>
                <a:gd name="connsiteX13" fmla="*/ 68545 w 333375"/>
                <a:gd name="connsiteY13" fmla="*/ 88325 h 457200"/>
                <a:gd name="connsiteX14" fmla="*/ 166399 w 333375"/>
                <a:gd name="connsiteY14" fmla="*/ 88325 h 457200"/>
                <a:gd name="connsiteX15" fmla="*/ 175924 w 333375"/>
                <a:gd name="connsiteY15" fmla="*/ 97850 h 457200"/>
                <a:gd name="connsiteX16" fmla="*/ 166399 w 333375"/>
                <a:gd name="connsiteY16" fmla="*/ 107375 h 457200"/>
                <a:gd name="connsiteX17" fmla="*/ 68545 w 333375"/>
                <a:gd name="connsiteY17" fmla="*/ 107375 h 457200"/>
                <a:gd name="connsiteX18" fmla="*/ 59020 w 333375"/>
                <a:gd name="connsiteY18" fmla="*/ 97850 h 457200"/>
                <a:gd name="connsiteX19" fmla="*/ 68545 w 333375"/>
                <a:gd name="connsiteY19" fmla="*/ 88325 h 457200"/>
                <a:gd name="connsiteX20" fmla="*/ 254422 w 333375"/>
                <a:gd name="connsiteY20" fmla="*/ 389809 h 457200"/>
                <a:gd name="connsiteX21" fmla="*/ 68545 w 333375"/>
                <a:gd name="connsiteY21" fmla="*/ 389809 h 457200"/>
                <a:gd name="connsiteX22" fmla="*/ 59020 w 333375"/>
                <a:gd name="connsiteY22" fmla="*/ 380284 h 457200"/>
                <a:gd name="connsiteX23" fmla="*/ 68545 w 333375"/>
                <a:gd name="connsiteY23" fmla="*/ 370759 h 457200"/>
                <a:gd name="connsiteX24" fmla="*/ 254422 w 333375"/>
                <a:gd name="connsiteY24" fmla="*/ 370759 h 457200"/>
                <a:gd name="connsiteX25" fmla="*/ 263947 w 333375"/>
                <a:gd name="connsiteY25" fmla="*/ 380284 h 457200"/>
                <a:gd name="connsiteX26" fmla="*/ 254422 w 333375"/>
                <a:gd name="connsiteY26" fmla="*/ 389809 h 457200"/>
                <a:gd name="connsiteX27" fmla="*/ 254422 w 333375"/>
                <a:gd name="connsiteY27" fmla="*/ 315451 h 457200"/>
                <a:gd name="connsiteX28" fmla="*/ 68545 w 333375"/>
                <a:gd name="connsiteY28" fmla="*/ 315451 h 457200"/>
                <a:gd name="connsiteX29" fmla="*/ 59020 w 333375"/>
                <a:gd name="connsiteY29" fmla="*/ 305926 h 457200"/>
                <a:gd name="connsiteX30" fmla="*/ 68545 w 333375"/>
                <a:gd name="connsiteY30" fmla="*/ 296401 h 457200"/>
                <a:gd name="connsiteX31" fmla="*/ 254422 w 333375"/>
                <a:gd name="connsiteY31" fmla="*/ 296401 h 457200"/>
                <a:gd name="connsiteX32" fmla="*/ 263947 w 333375"/>
                <a:gd name="connsiteY32" fmla="*/ 305926 h 457200"/>
                <a:gd name="connsiteX33" fmla="*/ 254422 w 333375"/>
                <a:gd name="connsiteY33" fmla="*/ 315451 h 457200"/>
                <a:gd name="connsiteX34" fmla="*/ 254422 w 333375"/>
                <a:gd name="connsiteY34" fmla="*/ 241097 h 457200"/>
                <a:gd name="connsiteX35" fmla="*/ 68545 w 333375"/>
                <a:gd name="connsiteY35" fmla="*/ 241097 h 457200"/>
                <a:gd name="connsiteX36" fmla="*/ 59020 w 333375"/>
                <a:gd name="connsiteY36" fmla="*/ 231572 h 457200"/>
                <a:gd name="connsiteX37" fmla="*/ 68545 w 333375"/>
                <a:gd name="connsiteY37" fmla="*/ 222047 h 457200"/>
                <a:gd name="connsiteX38" fmla="*/ 254422 w 333375"/>
                <a:gd name="connsiteY38" fmla="*/ 222047 h 457200"/>
                <a:gd name="connsiteX39" fmla="*/ 263947 w 333375"/>
                <a:gd name="connsiteY39" fmla="*/ 231572 h 457200"/>
                <a:gd name="connsiteX40" fmla="*/ 254422 w 333375"/>
                <a:gd name="connsiteY40" fmla="*/ 241097 h 457200"/>
                <a:gd name="connsiteX41" fmla="*/ 254422 w 333375"/>
                <a:gd name="connsiteY41" fmla="*/ 166744 h 457200"/>
                <a:gd name="connsiteX42" fmla="*/ 68545 w 333375"/>
                <a:gd name="connsiteY42" fmla="*/ 166744 h 457200"/>
                <a:gd name="connsiteX43" fmla="*/ 59020 w 333375"/>
                <a:gd name="connsiteY43" fmla="*/ 157219 h 457200"/>
                <a:gd name="connsiteX44" fmla="*/ 68545 w 333375"/>
                <a:gd name="connsiteY44" fmla="*/ 147694 h 457200"/>
                <a:gd name="connsiteX45" fmla="*/ 254422 w 333375"/>
                <a:gd name="connsiteY45" fmla="*/ 147694 h 457200"/>
                <a:gd name="connsiteX46" fmla="*/ 263947 w 333375"/>
                <a:gd name="connsiteY46" fmla="*/ 157219 h 457200"/>
                <a:gd name="connsiteX47" fmla="*/ 254422 w 333375"/>
                <a:gd name="connsiteY47" fmla="*/ 16674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33375" h="457200">
                  <a:moveTo>
                    <a:pt x="241548" y="144730"/>
                  </a:moveTo>
                  <a:cubicBezTo>
                    <a:pt x="213187" y="144730"/>
                    <a:pt x="190110" y="121658"/>
                    <a:pt x="190110" y="93296"/>
                  </a:cubicBezTo>
                  <a:lnTo>
                    <a:pt x="190110" y="16715"/>
                  </a:lnTo>
                  <a:cubicBezTo>
                    <a:pt x="190110" y="13380"/>
                    <a:pt x="190744" y="10169"/>
                    <a:pt x="191819" y="7144"/>
                  </a:cubicBezTo>
                  <a:lnTo>
                    <a:pt x="39495" y="7144"/>
                  </a:lnTo>
                  <a:cubicBezTo>
                    <a:pt x="21655" y="7144"/>
                    <a:pt x="7144" y="21655"/>
                    <a:pt x="7144" y="39486"/>
                  </a:cubicBezTo>
                  <a:lnTo>
                    <a:pt x="7144" y="421258"/>
                  </a:lnTo>
                  <a:cubicBezTo>
                    <a:pt x="7144" y="439094"/>
                    <a:pt x="21655" y="453605"/>
                    <a:pt x="39495" y="453605"/>
                  </a:cubicBezTo>
                  <a:lnTo>
                    <a:pt x="295340" y="453605"/>
                  </a:lnTo>
                  <a:cubicBezTo>
                    <a:pt x="313172" y="453605"/>
                    <a:pt x="327682" y="439094"/>
                    <a:pt x="327682" y="421258"/>
                  </a:cubicBezTo>
                  <a:lnTo>
                    <a:pt x="327682" y="143010"/>
                  </a:lnTo>
                  <a:cubicBezTo>
                    <a:pt x="324657" y="144094"/>
                    <a:pt x="321453" y="144730"/>
                    <a:pt x="318130" y="144730"/>
                  </a:cubicBezTo>
                  <a:lnTo>
                    <a:pt x="241548" y="144730"/>
                  </a:lnTo>
                  <a:close/>
                  <a:moveTo>
                    <a:pt x="68545" y="88325"/>
                  </a:moveTo>
                  <a:lnTo>
                    <a:pt x="166399" y="88325"/>
                  </a:lnTo>
                  <a:cubicBezTo>
                    <a:pt x="171664" y="88325"/>
                    <a:pt x="175924" y="92589"/>
                    <a:pt x="175924" y="97850"/>
                  </a:cubicBezTo>
                  <a:cubicBezTo>
                    <a:pt x="175924" y="103110"/>
                    <a:pt x="171664" y="107375"/>
                    <a:pt x="166399" y="107375"/>
                  </a:cubicBezTo>
                  <a:lnTo>
                    <a:pt x="68545" y="107375"/>
                  </a:lnTo>
                  <a:cubicBezTo>
                    <a:pt x="63280" y="107375"/>
                    <a:pt x="59020" y="103110"/>
                    <a:pt x="59020" y="97850"/>
                  </a:cubicBezTo>
                  <a:cubicBezTo>
                    <a:pt x="59020" y="92589"/>
                    <a:pt x="63280" y="88325"/>
                    <a:pt x="68545" y="88325"/>
                  </a:cubicBezTo>
                  <a:close/>
                  <a:moveTo>
                    <a:pt x="254422" y="389809"/>
                  </a:moveTo>
                  <a:lnTo>
                    <a:pt x="68545" y="389809"/>
                  </a:lnTo>
                  <a:cubicBezTo>
                    <a:pt x="63280" y="389809"/>
                    <a:pt x="59020" y="385544"/>
                    <a:pt x="59020" y="380284"/>
                  </a:cubicBezTo>
                  <a:cubicBezTo>
                    <a:pt x="59020" y="375024"/>
                    <a:pt x="63280" y="370759"/>
                    <a:pt x="68545" y="370759"/>
                  </a:cubicBezTo>
                  <a:lnTo>
                    <a:pt x="254422" y="370759"/>
                  </a:lnTo>
                  <a:cubicBezTo>
                    <a:pt x="259686" y="370759"/>
                    <a:pt x="263947" y="375024"/>
                    <a:pt x="263947" y="380284"/>
                  </a:cubicBezTo>
                  <a:cubicBezTo>
                    <a:pt x="263947" y="385544"/>
                    <a:pt x="259686" y="389809"/>
                    <a:pt x="254422" y="389809"/>
                  </a:cubicBezTo>
                  <a:close/>
                  <a:moveTo>
                    <a:pt x="254422" y="315451"/>
                  </a:moveTo>
                  <a:lnTo>
                    <a:pt x="68545" y="315451"/>
                  </a:lnTo>
                  <a:cubicBezTo>
                    <a:pt x="63280" y="315451"/>
                    <a:pt x="59020" y="311185"/>
                    <a:pt x="59020" y="305926"/>
                  </a:cubicBezTo>
                  <a:cubicBezTo>
                    <a:pt x="59020" y="300665"/>
                    <a:pt x="63280" y="296401"/>
                    <a:pt x="68545" y="296401"/>
                  </a:cubicBezTo>
                  <a:lnTo>
                    <a:pt x="254422" y="296401"/>
                  </a:lnTo>
                  <a:cubicBezTo>
                    <a:pt x="259686" y="296401"/>
                    <a:pt x="263947" y="300665"/>
                    <a:pt x="263947" y="305926"/>
                  </a:cubicBezTo>
                  <a:cubicBezTo>
                    <a:pt x="263947" y="311185"/>
                    <a:pt x="259686" y="315451"/>
                    <a:pt x="254422" y="315451"/>
                  </a:cubicBezTo>
                  <a:close/>
                  <a:moveTo>
                    <a:pt x="254422" y="241097"/>
                  </a:moveTo>
                  <a:lnTo>
                    <a:pt x="68545" y="241097"/>
                  </a:lnTo>
                  <a:cubicBezTo>
                    <a:pt x="63280" y="241097"/>
                    <a:pt x="59020" y="236832"/>
                    <a:pt x="59020" y="231572"/>
                  </a:cubicBezTo>
                  <a:cubicBezTo>
                    <a:pt x="59020" y="226312"/>
                    <a:pt x="63280" y="222047"/>
                    <a:pt x="68545" y="222047"/>
                  </a:cubicBezTo>
                  <a:lnTo>
                    <a:pt x="254422" y="222047"/>
                  </a:lnTo>
                  <a:cubicBezTo>
                    <a:pt x="259686" y="222047"/>
                    <a:pt x="263947" y="226312"/>
                    <a:pt x="263947" y="231572"/>
                  </a:cubicBezTo>
                  <a:cubicBezTo>
                    <a:pt x="263947" y="236832"/>
                    <a:pt x="259686" y="241097"/>
                    <a:pt x="254422" y="241097"/>
                  </a:cubicBezTo>
                  <a:close/>
                  <a:moveTo>
                    <a:pt x="254422" y="166744"/>
                  </a:moveTo>
                  <a:lnTo>
                    <a:pt x="68545" y="166744"/>
                  </a:lnTo>
                  <a:cubicBezTo>
                    <a:pt x="63280" y="166744"/>
                    <a:pt x="59020" y="162478"/>
                    <a:pt x="59020" y="157219"/>
                  </a:cubicBezTo>
                  <a:cubicBezTo>
                    <a:pt x="59020" y="151958"/>
                    <a:pt x="63280" y="147694"/>
                    <a:pt x="68545" y="147694"/>
                  </a:cubicBezTo>
                  <a:lnTo>
                    <a:pt x="254422" y="147694"/>
                  </a:lnTo>
                  <a:cubicBezTo>
                    <a:pt x="259686" y="147694"/>
                    <a:pt x="263947" y="151958"/>
                    <a:pt x="263947" y="157219"/>
                  </a:cubicBezTo>
                  <a:cubicBezTo>
                    <a:pt x="263947" y="162478"/>
                    <a:pt x="259686" y="166744"/>
                    <a:pt x="254422" y="166744"/>
                  </a:cubicBezTo>
                  <a:close/>
                </a:path>
              </a:pathLst>
            </a:custGeom>
            <a:solidFill>
              <a:schemeClr val="bg1"/>
            </a:solidFill>
            <a:ln w="9525" cap="flat">
              <a:noFill/>
              <a:prstDash val="solid"/>
              <a:miter/>
            </a:ln>
          </p:spPr>
          <p:txBody>
            <a:bodyPr rtlCol="0" anchor="ctr"/>
            <a:lstStyle/>
            <a:p>
              <a:endParaRPr lang="en-IN">
                <a:latin typeface="Aptos" panose="020B0004020202020204" pitchFamily="34" charset="0"/>
              </a:endParaRPr>
            </a:p>
          </p:txBody>
        </p:sp>
        <p:sp>
          <p:nvSpPr>
            <p:cNvPr id="140" name="Freeform: Shape 139">
              <a:extLst>
                <a:ext uri="{FF2B5EF4-FFF2-40B4-BE49-F238E27FC236}">
                  <a16:creationId xmlns:a16="http://schemas.microsoft.com/office/drawing/2014/main" id="{687441F1-26E8-4301-A143-819A6CB0DEE9}"/>
                </a:ext>
              </a:extLst>
            </p:cNvPr>
            <p:cNvSpPr/>
            <p:nvPr/>
          </p:nvSpPr>
          <p:spPr>
            <a:xfrm>
              <a:off x="3921911" y="2854272"/>
              <a:ext cx="45110" cy="45110"/>
            </a:xfrm>
            <a:custGeom>
              <a:avLst/>
              <a:gdLst>
                <a:gd name="connsiteX0" fmla="*/ 39529 w 123825"/>
                <a:gd name="connsiteY0" fmla="*/ 125674 h 123825"/>
                <a:gd name="connsiteX1" fmla="*/ 116110 w 123825"/>
                <a:gd name="connsiteY1" fmla="*/ 125674 h 123825"/>
                <a:gd name="connsiteX2" fmla="*/ 124968 w 123825"/>
                <a:gd name="connsiteY2" fmla="*/ 119768 h 123825"/>
                <a:gd name="connsiteX3" fmla="*/ 122873 w 123825"/>
                <a:gd name="connsiteY3" fmla="*/ 109386 h 123825"/>
                <a:gd name="connsiteX4" fmla="*/ 23432 w 123825"/>
                <a:gd name="connsiteY4" fmla="*/ 9945 h 123825"/>
                <a:gd name="connsiteX5" fmla="*/ 13049 w 123825"/>
                <a:gd name="connsiteY5" fmla="*/ 7849 h 123825"/>
                <a:gd name="connsiteX6" fmla="*/ 7144 w 123825"/>
                <a:gd name="connsiteY6" fmla="*/ 16708 h 123825"/>
                <a:gd name="connsiteX7" fmla="*/ 7144 w 123825"/>
                <a:gd name="connsiteY7" fmla="*/ 93289 h 123825"/>
                <a:gd name="connsiteX8" fmla="*/ 39529 w 123825"/>
                <a:gd name="connsiteY8" fmla="*/ 12567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123825">
                  <a:moveTo>
                    <a:pt x="39529" y="125674"/>
                  </a:moveTo>
                  <a:lnTo>
                    <a:pt x="116110" y="125674"/>
                  </a:lnTo>
                  <a:cubicBezTo>
                    <a:pt x="120015" y="125674"/>
                    <a:pt x="123444" y="123292"/>
                    <a:pt x="124968" y="119768"/>
                  </a:cubicBezTo>
                  <a:cubicBezTo>
                    <a:pt x="126397" y="116244"/>
                    <a:pt x="125635" y="112148"/>
                    <a:pt x="122873" y="109386"/>
                  </a:cubicBezTo>
                  <a:lnTo>
                    <a:pt x="23432" y="9945"/>
                  </a:lnTo>
                  <a:cubicBezTo>
                    <a:pt x="20669" y="7183"/>
                    <a:pt x="16573" y="6421"/>
                    <a:pt x="13049" y="7849"/>
                  </a:cubicBezTo>
                  <a:cubicBezTo>
                    <a:pt x="9430" y="9373"/>
                    <a:pt x="7144" y="12802"/>
                    <a:pt x="7144" y="16708"/>
                  </a:cubicBezTo>
                  <a:lnTo>
                    <a:pt x="7144" y="93289"/>
                  </a:lnTo>
                  <a:cubicBezTo>
                    <a:pt x="7144" y="111100"/>
                    <a:pt x="21622" y="125674"/>
                    <a:pt x="39529" y="125674"/>
                  </a:cubicBezTo>
                  <a:close/>
                </a:path>
              </a:pathLst>
            </a:custGeom>
            <a:solidFill>
              <a:schemeClr val="bg1"/>
            </a:solidFill>
            <a:ln w="9525" cap="flat">
              <a:noFill/>
              <a:prstDash val="solid"/>
              <a:miter/>
            </a:ln>
          </p:spPr>
          <p:txBody>
            <a:bodyPr rtlCol="0" anchor="ctr"/>
            <a:lstStyle/>
            <a:p>
              <a:endParaRPr lang="en-IN">
                <a:latin typeface="Aptos" panose="020B0004020202020204" pitchFamily="34" charset="0"/>
              </a:endParaRPr>
            </a:p>
          </p:txBody>
        </p:sp>
        <p:sp>
          <p:nvSpPr>
            <p:cNvPr id="141" name="Freeform: Shape 140">
              <a:extLst>
                <a:ext uri="{FF2B5EF4-FFF2-40B4-BE49-F238E27FC236}">
                  <a16:creationId xmlns:a16="http://schemas.microsoft.com/office/drawing/2014/main" id="{8A6F87F5-EC2F-48A4-8745-5F74CF37A33A}"/>
                </a:ext>
              </a:extLst>
            </p:cNvPr>
            <p:cNvSpPr/>
            <p:nvPr/>
          </p:nvSpPr>
          <p:spPr>
            <a:xfrm>
              <a:off x="3982792" y="2866188"/>
              <a:ext cx="34700" cy="27760"/>
            </a:xfrm>
            <a:custGeom>
              <a:avLst/>
              <a:gdLst>
                <a:gd name="connsiteX0" fmla="*/ 72962 w 95250"/>
                <a:gd name="connsiteY0" fmla="*/ 7144 h 76200"/>
                <a:gd name="connsiteX1" fmla="*/ 28670 w 95250"/>
                <a:gd name="connsiteY1" fmla="*/ 7144 h 76200"/>
                <a:gd name="connsiteX2" fmla="*/ 7144 w 95250"/>
                <a:gd name="connsiteY2" fmla="*/ 32385 h 76200"/>
                <a:gd name="connsiteX3" fmla="*/ 7144 w 95250"/>
                <a:gd name="connsiteY3" fmla="*/ 69913 h 76200"/>
                <a:gd name="connsiteX4" fmla="*/ 94583 w 95250"/>
                <a:gd name="connsiteY4" fmla="*/ 69913 h 76200"/>
                <a:gd name="connsiteX5" fmla="*/ 94583 w 95250"/>
                <a:gd name="connsiteY5" fmla="*/ 32385 h 76200"/>
                <a:gd name="connsiteX6" fmla="*/ 72962 w 95250"/>
                <a:gd name="connsiteY6" fmla="*/ 714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76200">
                  <a:moveTo>
                    <a:pt x="72962" y="7144"/>
                  </a:moveTo>
                  <a:lnTo>
                    <a:pt x="28670" y="7144"/>
                  </a:lnTo>
                  <a:cubicBezTo>
                    <a:pt x="16573" y="7144"/>
                    <a:pt x="7144" y="18288"/>
                    <a:pt x="7144" y="32385"/>
                  </a:cubicBezTo>
                  <a:lnTo>
                    <a:pt x="7144" y="69913"/>
                  </a:lnTo>
                  <a:lnTo>
                    <a:pt x="94583" y="69913"/>
                  </a:lnTo>
                  <a:lnTo>
                    <a:pt x="94583" y="32385"/>
                  </a:lnTo>
                  <a:cubicBezTo>
                    <a:pt x="94583" y="18288"/>
                    <a:pt x="85058" y="7144"/>
                    <a:pt x="72962" y="7144"/>
                  </a:cubicBezTo>
                  <a:close/>
                </a:path>
              </a:pathLst>
            </a:custGeom>
            <a:solidFill>
              <a:srgbClr val="00E7CF"/>
            </a:solidFill>
            <a:ln w="9525" cap="flat">
              <a:noFill/>
              <a:prstDash val="solid"/>
              <a:miter/>
            </a:ln>
          </p:spPr>
          <p:txBody>
            <a:bodyPr rtlCol="0" anchor="ctr"/>
            <a:lstStyle/>
            <a:p>
              <a:endParaRPr lang="en-IN">
                <a:latin typeface="Aptos" panose="020B0004020202020204" pitchFamily="34" charset="0"/>
              </a:endParaRPr>
            </a:p>
          </p:txBody>
        </p:sp>
        <p:sp>
          <p:nvSpPr>
            <p:cNvPr id="142" name="Freeform: Shape 141">
              <a:extLst>
                <a:ext uri="{FF2B5EF4-FFF2-40B4-BE49-F238E27FC236}">
                  <a16:creationId xmlns:a16="http://schemas.microsoft.com/office/drawing/2014/main" id="{BF3D1771-BD53-40ED-B384-7C24B85ED477}"/>
                </a:ext>
              </a:extLst>
            </p:cNvPr>
            <p:cNvSpPr/>
            <p:nvPr/>
          </p:nvSpPr>
          <p:spPr>
            <a:xfrm>
              <a:off x="3982792" y="2895995"/>
              <a:ext cx="34700" cy="117980"/>
            </a:xfrm>
            <a:custGeom>
              <a:avLst/>
              <a:gdLst>
                <a:gd name="connsiteX0" fmla="*/ 7144 w 95250"/>
                <a:gd name="connsiteY0" fmla="*/ 7144 h 323850"/>
                <a:gd name="connsiteX1" fmla="*/ 7144 w 95250"/>
                <a:gd name="connsiteY1" fmla="*/ 102584 h 323850"/>
                <a:gd name="connsiteX2" fmla="*/ 41815 w 95250"/>
                <a:gd name="connsiteY2" fmla="*/ 311277 h 323850"/>
                <a:gd name="connsiteX3" fmla="*/ 50864 w 95250"/>
                <a:gd name="connsiteY3" fmla="*/ 317659 h 323850"/>
                <a:gd name="connsiteX4" fmla="*/ 59817 w 95250"/>
                <a:gd name="connsiteY4" fmla="*/ 311277 h 323850"/>
                <a:gd name="connsiteX5" fmla="*/ 94583 w 95250"/>
                <a:gd name="connsiteY5" fmla="*/ 102584 h 323850"/>
                <a:gd name="connsiteX6" fmla="*/ 94583 w 95250"/>
                <a:gd name="connsiteY6" fmla="*/ 7144 h 323850"/>
                <a:gd name="connsiteX7" fmla="*/ 16669 w 95250"/>
                <a:gd name="connsiteY7" fmla="*/ 7144 h 323850"/>
                <a:gd name="connsiteX8" fmla="*/ 7144 w 95250"/>
                <a:gd name="connsiteY8" fmla="*/ 7144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323850">
                  <a:moveTo>
                    <a:pt x="7144" y="7144"/>
                  </a:moveTo>
                  <a:lnTo>
                    <a:pt x="7144" y="102584"/>
                  </a:lnTo>
                  <a:cubicBezTo>
                    <a:pt x="7144" y="175070"/>
                    <a:pt x="18859" y="245269"/>
                    <a:pt x="41815" y="311277"/>
                  </a:cubicBezTo>
                  <a:cubicBezTo>
                    <a:pt x="43148" y="315087"/>
                    <a:pt x="46768" y="317659"/>
                    <a:pt x="50864" y="317659"/>
                  </a:cubicBezTo>
                  <a:cubicBezTo>
                    <a:pt x="54864" y="317659"/>
                    <a:pt x="58483" y="315087"/>
                    <a:pt x="59817" y="311277"/>
                  </a:cubicBezTo>
                  <a:cubicBezTo>
                    <a:pt x="82868" y="245269"/>
                    <a:pt x="94583" y="175070"/>
                    <a:pt x="94583" y="102584"/>
                  </a:cubicBezTo>
                  <a:lnTo>
                    <a:pt x="94583" y="7144"/>
                  </a:lnTo>
                  <a:lnTo>
                    <a:pt x="16669" y="7144"/>
                  </a:lnTo>
                  <a:lnTo>
                    <a:pt x="7144" y="7144"/>
                  </a:lnTo>
                  <a:close/>
                </a:path>
              </a:pathLst>
            </a:custGeom>
            <a:solidFill>
              <a:srgbClr val="00E7CF"/>
            </a:solidFill>
            <a:ln w="9525" cap="flat">
              <a:noFill/>
              <a:prstDash val="solid"/>
              <a:miter/>
            </a:ln>
          </p:spPr>
          <p:txBody>
            <a:bodyPr rtlCol="0" anchor="ctr"/>
            <a:lstStyle/>
            <a:p>
              <a:endParaRPr lang="en-IN">
                <a:latin typeface="Aptos" panose="020B0004020202020204" pitchFamily="34" charset="0"/>
              </a:endParaRPr>
            </a:p>
          </p:txBody>
        </p:sp>
        <p:sp>
          <p:nvSpPr>
            <p:cNvPr id="143" name="Freeform: Shape 142">
              <a:extLst>
                <a:ext uri="{FF2B5EF4-FFF2-40B4-BE49-F238E27FC236}">
                  <a16:creationId xmlns:a16="http://schemas.microsoft.com/office/drawing/2014/main" id="{607BFB50-025B-4ED5-8D89-E93C57F026C0}"/>
                </a:ext>
              </a:extLst>
            </p:cNvPr>
            <p:cNvSpPr/>
            <p:nvPr/>
          </p:nvSpPr>
          <p:spPr>
            <a:xfrm>
              <a:off x="4014647" y="2889055"/>
              <a:ext cx="13880" cy="58990"/>
            </a:xfrm>
            <a:custGeom>
              <a:avLst/>
              <a:gdLst>
                <a:gd name="connsiteX0" fmla="*/ 30194 w 38100"/>
                <a:gd name="connsiteY0" fmla="*/ 9144 h 161925"/>
                <a:gd name="connsiteX1" fmla="*/ 24384 w 38100"/>
                <a:gd name="connsiteY1" fmla="*/ 7144 h 161925"/>
                <a:gd name="connsiteX2" fmla="*/ 7144 w 38100"/>
                <a:gd name="connsiteY2" fmla="*/ 7144 h 161925"/>
                <a:gd name="connsiteX3" fmla="*/ 7144 w 38100"/>
                <a:gd name="connsiteY3" fmla="*/ 26194 h 161925"/>
                <a:gd name="connsiteX4" fmla="*/ 14859 w 38100"/>
                <a:gd name="connsiteY4" fmla="*/ 26194 h 161925"/>
                <a:gd name="connsiteX5" fmla="*/ 14859 w 38100"/>
                <a:gd name="connsiteY5" fmla="*/ 149828 h 161925"/>
                <a:gd name="connsiteX6" fmla="*/ 24384 w 38100"/>
                <a:gd name="connsiteY6" fmla="*/ 159353 h 161925"/>
                <a:gd name="connsiteX7" fmla="*/ 33909 w 38100"/>
                <a:gd name="connsiteY7" fmla="*/ 149828 h 161925"/>
                <a:gd name="connsiteX8" fmla="*/ 33909 w 38100"/>
                <a:gd name="connsiteY8" fmla="*/ 16669 h 161925"/>
                <a:gd name="connsiteX9" fmla="*/ 30194 w 38100"/>
                <a:gd name="connsiteY9" fmla="*/ 9144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 h="161925">
                  <a:moveTo>
                    <a:pt x="30194" y="9144"/>
                  </a:moveTo>
                  <a:cubicBezTo>
                    <a:pt x="28575" y="7906"/>
                    <a:pt x="26575" y="7144"/>
                    <a:pt x="24384" y="7144"/>
                  </a:cubicBezTo>
                  <a:lnTo>
                    <a:pt x="7144" y="7144"/>
                  </a:lnTo>
                  <a:lnTo>
                    <a:pt x="7144" y="26194"/>
                  </a:lnTo>
                  <a:lnTo>
                    <a:pt x="14859" y="26194"/>
                  </a:lnTo>
                  <a:lnTo>
                    <a:pt x="14859" y="149828"/>
                  </a:lnTo>
                  <a:cubicBezTo>
                    <a:pt x="14859" y="155162"/>
                    <a:pt x="19145" y="159353"/>
                    <a:pt x="24384" y="159353"/>
                  </a:cubicBezTo>
                  <a:cubicBezTo>
                    <a:pt x="29623" y="159353"/>
                    <a:pt x="33909" y="155162"/>
                    <a:pt x="33909" y="149828"/>
                  </a:cubicBezTo>
                  <a:lnTo>
                    <a:pt x="33909" y="16669"/>
                  </a:lnTo>
                  <a:cubicBezTo>
                    <a:pt x="33909" y="13621"/>
                    <a:pt x="32480" y="10858"/>
                    <a:pt x="30194" y="9144"/>
                  </a:cubicBezTo>
                  <a:close/>
                </a:path>
              </a:pathLst>
            </a:custGeom>
            <a:solidFill>
              <a:srgbClr val="00E7CF"/>
            </a:solidFill>
            <a:ln w="9525" cap="flat">
              <a:noFill/>
              <a:prstDash val="solid"/>
              <a:miter/>
            </a:ln>
          </p:spPr>
          <p:txBody>
            <a:bodyPr rtlCol="0" anchor="ctr"/>
            <a:lstStyle/>
            <a:p>
              <a:endParaRPr lang="en-IN">
                <a:latin typeface="Aptos" panose="020B0004020202020204" pitchFamily="34" charset="0"/>
              </a:endParaRPr>
            </a:p>
          </p:txBody>
        </p:sp>
      </p:grpSp>
      <p:grpSp>
        <p:nvGrpSpPr>
          <p:cNvPr id="144" name="Group 143">
            <a:extLst>
              <a:ext uri="{FF2B5EF4-FFF2-40B4-BE49-F238E27FC236}">
                <a16:creationId xmlns:a16="http://schemas.microsoft.com/office/drawing/2014/main" id="{75E6C490-27C5-464E-B9AA-68C06DC5E379}"/>
              </a:ext>
              <a:ext uri="{C183D7F6-B498-43B3-948B-1728B52AA6E4}">
                <adec:decorative xmlns:adec="http://schemas.microsoft.com/office/drawing/2017/decorative" val="1"/>
              </a:ext>
            </a:extLst>
          </p:cNvPr>
          <p:cNvGrpSpPr/>
          <p:nvPr/>
        </p:nvGrpSpPr>
        <p:grpSpPr>
          <a:xfrm>
            <a:off x="808889" y="2826427"/>
            <a:ext cx="398304" cy="530522"/>
            <a:chOff x="2203659" y="2819574"/>
            <a:chExt cx="179394" cy="240325"/>
          </a:xfrm>
        </p:grpSpPr>
        <p:sp>
          <p:nvSpPr>
            <p:cNvPr id="145" name="Freeform: Shape 144">
              <a:extLst>
                <a:ext uri="{FF2B5EF4-FFF2-40B4-BE49-F238E27FC236}">
                  <a16:creationId xmlns:a16="http://schemas.microsoft.com/office/drawing/2014/main" id="{4148AD17-2C83-4C7B-8A22-FE43EC4A8D03}"/>
                </a:ext>
              </a:extLst>
            </p:cNvPr>
            <p:cNvSpPr/>
            <p:nvPr/>
          </p:nvSpPr>
          <p:spPr>
            <a:xfrm>
              <a:off x="2203659" y="2819574"/>
              <a:ext cx="178206" cy="240325"/>
            </a:xfrm>
            <a:custGeom>
              <a:avLst/>
              <a:gdLst>
                <a:gd name="connsiteX0" fmla="*/ 13688 w 199099"/>
                <a:gd name="connsiteY0" fmla="*/ 13688 h 278739"/>
                <a:gd name="connsiteX1" fmla="*/ 13688 w 199099"/>
                <a:gd name="connsiteY1" fmla="*/ 265881 h 278739"/>
                <a:gd name="connsiteX2" fmla="*/ 195532 w 199099"/>
                <a:gd name="connsiteY2" fmla="*/ 265881 h 278739"/>
                <a:gd name="connsiteX3" fmla="*/ 195532 w 199099"/>
                <a:gd name="connsiteY3" fmla="*/ 93328 h 278739"/>
                <a:gd name="connsiteX4" fmla="*/ 119875 w 199099"/>
                <a:gd name="connsiteY4" fmla="*/ 93328 h 278739"/>
                <a:gd name="connsiteX5" fmla="*/ 119875 w 199099"/>
                <a:gd name="connsiteY5" fmla="*/ 13688 h 278739"/>
                <a:gd name="connsiteX6" fmla="*/ 13688 w 199099"/>
                <a:gd name="connsiteY6" fmla="*/ 13688 h 278739"/>
                <a:gd name="connsiteX7" fmla="*/ 13688 w 199099"/>
                <a:gd name="connsiteY7" fmla="*/ 13688 h 27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9099" h="278739">
                  <a:moveTo>
                    <a:pt x="13688" y="13688"/>
                  </a:moveTo>
                  <a:lnTo>
                    <a:pt x="13688" y="265881"/>
                  </a:lnTo>
                  <a:lnTo>
                    <a:pt x="195532" y="265881"/>
                  </a:lnTo>
                  <a:lnTo>
                    <a:pt x="195532" y="93328"/>
                  </a:lnTo>
                  <a:lnTo>
                    <a:pt x="119875" y="93328"/>
                  </a:lnTo>
                  <a:lnTo>
                    <a:pt x="119875" y="13688"/>
                  </a:lnTo>
                  <a:lnTo>
                    <a:pt x="13688" y="13688"/>
                  </a:lnTo>
                  <a:lnTo>
                    <a:pt x="13688" y="13688"/>
                  </a:lnTo>
                  <a:close/>
                </a:path>
              </a:pathLst>
            </a:custGeom>
            <a:solidFill>
              <a:schemeClr val="bg1"/>
            </a:solidFill>
            <a:ln w="13097" cap="flat">
              <a:noFill/>
              <a:prstDash val="solid"/>
              <a:miter/>
            </a:ln>
          </p:spPr>
          <p:txBody>
            <a:bodyPr rtlCol="0" anchor="ctr"/>
            <a:lstStyle/>
            <a:p>
              <a:endParaRPr lang="en-IN">
                <a:latin typeface="Aptos" panose="020B0004020202020204" pitchFamily="34" charset="0"/>
              </a:endParaRPr>
            </a:p>
          </p:txBody>
        </p:sp>
        <p:sp>
          <p:nvSpPr>
            <p:cNvPr id="146" name="Freeform: Shape 145">
              <a:extLst>
                <a:ext uri="{FF2B5EF4-FFF2-40B4-BE49-F238E27FC236}">
                  <a16:creationId xmlns:a16="http://schemas.microsoft.com/office/drawing/2014/main" id="{3CCCFCDC-9ED3-4409-9D85-9D5412C90E32}"/>
                </a:ext>
              </a:extLst>
            </p:cNvPr>
            <p:cNvSpPr/>
            <p:nvPr/>
          </p:nvSpPr>
          <p:spPr>
            <a:xfrm>
              <a:off x="2311771" y="2819574"/>
              <a:ext cx="71282" cy="68664"/>
            </a:xfrm>
            <a:custGeom>
              <a:avLst/>
              <a:gdLst>
                <a:gd name="connsiteX0" fmla="*/ 13688 w 79639"/>
                <a:gd name="connsiteY0" fmla="*/ 74745 h 79639"/>
                <a:gd name="connsiteX1" fmla="*/ 74745 w 79639"/>
                <a:gd name="connsiteY1" fmla="*/ 74745 h 79639"/>
                <a:gd name="connsiteX2" fmla="*/ 13688 w 79639"/>
                <a:gd name="connsiteY2" fmla="*/ 13688 h 79639"/>
                <a:gd name="connsiteX3" fmla="*/ 13688 w 79639"/>
                <a:gd name="connsiteY3" fmla="*/ 74745 h 79639"/>
                <a:gd name="connsiteX4" fmla="*/ 13688 w 79639"/>
                <a:gd name="connsiteY4" fmla="*/ 74745 h 7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639" h="79639">
                  <a:moveTo>
                    <a:pt x="13688" y="74745"/>
                  </a:moveTo>
                  <a:lnTo>
                    <a:pt x="74745" y="74745"/>
                  </a:lnTo>
                  <a:lnTo>
                    <a:pt x="13688" y="13688"/>
                  </a:lnTo>
                  <a:lnTo>
                    <a:pt x="13688" y="74745"/>
                  </a:lnTo>
                  <a:lnTo>
                    <a:pt x="13688" y="74745"/>
                  </a:lnTo>
                  <a:close/>
                </a:path>
              </a:pathLst>
            </a:custGeom>
            <a:solidFill>
              <a:schemeClr val="bg1"/>
            </a:solidFill>
            <a:ln w="13097" cap="flat">
              <a:noFill/>
              <a:prstDash val="solid"/>
              <a:miter/>
            </a:ln>
          </p:spPr>
          <p:txBody>
            <a:bodyPr rtlCol="0" anchor="ctr"/>
            <a:lstStyle/>
            <a:p>
              <a:endParaRPr lang="en-IN">
                <a:latin typeface="Aptos" panose="020B0004020202020204" pitchFamily="34" charset="0"/>
              </a:endParaRPr>
            </a:p>
          </p:txBody>
        </p:sp>
        <p:sp>
          <p:nvSpPr>
            <p:cNvPr id="147" name="Freeform: Shape 146">
              <a:extLst>
                <a:ext uri="{FF2B5EF4-FFF2-40B4-BE49-F238E27FC236}">
                  <a16:creationId xmlns:a16="http://schemas.microsoft.com/office/drawing/2014/main" id="{A6F6003B-5C76-44B4-B306-C9A9885F8EF7}"/>
                </a:ext>
              </a:extLst>
            </p:cNvPr>
            <p:cNvSpPr/>
            <p:nvPr/>
          </p:nvSpPr>
          <p:spPr>
            <a:xfrm>
              <a:off x="2273857" y="2904552"/>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00E7CF"/>
            </a:solidFill>
            <a:ln w="7408" cap="flat">
              <a:noFill/>
              <a:prstDash val="solid"/>
              <a:miter/>
            </a:ln>
          </p:spPr>
          <p:txBody>
            <a:bodyPr rtlCol="0" anchor="ctr"/>
            <a:lstStyle/>
            <a:p>
              <a:endParaRPr lang="en-US">
                <a:latin typeface="Aptos" panose="020B0004020202020204" pitchFamily="34" charset="0"/>
              </a:endParaRPr>
            </a:p>
          </p:txBody>
        </p:sp>
        <p:sp>
          <p:nvSpPr>
            <p:cNvPr id="148" name="Freeform: Shape 147">
              <a:extLst>
                <a:ext uri="{FF2B5EF4-FFF2-40B4-BE49-F238E27FC236}">
                  <a16:creationId xmlns:a16="http://schemas.microsoft.com/office/drawing/2014/main" id="{4A4A4023-ED49-4217-BFB9-514090B98547}"/>
                </a:ext>
              </a:extLst>
            </p:cNvPr>
            <p:cNvSpPr/>
            <p:nvPr/>
          </p:nvSpPr>
          <p:spPr>
            <a:xfrm>
              <a:off x="2273857" y="2939737"/>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00E7CF"/>
            </a:solidFill>
            <a:ln w="7408" cap="flat">
              <a:noFill/>
              <a:prstDash val="solid"/>
              <a:miter/>
            </a:ln>
          </p:spPr>
          <p:txBody>
            <a:bodyPr rtlCol="0" anchor="ctr"/>
            <a:lstStyle/>
            <a:p>
              <a:endParaRPr lang="en-US">
                <a:latin typeface="Aptos" panose="020B0004020202020204" pitchFamily="34" charset="0"/>
              </a:endParaRPr>
            </a:p>
          </p:txBody>
        </p:sp>
        <p:sp>
          <p:nvSpPr>
            <p:cNvPr id="149" name="Freeform: Shape 148">
              <a:extLst>
                <a:ext uri="{FF2B5EF4-FFF2-40B4-BE49-F238E27FC236}">
                  <a16:creationId xmlns:a16="http://schemas.microsoft.com/office/drawing/2014/main" id="{35784B0D-8A86-49D4-9734-4B2E3269094A}"/>
                </a:ext>
              </a:extLst>
            </p:cNvPr>
            <p:cNvSpPr/>
            <p:nvPr/>
          </p:nvSpPr>
          <p:spPr>
            <a:xfrm>
              <a:off x="2273857" y="2974282"/>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75757A"/>
            </a:solidFill>
            <a:ln w="7408" cap="flat">
              <a:noFill/>
              <a:prstDash val="solid"/>
              <a:miter/>
            </a:ln>
          </p:spPr>
          <p:txBody>
            <a:bodyPr rtlCol="0" anchor="ctr"/>
            <a:lstStyle/>
            <a:p>
              <a:endParaRPr lang="en-US">
                <a:latin typeface="Aptos" panose="020B0004020202020204" pitchFamily="34" charset="0"/>
              </a:endParaRPr>
            </a:p>
          </p:txBody>
        </p:sp>
        <p:sp>
          <p:nvSpPr>
            <p:cNvPr id="150" name="Freeform: Shape 149">
              <a:extLst>
                <a:ext uri="{FF2B5EF4-FFF2-40B4-BE49-F238E27FC236}">
                  <a16:creationId xmlns:a16="http://schemas.microsoft.com/office/drawing/2014/main" id="{80DD81A2-17B1-4E7D-A406-4CA00F955C5F}"/>
                </a:ext>
              </a:extLst>
            </p:cNvPr>
            <p:cNvSpPr/>
            <p:nvPr/>
          </p:nvSpPr>
          <p:spPr>
            <a:xfrm>
              <a:off x="2273857" y="3008827"/>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75757A"/>
            </a:solidFill>
            <a:ln w="7408" cap="flat">
              <a:noFill/>
              <a:prstDash val="solid"/>
              <a:miter/>
            </a:ln>
          </p:spPr>
          <p:txBody>
            <a:bodyPr rtlCol="0" anchor="ctr"/>
            <a:lstStyle/>
            <a:p>
              <a:endParaRPr lang="en-US">
                <a:latin typeface="Aptos" panose="020B0004020202020204" pitchFamily="34" charset="0"/>
              </a:endParaRPr>
            </a:p>
          </p:txBody>
        </p:sp>
        <p:sp>
          <p:nvSpPr>
            <p:cNvPr id="151" name="Freeform: Shape 150">
              <a:extLst>
                <a:ext uri="{FF2B5EF4-FFF2-40B4-BE49-F238E27FC236}">
                  <a16:creationId xmlns:a16="http://schemas.microsoft.com/office/drawing/2014/main" id="{5A4F3173-03CF-42BF-B672-876A09FDD555}"/>
                </a:ext>
              </a:extLst>
            </p:cNvPr>
            <p:cNvSpPr/>
            <p:nvPr/>
          </p:nvSpPr>
          <p:spPr>
            <a:xfrm>
              <a:off x="2221614" y="2898368"/>
              <a:ext cx="44780" cy="38383"/>
            </a:xfrm>
            <a:custGeom>
              <a:avLst/>
              <a:gdLst>
                <a:gd name="connsiteX0" fmla="*/ 22375 w 53093"/>
                <a:gd name="connsiteY0" fmla="*/ 39820 h 45508"/>
                <a:gd name="connsiteX1" fmla="*/ 5689 w 53093"/>
                <a:gd name="connsiteY1" fmla="*/ 19341 h 45508"/>
                <a:gd name="connsiteX2" fmla="*/ 14032 w 53093"/>
                <a:gd name="connsiteY2" fmla="*/ 12515 h 45508"/>
                <a:gd name="connsiteX3" fmla="*/ 23892 w 53093"/>
                <a:gd name="connsiteY3" fmla="*/ 23133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19341"/>
                  </a:lnTo>
                  <a:lnTo>
                    <a:pt x="14032" y="12515"/>
                  </a:lnTo>
                  <a:lnTo>
                    <a:pt x="23892" y="23133"/>
                  </a:lnTo>
                  <a:lnTo>
                    <a:pt x="43612" y="5689"/>
                  </a:lnTo>
                  <a:lnTo>
                    <a:pt x="51197" y="14032"/>
                  </a:lnTo>
                  <a:close/>
                </a:path>
              </a:pathLst>
            </a:custGeom>
            <a:solidFill>
              <a:srgbClr val="00E7CF"/>
            </a:solidFill>
            <a:ln w="9525" cap="flat">
              <a:noFill/>
              <a:prstDash val="solid"/>
              <a:miter/>
            </a:ln>
          </p:spPr>
          <p:txBody>
            <a:bodyPr rtlCol="0" anchor="ctr"/>
            <a:lstStyle/>
            <a:p>
              <a:endParaRPr lang="en-US">
                <a:latin typeface="Aptos" panose="020B0004020202020204" pitchFamily="34" charset="0"/>
              </a:endParaRPr>
            </a:p>
          </p:txBody>
        </p:sp>
        <p:sp>
          <p:nvSpPr>
            <p:cNvPr id="152" name="Freeform: Shape 151">
              <a:extLst>
                <a:ext uri="{FF2B5EF4-FFF2-40B4-BE49-F238E27FC236}">
                  <a16:creationId xmlns:a16="http://schemas.microsoft.com/office/drawing/2014/main" id="{6609ED8A-8249-48BE-8028-8D58B99093D3}"/>
                </a:ext>
              </a:extLst>
            </p:cNvPr>
            <p:cNvSpPr/>
            <p:nvPr/>
          </p:nvSpPr>
          <p:spPr>
            <a:xfrm>
              <a:off x="2221614" y="2932274"/>
              <a:ext cx="44780" cy="38383"/>
            </a:xfrm>
            <a:custGeom>
              <a:avLst/>
              <a:gdLst>
                <a:gd name="connsiteX0" fmla="*/ 22375 w 53093"/>
                <a:gd name="connsiteY0" fmla="*/ 39820 h 45508"/>
                <a:gd name="connsiteX1" fmla="*/ 5689 w 53093"/>
                <a:gd name="connsiteY1" fmla="*/ 20100 h 45508"/>
                <a:gd name="connsiteX2" fmla="*/ 14032 w 53093"/>
                <a:gd name="connsiteY2" fmla="*/ 12515 h 45508"/>
                <a:gd name="connsiteX3" fmla="*/ 23892 w 53093"/>
                <a:gd name="connsiteY3" fmla="*/ 23892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20100"/>
                  </a:lnTo>
                  <a:lnTo>
                    <a:pt x="14032" y="12515"/>
                  </a:lnTo>
                  <a:lnTo>
                    <a:pt x="23892" y="23892"/>
                  </a:lnTo>
                  <a:lnTo>
                    <a:pt x="43612" y="5689"/>
                  </a:lnTo>
                  <a:lnTo>
                    <a:pt x="51197" y="14032"/>
                  </a:lnTo>
                  <a:close/>
                </a:path>
              </a:pathLst>
            </a:custGeom>
            <a:solidFill>
              <a:srgbClr val="00E7CF"/>
            </a:solidFill>
            <a:ln w="9525" cap="flat">
              <a:noFill/>
              <a:prstDash val="solid"/>
              <a:miter/>
            </a:ln>
          </p:spPr>
          <p:txBody>
            <a:bodyPr rtlCol="0" anchor="ctr"/>
            <a:lstStyle/>
            <a:p>
              <a:endParaRPr lang="en-US">
                <a:latin typeface="Aptos" panose="020B0004020202020204" pitchFamily="34" charset="0"/>
              </a:endParaRPr>
            </a:p>
          </p:txBody>
        </p:sp>
        <p:sp>
          <p:nvSpPr>
            <p:cNvPr id="153" name="Freeform: Shape 152">
              <a:extLst>
                <a:ext uri="{FF2B5EF4-FFF2-40B4-BE49-F238E27FC236}">
                  <a16:creationId xmlns:a16="http://schemas.microsoft.com/office/drawing/2014/main" id="{A3665710-34CE-45DB-AC20-4E91210725C2}"/>
                </a:ext>
              </a:extLst>
            </p:cNvPr>
            <p:cNvSpPr/>
            <p:nvPr/>
          </p:nvSpPr>
          <p:spPr>
            <a:xfrm>
              <a:off x="2221614" y="2966819"/>
              <a:ext cx="44780" cy="38383"/>
            </a:xfrm>
            <a:custGeom>
              <a:avLst/>
              <a:gdLst>
                <a:gd name="connsiteX0" fmla="*/ 22375 w 53093"/>
                <a:gd name="connsiteY0" fmla="*/ 39820 h 45508"/>
                <a:gd name="connsiteX1" fmla="*/ 5689 w 53093"/>
                <a:gd name="connsiteY1" fmla="*/ 19341 h 45508"/>
                <a:gd name="connsiteX2" fmla="*/ 14032 w 53093"/>
                <a:gd name="connsiteY2" fmla="*/ 12515 h 45508"/>
                <a:gd name="connsiteX3" fmla="*/ 23892 w 53093"/>
                <a:gd name="connsiteY3" fmla="*/ 23133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19341"/>
                  </a:lnTo>
                  <a:lnTo>
                    <a:pt x="14032" y="12515"/>
                  </a:lnTo>
                  <a:lnTo>
                    <a:pt x="23892" y="23133"/>
                  </a:lnTo>
                  <a:lnTo>
                    <a:pt x="43612" y="5689"/>
                  </a:lnTo>
                  <a:lnTo>
                    <a:pt x="51197" y="14032"/>
                  </a:lnTo>
                  <a:close/>
                </a:path>
              </a:pathLst>
            </a:custGeom>
            <a:solidFill>
              <a:srgbClr val="75757A"/>
            </a:solidFill>
            <a:ln w="9525" cap="flat">
              <a:noFill/>
              <a:prstDash val="solid"/>
              <a:miter/>
            </a:ln>
          </p:spPr>
          <p:txBody>
            <a:bodyPr rtlCol="0" anchor="ctr"/>
            <a:lstStyle/>
            <a:p>
              <a:endParaRPr lang="en-US">
                <a:latin typeface="Aptos" panose="020B0004020202020204" pitchFamily="34" charset="0"/>
              </a:endParaRPr>
            </a:p>
          </p:txBody>
        </p:sp>
        <p:sp>
          <p:nvSpPr>
            <p:cNvPr id="154" name="Freeform: Shape 153">
              <a:extLst>
                <a:ext uri="{FF2B5EF4-FFF2-40B4-BE49-F238E27FC236}">
                  <a16:creationId xmlns:a16="http://schemas.microsoft.com/office/drawing/2014/main" id="{266F88A0-8827-421D-9C60-2DDA4DE35ECC}"/>
                </a:ext>
              </a:extLst>
            </p:cNvPr>
            <p:cNvSpPr/>
            <p:nvPr/>
          </p:nvSpPr>
          <p:spPr>
            <a:xfrm>
              <a:off x="2221614" y="3000724"/>
              <a:ext cx="44780" cy="38383"/>
            </a:xfrm>
            <a:custGeom>
              <a:avLst/>
              <a:gdLst>
                <a:gd name="connsiteX0" fmla="*/ 22375 w 53093"/>
                <a:gd name="connsiteY0" fmla="*/ 40578 h 45508"/>
                <a:gd name="connsiteX1" fmla="*/ 5689 w 53093"/>
                <a:gd name="connsiteY1" fmla="*/ 20100 h 45508"/>
                <a:gd name="connsiteX2" fmla="*/ 14032 w 53093"/>
                <a:gd name="connsiteY2" fmla="*/ 12515 h 45508"/>
                <a:gd name="connsiteX3" fmla="*/ 23892 w 53093"/>
                <a:gd name="connsiteY3" fmla="*/ 23892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40578"/>
                  </a:moveTo>
                  <a:lnTo>
                    <a:pt x="5689" y="20100"/>
                  </a:lnTo>
                  <a:lnTo>
                    <a:pt x="14032" y="12515"/>
                  </a:lnTo>
                  <a:lnTo>
                    <a:pt x="23892" y="23892"/>
                  </a:lnTo>
                  <a:lnTo>
                    <a:pt x="43612" y="5689"/>
                  </a:lnTo>
                  <a:lnTo>
                    <a:pt x="51197" y="14032"/>
                  </a:lnTo>
                  <a:close/>
                </a:path>
              </a:pathLst>
            </a:custGeom>
            <a:solidFill>
              <a:srgbClr val="75757A"/>
            </a:solidFill>
            <a:ln w="9525" cap="flat">
              <a:noFill/>
              <a:prstDash val="solid"/>
              <a:miter/>
            </a:ln>
          </p:spPr>
          <p:txBody>
            <a:bodyPr rtlCol="0" anchor="ctr"/>
            <a:lstStyle/>
            <a:p>
              <a:endParaRPr lang="en-US">
                <a:latin typeface="Aptos" panose="020B0004020202020204" pitchFamily="34" charset="0"/>
              </a:endParaRPr>
            </a:p>
          </p:txBody>
        </p:sp>
      </p:grpSp>
      <p:grpSp>
        <p:nvGrpSpPr>
          <p:cNvPr id="23" name="Group 22">
            <a:extLst>
              <a:ext uri="{FF2B5EF4-FFF2-40B4-BE49-F238E27FC236}">
                <a16:creationId xmlns:a16="http://schemas.microsoft.com/office/drawing/2014/main" id="{4CADA0A7-6243-DC23-83F0-C198FAAD8F48}"/>
              </a:ext>
            </a:extLst>
          </p:cNvPr>
          <p:cNvGrpSpPr/>
          <p:nvPr/>
        </p:nvGrpSpPr>
        <p:grpSpPr>
          <a:xfrm>
            <a:off x="1747047" y="3279172"/>
            <a:ext cx="252000" cy="252000"/>
            <a:chOff x="1074887" y="3330462"/>
            <a:chExt cx="326112" cy="326112"/>
          </a:xfrm>
        </p:grpSpPr>
        <p:sp>
          <p:nvSpPr>
            <p:cNvPr id="21" name="Freeform: Shape 20">
              <a:extLst>
                <a:ext uri="{FF2B5EF4-FFF2-40B4-BE49-F238E27FC236}">
                  <a16:creationId xmlns:a16="http://schemas.microsoft.com/office/drawing/2014/main" id="{5A90C1C5-4FBC-C176-EB40-4B90116C378E}"/>
                </a:ext>
              </a:extLst>
            </p:cNvPr>
            <p:cNvSpPr/>
            <p:nvPr/>
          </p:nvSpPr>
          <p:spPr bwMode="auto">
            <a:xfrm>
              <a:off x="1074887" y="3330462"/>
              <a:ext cx="326112" cy="326112"/>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22" name="Graphic 77">
              <a:extLst>
                <a:ext uri="{FF2B5EF4-FFF2-40B4-BE49-F238E27FC236}">
                  <a16:creationId xmlns:a16="http://schemas.microsoft.com/office/drawing/2014/main" id="{0464504F-F5EB-31D0-33BF-5D7B7C9E5BB4}"/>
                </a:ext>
              </a:extLst>
            </p:cNvPr>
            <p:cNvSpPr/>
            <p:nvPr/>
          </p:nvSpPr>
          <p:spPr>
            <a:xfrm>
              <a:off x="1156318" y="3429000"/>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grpSp>
        <p:nvGrpSpPr>
          <p:cNvPr id="24" name="Group 23">
            <a:extLst>
              <a:ext uri="{FF2B5EF4-FFF2-40B4-BE49-F238E27FC236}">
                <a16:creationId xmlns:a16="http://schemas.microsoft.com/office/drawing/2014/main" id="{83513EBD-DD64-0878-640D-14B272043F6B}"/>
              </a:ext>
            </a:extLst>
          </p:cNvPr>
          <p:cNvGrpSpPr/>
          <p:nvPr/>
        </p:nvGrpSpPr>
        <p:grpSpPr>
          <a:xfrm>
            <a:off x="1739846" y="3629237"/>
            <a:ext cx="252000" cy="252000"/>
            <a:chOff x="1074887" y="3330462"/>
            <a:chExt cx="326112" cy="326112"/>
          </a:xfrm>
        </p:grpSpPr>
        <p:sp>
          <p:nvSpPr>
            <p:cNvPr id="25" name="Freeform: Shape 24">
              <a:extLst>
                <a:ext uri="{FF2B5EF4-FFF2-40B4-BE49-F238E27FC236}">
                  <a16:creationId xmlns:a16="http://schemas.microsoft.com/office/drawing/2014/main" id="{3AD6F3FB-5BCF-C51C-34C8-E57B70FF8671}"/>
                </a:ext>
              </a:extLst>
            </p:cNvPr>
            <p:cNvSpPr/>
            <p:nvPr/>
          </p:nvSpPr>
          <p:spPr bwMode="auto">
            <a:xfrm>
              <a:off x="1074887" y="3330462"/>
              <a:ext cx="326112" cy="326112"/>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26" name="Graphic 77">
              <a:extLst>
                <a:ext uri="{FF2B5EF4-FFF2-40B4-BE49-F238E27FC236}">
                  <a16:creationId xmlns:a16="http://schemas.microsoft.com/office/drawing/2014/main" id="{4FA14E01-80FA-3C78-B1BB-6CCF4DACAC93}"/>
                </a:ext>
              </a:extLst>
            </p:cNvPr>
            <p:cNvSpPr/>
            <p:nvPr/>
          </p:nvSpPr>
          <p:spPr>
            <a:xfrm>
              <a:off x="1156318" y="3429000"/>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grpSp>
        <p:nvGrpSpPr>
          <p:cNvPr id="27" name="Group 26">
            <a:extLst>
              <a:ext uri="{FF2B5EF4-FFF2-40B4-BE49-F238E27FC236}">
                <a16:creationId xmlns:a16="http://schemas.microsoft.com/office/drawing/2014/main" id="{B10BC6CC-3830-1D16-F1F8-9C3DE53F59F1}"/>
              </a:ext>
            </a:extLst>
          </p:cNvPr>
          <p:cNvGrpSpPr/>
          <p:nvPr/>
        </p:nvGrpSpPr>
        <p:grpSpPr>
          <a:xfrm>
            <a:off x="1734054" y="3986079"/>
            <a:ext cx="252000" cy="252000"/>
            <a:chOff x="1074887" y="3330462"/>
            <a:chExt cx="326112" cy="326112"/>
          </a:xfrm>
        </p:grpSpPr>
        <p:sp>
          <p:nvSpPr>
            <p:cNvPr id="28" name="Freeform: Shape 27">
              <a:extLst>
                <a:ext uri="{FF2B5EF4-FFF2-40B4-BE49-F238E27FC236}">
                  <a16:creationId xmlns:a16="http://schemas.microsoft.com/office/drawing/2014/main" id="{C85F014E-BE6A-1BC6-E054-C4796125848C}"/>
                </a:ext>
              </a:extLst>
            </p:cNvPr>
            <p:cNvSpPr/>
            <p:nvPr/>
          </p:nvSpPr>
          <p:spPr bwMode="auto">
            <a:xfrm>
              <a:off x="1074887" y="3330462"/>
              <a:ext cx="326112" cy="326112"/>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29" name="Graphic 77">
              <a:extLst>
                <a:ext uri="{FF2B5EF4-FFF2-40B4-BE49-F238E27FC236}">
                  <a16:creationId xmlns:a16="http://schemas.microsoft.com/office/drawing/2014/main" id="{1DC09BD2-E865-0904-4C3E-7675E1F2D300}"/>
                </a:ext>
              </a:extLst>
            </p:cNvPr>
            <p:cNvSpPr/>
            <p:nvPr/>
          </p:nvSpPr>
          <p:spPr>
            <a:xfrm>
              <a:off x="1156318" y="3429000"/>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spTree>
    <p:extLst>
      <p:ext uri="{BB962C8B-B14F-4D97-AF65-F5344CB8AC3E}">
        <p14:creationId xmlns:p14="http://schemas.microsoft.com/office/powerpoint/2010/main" val="25674934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r>
              <a:rPr lang="en-US"/>
              <a:t>Performance</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Detail the expected copilot response times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19027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While there are no guaranteed service level agreements (SLAs) for Copilot Studio response times – mainly because they depend on complexity, integration patterns, etc. – it’s </a:t>
            </a:r>
            <a:r>
              <a:rPr lang="en-US" sz="1200">
                <a:solidFill>
                  <a:srgbClr val="FFFFFF">
                    <a:lumMod val="95000"/>
                  </a:srgbClr>
                </a:solidFill>
                <a:latin typeface="Aptos" panose="020B0004020202020204" pitchFamily="34" charset="0"/>
              </a:rPr>
              <a:t>still </a:t>
            </a: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important  to understand performance expectations for the copilot response times to make sure the copilot design optimizes for performance.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rPr>
              <a:t>Capture telemetry with Application Insights</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5B2205E2-CD4D-9C5E-E9A2-4184890AF454}"/>
              </a:ext>
            </a:extLst>
          </p:cNvPr>
          <p:cNvGraphicFramePr>
            <a:graphicFrameLocks noGrp="1"/>
          </p:cNvGraphicFramePr>
          <p:nvPr>
            <p:extLst>
              <p:ext uri="{D42A27DB-BD31-4B8C-83A1-F6EECF244321}">
                <p14:modId xmlns:p14="http://schemas.microsoft.com/office/powerpoint/2010/main" val="629319055"/>
              </p:ext>
            </p:extLst>
          </p:nvPr>
        </p:nvGraphicFramePr>
        <p:xfrm>
          <a:off x="361951" y="1666779"/>
          <a:ext cx="8334350" cy="4894080"/>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88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First chat load time and first message expectation</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8890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88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Expected maximum latency for the copilot to answer user queries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88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Approach for handling long-running actions (e.g., waiting for an external system to return data)</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63585B1A-6C09-3A57-0360-5C7C0C6D58F0}"/>
              </a:ext>
            </a:extLst>
          </p:cNvPr>
          <p:cNvSpPr/>
          <p:nvPr/>
        </p:nvSpPr>
        <p:spPr bwMode="auto">
          <a:xfrm rot="60000">
            <a:off x="3089037" y="1749388"/>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5 seconds for the web chat control to load and for the initial messages to be displayed to the user.</a:t>
            </a:r>
          </a:p>
        </p:txBody>
      </p:sp>
      <p:sp>
        <p:nvSpPr>
          <p:cNvPr id="6" name="Rectangle: Folded Corner 5">
            <a:extLst>
              <a:ext uri="{FF2B5EF4-FFF2-40B4-BE49-F238E27FC236}">
                <a16:creationId xmlns:a16="http://schemas.microsoft.com/office/drawing/2014/main" id="{DEE90F94-F0ED-18C2-B7F1-E10D9655D23B}"/>
              </a:ext>
            </a:extLst>
          </p:cNvPr>
          <p:cNvSpPr/>
          <p:nvPr/>
        </p:nvSpPr>
        <p:spPr bwMode="auto">
          <a:xfrm rot="60000">
            <a:off x="3088007" y="353781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3 seconds after a user provides an input.</a:t>
            </a:r>
          </a:p>
        </p:txBody>
      </p:sp>
      <p:sp>
        <p:nvSpPr>
          <p:cNvPr id="8" name="Rectangle: Folded Corner 7">
            <a:extLst>
              <a:ext uri="{FF2B5EF4-FFF2-40B4-BE49-F238E27FC236}">
                <a16:creationId xmlns:a16="http://schemas.microsoft.com/office/drawing/2014/main" id="{22D49A19-8C62-1F7E-6031-30F2B5BC8CDB}"/>
              </a:ext>
            </a:extLst>
          </p:cNvPr>
          <p:cNvSpPr/>
          <p:nvPr/>
        </p:nvSpPr>
        <p:spPr bwMode="auto">
          <a:xfrm rot="60000">
            <a:off x="3089037" y="5238255"/>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 specific message is displayed to the user asking them to wait while the cloud flow runs and returns data. Typing indicator shows that the copilot is doing something.</a:t>
            </a:r>
          </a:p>
        </p:txBody>
      </p:sp>
    </p:spTree>
    <p:extLst>
      <p:ext uri="{BB962C8B-B14F-4D97-AF65-F5344CB8AC3E}">
        <p14:creationId xmlns:p14="http://schemas.microsoft.com/office/powerpoint/2010/main" val="53980750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pPr>
              <a:spcBef>
                <a:spcPts val="600"/>
              </a:spcBef>
            </a:pPr>
            <a:r>
              <a:rPr lang="en-US"/>
              <a:t>Identified technical challenges</a:t>
            </a:r>
            <a:endParaRPr lang="en-US" sz="3600"/>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Please share the list of technical challenges or roadblocks you have already identified</a:t>
            </a:r>
          </a:p>
        </p:txBody>
      </p:sp>
      <p:graphicFrame>
        <p:nvGraphicFramePr>
          <p:cNvPr id="42" name="Table 42">
            <a:extLst>
              <a:ext uri="{FF2B5EF4-FFF2-40B4-BE49-F238E27FC236}">
                <a16:creationId xmlns:a16="http://schemas.microsoft.com/office/drawing/2014/main" id="{DC128E1B-AD7A-382B-7A91-BAA6B4B9C014}"/>
              </a:ext>
            </a:extLst>
          </p:cNvPr>
          <p:cNvGraphicFramePr>
            <a:graphicFrameLocks noGrp="1"/>
          </p:cNvGraphicFramePr>
          <p:nvPr>
            <p:extLst>
              <p:ext uri="{D42A27DB-BD31-4B8C-83A1-F6EECF244321}">
                <p14:modId xmlns:p14="http://schemas.microsoft.com/office/powerpoint/2010/main" val="2266257660"/>
              </p:ext>
            </p:extLst>
          </p:nvPr>
        </p:nvGraphicFramePr>
        <p:xfrm>
          <a:off x="361951" y="1666779"/>
          <a:ext cx="8334350" cy="489012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Challenge #1</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8890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Challenge #2</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Challenge #3</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7" name="Text Placeholder 4">
            <a:extLst>
              <a:ext uri="{FF2B5EF4-FFF2-40B4-BE49-F238E27FC236}">
                <a16:creationId xmlns:a16="http://schemas.microsoft.com/office/drawing/2014/main" id="{FA2A3B42-5989-8325-9E53-C665FD9AB133}"/>
              </a:ext>
            </a:extLst>
          </p:cNvPr>
          <p:cNvSpPr>
            <a:spLocks noGrp="1"/>
          </p:cNvSpPr>
          <p:nvPr>
            <p:ph type="body" sz="quarter" idx="15"/>
          </p:nvPr>
        </p:nvSpPr>
        <p:spPr>
          <a:xfrm>
            <a:off x="8967788" y="0"/>
            <a:ext cx="3224212" cy="1466725"/>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a:ln>
                  <a:noFill/>
                </a:ln>
                <a:solidFill>
                  <a:srgbClr val="FFFFFF">
                    <a:lumMod val="95000"/>
                  </a:srgbClr>
                </a:solidFill>
                <a:effectLst/>
                <a:uLnTx/>
                <a:uFillTx/>
                <a:latin typeface="Aptos" panose="020B0004020202020204" pitchFamily="34" charset="0"/>
              </a:rPr>
              <a:t>To understand the challenges that have already been identified in the architecture that could get in the way of the copilot success and for which it’s important to define mitigation plans.</a:t>
            </a:r>
          </a:p>
        </p:txBody>
      </p:sp>
      <p:sp>
        <p:nvSpPr>
          <p:cNvPr id="5" name="Rectangle: Folded Corner 4">
            <a:extLst>
              <a:ext uri="{FF2B5EF4-FFF2-40B4-BE49-F238E27FC236}">
                <a16:creationId xmlns:a16="http://schemas.microsoft.com/office/drawing/2014/main" id="{713C0EDE-5347-B8FC-9D56-781F67C7E4C1}"/>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Connecting to on-premises resources that are not exposed to the public internet.</a:t>
            </a:r>
          </a:p>
        </p:txBody>
      </p:sp>
      <p:sp>
        <p:nvSpPr>
          <p:cNvPr id="6" name="Rectangle: Folded Corner 5">
            <a:extLst>
              <a:ext uri="{FF2B5EF4-FFF2-40B4-BE49-F238E27FC236}">
                <a16:creationId xmlns:a16="http://schemas.microsoft.com/office/drawing/2014/main" id="{076F0F01-D547-EAF1-1DA6-7C0297A2A941}"/>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Deploying to a WhatsApp channel.</a:t>
            </a:r>
          </a:p>
        </p:txBody>
      </p:sp>
      <p:sp>
        <p:nvSpPr>
          <p:cNvPr id="8" name="Rectangle: Folded Corner 7">
            <a:extLst>
              <a:ext uri="{FF2B5EF4-FFF2-40B4-BE49-F238E27FC236}">
                <a16:creationId xmlns:a16="http://schemas.microsoft.com/office/drawing/2014/main" id="{B955FCDA-2EFA-98B8-F6EF-99548F5BCDD6}"/>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Allowing copilot end-users to download the conversation transcript at the end of the chat session.</a:t>
            </a:r>
          </a:p>
        </p:txBody>
      </p:sp>
    </p:spTree>
    <p:extLst>
      <p:ext uri="{BB962C8B-B14F-4D97-AF65-F5344CB8AC3E}">
        <p14:creationId xmlns:p14="http://schemas.microsoft.com/office/powerpoint/2010/main" val="157405318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553998"/>
          </a:xfrm>
        </p:spPr>
        <p:txBody>
          <a:bodyPr/>
          <a:lstStyle/>
          <a:p>
            <a:pPr marL="0" indent="0">
              <a:buFont typeface="Wingdings" panose="05000000000000000000" pitchFamily="2" charset="2"/>
              <a:buNone/>
            </a:pPr>
            <a:r>
              <a:rPr lang="en-US" sz="3600" dirty="0">
                <a:solidFill>
                  <a:schemeClr val="accent2"/>
                </a:solidFill>
              </a:rPr>
              <a:t>Language</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3354765"/>
          </a:xfrm>
        </p:spPr>
        <p:txBody>
          <a:bodyPr/>
          <a:lstStyle/>
          <a:p>
            <a:pPr marL="231140" indent="-231140">
              <a:spcBef>
                <a:spcPts val="600"/>
              </a:spcBef>
            </a:pPr>
            <a:r>
              <a:rPr lang="en-US" dirty="0">
                <a:latin typeface="Aptos"/>
                <a:cs typeface="Segoe UI"/>
              </a:rPr>
              <a:t>Intent recognition and slot filling</a:t>
            </a:r>
          </a:p>
          <a:p>
            <a:pPr marL="231140" indent="-231140">
              <a:spcBef>
                <a:spcPts val="600"/>
              </a:spcBef>
            </a:pPr>
            <a:r>
              <a:rPr lang="en-US" sz="2800" dirty="0">
                <a:latin typeface="Aptos"/>
                <a:cs typeface="Segoe UI"/>
              </a:rPr>
              <a:t>Azure CLU integration</a:t>
            </a:r>
          </a:p>
          <a:p>
            <a:pPr marL="231140" indent="-231140">
              <a:spcBef>
                <a:spcPts val="600"/>
              </a:spcBef>
            </a:pPr>
            <a:r>
              <a:rPr lang="en-US" sz="2800" dirty="0">
                <a:latin typeface="Aptos"/>
                <a:cs typeface="Segoe UI"/>
              </a:rPr>
              <a:t>Topic structure</a:t>
            </a:r>
          </a:p>
          <a:p>
            <a:pPr marL="231140" indent="-231140">
              <a:spcBef>
                <a:spcPts val="600"/>
              </a:spcBef>
            </a:pPr>
            <a:r>
              <a:rPr lang="en-US" sz="2800" dirty="0">
                <a:latin typeface="Aptos"/>
                <a:cs typeface="Segoe UI"/>
              </a:rPr>
              <a:t>Handling unrecognized intents</a:t>
            </a:r>
          </a:p>
          <a:p>
            <a:pPr marL="231140" indent="-231140">
              <a:spcBef>
                <a:spcPts val="600"/>
              </a:spcBef>
            </a:pPr>
            <a:r>
              <a:rPr lang="en-US" dirty="0">
                <a:latin typeface="Aptos"/>
                <a:cs typeface="Segoe UI"/>
              </a:rPr>
              <a:t>Localization &amp; languages</a:t>
            </a:r>
          </a:p>
          <a:p>
            <a:pPr marL="231140" indent="-231140">
              <a:spcBef>
                <a:spcPts val="600"/>
              </a:spcBef>
            </a:pPr>
            <a:r>
              <a:rPr lang="en-US" dirty="0">
                <a:latin typeface="Aptos"/>
                <a:cs typeface="Segoe UI"/>
              </a:rPr>
              <a:t>Miscellaneous</a:t>
            </a:r>
            <a:endParaRPr lang="en-US" sz="2800" dirty="0"/>
          </a:p>
        </p:txBody>
      </p:sp>
    </p:spTree>
    <p:extLst>
      <p:ext uri="{BB962C8B-B14F-4D97-AF65-F5344CB8AC3E}">
        <p14:creationId xmlns:p14="http://schemas.microsoft.com/office/powerpoint/2010/main" val="239784806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pPr>
              <a:spcBef>
                <a:spcPts val="600"/>
              </a:spcBef>
            </a:pPr>
            <a:r>
              <a:rPr lang="en-US"/>
              <a:t>Intent recognition and slot filling</a:t>
            </a:r>
            <a:endParaRPr lang="en-US" sz="3600"/>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Leveraging native capabilities for better intent recognition and efficient conversations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645066"/>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85725" marR="0" lvl="0" algn="l" defTabSz="914367" rtl="0" eaLnBrk="1" fontAlgn="auto" latinLnBrk="0" hangingPunct="1">
              <a:lnSpc>
                <a:spcPct val="100000"/>
              </a:lnSpc>
              <a:spcBef>
                <a:spcPts val="300"/>
              </a:spcBef>
              <a:spcAft>
                <a:spcPts val="0"/>
              </a:spcAft>
              <a:buClrTx/>
              <a:buSzTx/>
              <a:tabLst/>
              <a:defRPr/>
            </a:pPr>
            <a:r>
              <a:rPr kumimoji="0" lang="en-US" sz="1200" b="1" i="0" u="none" strike="noStrike" kern="1200" cap="none" spc="0" normalizeH="0" baseline="0" noProof="0">
                <a:ln>
                  <a:noFill/>
                </a:ln>
                <a:solidFill>
                  <a:srgbClr val="FFFFFF">
                    <a:lumMod val="95000"/>
                  </a:srgbClr>
                </a:solidFill>
                <a:effectLst/>
                <a:uLnTx/>
                <a:uFillTx/>
                <a:latin typeface="Aptos" panose="020B0004020202020204" pitchFamily="34" charset="0"/>
              </a:rPr>
              <a:t>Trigger phrases:</a:t>
            </a:r>
          </a:p>
          <a:p>
            <a:pPr marL="257175" marR="0" lvl="0" indent="-171450"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Trigger phrases train your copilot's natural language understanding (NLU) model.</a:t>
            </a:r>
          </a:p>
          <a:p>
            <a:pPr marL="257175" marR="0" lvl="0" indent="-171450"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It’s important to appropriately configure them to make sure that the right topic triggers for the user utterances. </a:t>
            </a:r>
          </a:p>
          <a:p>
            <a:pPr marL="257175" marR="0" lvl="0" indent="-171450"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When a copilot is uncertain what topic to trigger, it can suggest up to 3 potential topic candidates (Multiple Topics Matched topic) or go to Fallback if no topic is identified.</a:t>
            </a:r>
          </a:p>
          <a:p>
            <a:pPr marL="85725" defTabSz="914367">
              <a:spcBef>
                <a:spcPts val="600"/>
              </a:spcBef>
              <a:spcAft>
                <a:spcPts val="0"/>
              </a:spcAft>
              <a:buSzTx/>
              <a:defRPr/>
            </a:pPr>
            <a:r>
              <a:rPr lang="en-US" sz="1200" b="1">
                <a:solidFill>
                  <a:srgbClr val="FFFFFF">
                    <a:lumMod val="95000"/>
                  </a:srgbClr>
                </a:solidFill>
                <a:latin typeface="Aptos" panose="020B0004020202020204" pitchFamily="34" charset="0"/>
              </a:rPr>
              <a:t>Entity extraction and slot filling:</a:t>
            </a:r>
          </a:p>
          <a:p>
            <a:pPr marL="257175" indent="-171450"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Slot filling relates to the use of entities that let a copilot acquire and use information more easily by identifying and extracting them from the user query.</a:t>
            </a:r>
          </a:p>
          <a:p>
            <a:pPr marL="257175" indent="-171450"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For example, when a user asks: </a:t>
            </a:r>
            <a:br>
              <a:rPr lang="en-US" sz="1200">
                <a:solidFill>
                  <a:srgbClr val="FFFFFF">
                    <a:lumMod val="95000"/>
                  </a:srgbClr>
                </a:solidFill>
                <a:latin typeface="Aptos" panose="020B0004020202020204" pitchFamily="34" charset="0"/>
              </a:rPr>
            </a:br>
            <a:r>
              <a:rPr lang="en-US" sz="1200">
                <a:solidFill>
                  <a:srgbClr val="FFFFFF">
                    <a:lumMod val="95000"/>
                  </a:srgbClr>
                </a:solidFill>
                <a:latin typeface="Aptos" panose="020B0004020202020204" pitchFamily="34" charset="0"/>
              </a:rPr>
              <a:t>“</a:t>
            </a:r>
            <a:r>
              <a:rPr lang="en-US" sz="1200" i="1">
                <a:solidFill>
                  <a:srgbClr val="FFFFFF">
                    <a:lumMod val="95000"/>
                  </a:srgbClr>
                </a:solidFill>
                <a:latin typeface="Aptos" panose="020B0004020202020204" pitchFamily="34" charset="0"/>
              </a:rPr>
              <a:t>I’d like to order 3 large blue t-shirts</a:t>
            </a:r>
            <a:r>
              <a:rPr lang="en-US" sz="1200">
                <a:solidFill>
                  <a:srgbClr val="FFFFFF">
                    <a:lumMod val="95000"/>
                  </a:srgbClr>
                </a:solidFill>
                <a:latin typeface="Aptos" panose="020B0004020202020204" pitchFamily="34" charset="0"/>
              </a:rPr>
              <a:t>”, </a:t>
            </a:r>
            <a:br>
              <a:rPr lang="en-US" sz="1200">
                <a:solidFill>
                  <a:srgbClr val="FFFFFF">
                    <a:lumMod val="95000"/>
                  </a:srgbClr>
                </a:solidFill>
                <a:latin typeface="Aptos" panose="020B0004020202020204" pitchFamily="34" charset="0"/>
              </a:rPr>
            </a:br>
            <a:r>
              <a:rPr lang="en-US" sz="1200">
                <a:solidFill>
                  <a:srgbClr val="FFFFFF">
                    <a:lumMod val="95000"/>
                  </a:srgbClr>
                </a:solidFill>
                <a:latin typeface="Aptos" panose="020B0004020202020204" pitchFamily="34" charset="0"/>
              </a:rPr>
              <a:t>the Natural Language Understanding (NLU) can immediately understand:</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Topic is </a:t>
            </a:r>
            <a:r>
              <a:rPr lang="en-US" sz="1200" b="1">
                <a:solidFill>
                  <a:srgbClr val="FFFFFF">
                    <a:lumMod val="95000"/>
                  </a:srgbClr>
                </a:solidFill>
              </a:rPr>
              <a:t>Order</a:t>
            </a:r>
            <a:r>
              <a:rPr lang="en-US" sz="1200">
                <a:solidFill>
                  <a:srgbClr val="FFFFFF">
                    <a:lumMod val="95000"/>
                  </a:srgbClr>
                </a:solidFill>
              </a:rPr>
              <a:t>.</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Quantity is </a:t>
            </a:r>
            <a:r>
              <a:rPr lang="en-US" sz="1200" b="1">
                <a:solidFill>
                  <a:srgbClr val="FFFFFF">
                    <a:lumMod val="95000"/>
                  </a:srgbClr>
                </a:solidFill>
              </a:rPr>
              <a:t>3</a:t>
            </a:r>
            <a:r>
              <a:rPr lang="en-US" sz="1200">
                <a:solidFill>
                  <a:srgbClr val="FFFFFF">
                    <a:lumMod val="95000"/>
                  </a:srgbClr>
                </a:solidFill>
              </a:rPr>
              <a:t>.</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Color is </a:t>
            </a:r>
            <a:r>
              <a:rPr lang="en-US" sz="1200" b="1">
                <a:solidFill>
                  <a:srgbClr val="FFFFFF">
                    <a:lumMod val="95000"/>
                  </a:srgbClr>
                </a:solidFill>
              </a:rPr>
              <a:t>Blue</a:t>
            </a:r>
            <a:r>
              <a:rPr lang="en-US" sz="1200">
                <a:solidFill>
                  <a:srgbClr val="FFFFFF">
                    <a:lumMod val="95000"/>
                  </a:srgbClr>
                </a:solidFill>
              </a:rPr>
              <a:t>.</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Size is </a:t>
            </a:r>
            <a:r>
              <a:rPr lang="en-US" sz="1200" b="1">
                <a:solidFill>
                  <a:srgbClr val="FFFFFF">
                    <a:lumMod val="95000"/>
                  </a:srgbClr>
                </a:solidFill>
              </a:rPr>
              <a:t>Large</a:t>
            </a:r>
            <a:r>
              <a:rPr lang="en-US" sz="1200">
                <a:solidFill>
                  <a:srgbClr val="FFFFFF">
                    <a:lumMod val="95000"/>
                  </a:srgbClr>
                </a:solidFill>
              </a:rPr>
              <a:t>.</a:t>
            </a:r>
          </a:p>
          <a:p>
            <a:pPr marL="539750" lvl="1" indent="-184150" defTabSz="914367">
              <a:spcBef>
                <a:spcPts val="0"/>
              </a:spcBef>
              <a:buSzPct val="75000"/>
              <a:buFont typeface="Wingdings" panose="05000000000000000000" pitchFamily="2" charset="2"/>
              <a:buChar char="ü"/>
              <a:defRPr/>
            </a:pPr>
            <a:r>
              <a:rPr lang="en-US" sz="1200">
                <a:solidFill>
                  <a:srgbClr val="FFFFFF">
                    <a:lumMod val="95000"/>
                  </a:srgbClr>
                </a:solidFill>
              </a:rPr>
              <a:t>Item Type is </a:t>
            </a:r>
            <a:r>
              <a:rPr lang="en-US" sz="1200" b="1">
                <a:solidFill>
                  <a:srgbClr val="FFFFFF">
                    <a:lumMod val="95000"/>
                  </a:srgbClr>
                </a:solidFill>
              </a:rPr>
              <a:t>T-Shirt</a:t>
            </a:r>
            <a:r>
              <a:rPr lang="en-US" sz="1200">
                <a:solidFill>
                  <a:srgbClr val="FFFFFF">
                    <a:lumMod val="95000"/>
                  </a:srgbClr>
                </a:solidFill>
              </a:rPr>
              <a:t>.</a:t>
            </a:r>
          </a:p>
          <a:p>
            <a:pPr marL="269875" defTabSz="914367">
              <a:spcBef>
                <a:spcPts val="300"/>
              </a:spcBef>
              <a:spcAft>
                <a:spcPts val="0"/>
              </a:spcAft>
              <a:buSzTx/>
              <a:defRPr/>
            </a:pPr>
            <a:r>
              <a:rPr lang="en-US" sz="1200">
                <a:solidFill>
                  <a:srgbClr val="FFFFFF">
                    <a:lumMod val="95000"/>
                  </a:srgbClr>
                </a:solidFill>
                <a:latin typeface="Aptos" panose="020B0004020202020204" pitchFamily="34" charset="0"/>
              </a:rPr>
              <a:t>And the related questions be skipped.</a:t>
            </a:r>
          </a:p>
          <a:p>
            <a:pPr marL="85725" defTabSz="914367">
              <a:spcBef>
                <a:spcPts val="300"/>
              </a:spcBef>
              <a:spcAft>
                <a:spcPts val="0"/>
              </a:spcAft>
              <a:buSzTx/>
              <a:defRPr/>
            </a:pPr>
            <a:endParaRPr lang="en-US" sz="1200">
              <a:solidFill>
                <a:srgbClr val="FFFFFF">
                  <a:lumMod val="95000"/>
                </a:srgbClr>
              </a:solidFill>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Trigger phrases best practices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Slot filling best practices</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38C07EA3-193C-F7D1-50DB-6F6EBA8EE9BE}"/>
              </a:ext>
            </a:extLst>
          </p:cNvPr>
          <p:cNvGraphicFramePr>
            <a:graphicFrameLocks noGrp="1"/>
          </p:cNvGraphicFramePr>
          <p:nvPr>
            <p:extLst>
              <p:ext uri="{D42A27DB-BD31-4B8C-83A1-F6EECF244321}">
                <p14:modId xmlns:p14="http://schemas.microsoft.com/office/powerpoint/2010/main" val="186919814"/>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are you planning to define the topics trigger phrases?</a:t>
                      </a:r>
                      <a:endParaRPr kumimoji="0" lang="en-US" sz="14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What is your expected use of entities (prebuilt, closed list, regular expressions).</a:t>
                      </a:r>
                      <a:endParaRPr kumimoji="0" lang="en-US" sz="14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plan to test topic triggering with test utterances?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86727057-2481-203F-77CA-2CF512E67E2B}"/>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From an existing FAQ base and from agent chat transcripts.</a:t>
            </a:r>
          </a:p>
        </p:txBody>
      </p:sp>
      <p:sp>
        <p:nvSpPr>
          <p:cNvPr id="6" name="Rectangle: Folded Corner 5">
            <a:extLst>
              <a:ext uri="{FF2B5EF4-FFF2-40B4-BE49-F238E27FC236}">
                <a16:creationId xmlns:a16="http://schemas.microsoft.com/office/drawing/2014/main" id="{6DEF66DA-6DA2-68F5-1FBD-06A5BBF97A5A}"/>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Regular expressions to identify an order ID, prebuilt entity for email, and closed list for operation type and synonyms for each.</a:t>
            </a:r>
          </a:p>
        </p:txBody>
      </p:sp>
      <p:sp>
        <p:nvSpPr>
          <p:cNvPr id="8" name="Rectangle: Folded Corner 7">
            <a:extLst>
              <a:ext uri="{FF2B5EF4-FFF2-40B4-BE49-F238E27FC236}">
                <a16:creationId xmlns:a16="http://schemas.microsoft.com/office/drawing/2014/main" id="{C9A5E1C9-F8F7-6919-3F2F-7181F496D412}"/>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Yes, bulk testing to make sure the relevant topics are triggered based on a set of test user utterances.</a:t>
            </a:r>
          </a:p>
        </p:txBody>
      </p:sp>
    </p:spTree>
    <p:extLst>
      <p:ext uri="{BB962C8B-B14F-4D97-AF65-F5344CB8AC3E}">
        <p14:creationId xmlns:p14="http://schemas.microsoft.com/office/powerpoint/2010/main" val="263787435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When to use Azure CLU?</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4413686"/>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 example?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Azure Conversational Language Understanding (CLU) is the modern equivalent of LUIS.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You can integrate a custom CLU model with a Copilot Studio copilot, so that intent recognition and entity extraction can be done by CLU instead of the standard Copilot Studio NLU.</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Azure </a:t>
            </a: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CLU is one of the custom features offered by Azure Cognitive Service for Language. </a:t>
            </a:r>
          </a:p>
          <a:p>
            <a:pPr marL="0" marR="0" lvl="0" indent="0" algn="l" defTabSz="914367" rtl="0" eaLnBrk="1" fontAlgn="auto" latinLnBrk="0" hangingPunct="1">
              <a:lnSpc>
                <a:spcPct val="100000"/>
              </a:lnSpc>
              <a:spcBef>
                <a:spcPts val="0"/>
              </a:spcBef>
              <a:spcAft>
                <a:spcPts val="600"/>
              </a:spcAft>
              <a:buClrTx/>
              <a:buSzTx/>
              <a:buFontTx/>
              <a:buNone/>
              <a:tabLst/>
              <a:defRPr/>
            </a:pPr>
            <a:endPar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3"/>
              </a:rPr>
              <a:t>Azure CLU supported languages</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4"/>
              </a:rPr>
              <a:t>Copilot Studio supported languages</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rPr>
              <a:t>Azure CLU limits</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6">
                  <a:extLst>
                    <a:ext uri="{A12FA001-AC4F-418D-AE19-62706E023703}">
                      <ahyp:hlinkClr xmlns:ahyp="http://schemas.microsoft.com/office/drawing/2018/hyperlinkcolor" val="tx"/>
                    </a:ext>
                  </a:extLst>
                </a:hlinkClick>
              </a:rPr>
              <a:t>Azure CLU pricing</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7"/>
              </a:rPr>
              <a:t>How to use CLU as your NLU (video)</a:t>
            </a:r>
            <a:endParaRPr lang="en-US" sz="1200" dirty="0">
              <a:solidFill>
                <a:srgbClr val="FFFFFF">
                  <a:lumMod val="95000"/>
                </a:srgbClr>
              </a:solidFill>
              <a:latin typeface="Aptos" panose="020B0004020202020204" pitchFamily="34" charset="0"/>
            </a:endParaRPr>
          </a:p>
        </p:txBody>
      </p:sp>
      <p:sp>
        <p:nvSpPr>
          <p:cNvPr id="4" name="Content Placeholder 3">
            <a:extLst>
              <a:ext uri="{FF2B5EF4-FFF2-40B4-BE49-F238E27FC236}">
                <a16:creationId xmlns:a16="http://schemas.microsoft.com/office/drawing/2014/main" id="{CD776C94-11DB-FB7B-17B3-6CF2C8F7A5CB}"/>
              </a:ext>
            </a:extLst>
          </p:cNvPr>
          <p:cNvSpPr txBox="1">
            <a:spLocks/>
          </p:cNvSpPr>
          <p:nvPr/>
        </p:nvSpPr>
        <p:spPr>
          <a:xfrm>
            <a:off x="894453" y="1148929"/>
            <a:ext cx="7801847" cy="1994321"/>
          </a:xfrm>
          <a:prstGeom prst="rect">
            <a:avLst/>
          </a:prstGeom>
        </p:spPr>
        <p:txBody>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800"/>
              </a:spcBef>
              <a:buClr>
                <a:srgbClr val="9BF00B"/>
              </a:buClr>
              <a:buSzPct val="100000"/>
              <a:buFont typeface="Wingdings" panose="05000000000000000000" pitchFamily="2" charset="2"/>
              <a:buNone/>
            </a:pPr>
            <a:r>
              <a:rPr lang="en-GB" sz="2000"/>
              <a:t>When needing support for languages Copilot Studio doesn’t cover.</a:t>
            </a:r>
          </a:p>
          <a:p>
            <a:pPr marL="0" indent="0">
              <a:spcBef>
                <a:spcPts val="1800"/>
              </a:spcBef>
              <a:buClr>
                <a:srgbClr val="9BF00B"/>
              </a:buClr>
              <a:buSzPct val="100000"/>
              <a:buFont typeface="Wingdings" panose="05000000000000000000" pitchFamily="2" charset="2"/>
              <a:buNone/>
            </a:pPr>
            <a:r>
              <a:rPr lang="en-GB" sz="2000"/>
              <a:t>When needing to customize the intent triggering model for better intent recognition or to address specific industry requirements.</a:t>
            </a:r>
          </a:p>
          <a:p>
            <a:pPr marL="0" indent="0">
              <a:spcBef>
                <a:spcPts val="1800"/>
              </a:spcBef>
              <a:buClr>
                <a:srgbClr val="9BF00B"/>
              </a:buClr>
              <a:buSzPct val="100000"/>
              <a:buFont typeface="Wingdings" panose="05000000000000000000" pitchFamily="2" charset="2"/>
              <a:buNone/>
            </a:pPr>
            <a:r>
              <a:rPr lang="en-GB" sz="2000"/>
              <a:t>When needing to do complex entity extraction (e.g., extract departure and destination cities from a single utterance).</a:t>
            </a:r>
          </a:p>
        </p:txBody>
      </p:sp>
      <p:grpSp>
        <p:nvGrpSpPr>
          <p:cNvPr id="37" name="Group 36">
            <a:extLst>
              <a:ext uri="{FF2B5EF4-FFF2-40B4-BE49-F238E27FC236}">
                <a16:creationId xmlns:a16="http://schemas.microsoft.com/office/drawing/2014/main" id="{695AB04B-E367-51A5-11A0-9348DCC857A6}"/>
              </a:ext>
            </a:extLst>
          </p:cNvPr>
          <p:cNvGrpSpPr/>
          <p:nvPr/>
        </p:nvGrpSpPr>
        <p:grpSpPr>
          <a:xfrm>
            <a:off x="415955" y="2568766"/>
            <a:ext cx="326112" cy="324000"/>
            <a:chOff x="731863" y="3273792"/>
            <a:chExt cx="326112" cy="324000"/>
          </a:xfrm>
          <a:solidFill>
            <a:srgbClr val="9BF00B"/>
          </a:solidFill>
        </p:grpSpPr>
        <p:sp>
          <p:nvSpPr>
            <p:cNvPr id="38" name="Freeform: Shape 37">
              <a:extLst>
                <a:ext uri="{FF2B5EF4-FFF2-40B4-BE49-F238E27FC236}">
                  <a16:creationId xmlns:a16="http://schemas.microsoft.com/office/drawing/2014/main" id="{015AED5B-C38B-93D4-7157-6A7A96DBCBA1}"/>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39" name="Graphic 77">
              <a:extLst>
                <a:ext uri="{FF2B5EF4-FFF2-40B4-BE49-F238E27FC236}">
                  <a16:creationId xmlns:a16="http://schemas.microsoft.com/office/drawing/2014/main" id="{39311DF3-1303-E127-12AF-FF13E0C76A38}"/>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sz="1800"/>
            </a:p>
          </p:txBody>
        </p:sp>
      </p:grpSp>
      <p:grpSp>
        <p:nvGrpSpPr>
          <p:cNvPr id="50" name="Group 49">
            <a:extLst>
              <a:ext uri="{FF2B5EF4-FFF2-40B4-BE49-F238E27FC236}">
                <a16:creationId xmlns:a16="http://schemas.microsoft.com/office/drawing/2014/main" id="{FC40DB77-1FB7-0E36-AB17-96A83A4628D1}"/>
              </a:ext>
            </a:extLst>
          </p:cNvPr>
          <p:cNvGrpSpPr/>
          <p:nvPr/>
        </p:nvGrpSpPr>
        <p:grpSpPr>
          <a:xfrm>
            <a:off x="415308" y="1737838"/>
            <a:ext cx="326112" cy="324000"/>
            <a:chOff x="731863" y="3273792"/>
            <a:chExt cx="326112" cy="324000"/>
          </a:xfrm>
          <a:solidFill>
            <a:srgbClr val="9BF00B"/>
          </a:solidFill>
        </p:grpSpPr>
        <p:sp>
          <p:nvSpPr>
            <p:cNvPr id="51" name="Freeform: Shape 50">
              <a:extLst>
                <a:ext uri="{FF2B5EF4-FFF2-40B4-BE49-F238E27FC236}">
                  <a16:creationId xmlns:a16="http://schemas.microsoft.com/office/drawing/2014/main" id="{E2FE3166-6641-8E43-DF79-F1796F7C12A9}"/>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52" name="Graphic 77">
              <a:extLst>
                <a:ext uri="{FF2B5EF4-FFF2-40B4-BE49-F238E27FC236}">
                  <a16:creationId xmlns:a16="http://schemas.microsoft.com/office/drawing/2014/main" id="{A3202DAD-2F30-DB5E-5E5C-48CC043A6C28}"/>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sz="1800"/>
            </a:p>
          </p:txBody>
        </p:sp>
      </p:grpSp>
      <p:sp>
        <p:nvSpPr>
          <p:cNvPr id="55" name="Text Placeholder 1">
            <a:extLst>
              <a:ext uri="{FF2B5EF4-FFF2-40B4-BE49-F238E27FC236}">
                <a16:creationId xmlns:a16="http://schemas.microsoft.com/office/drawing/2014/main" id="{B6B6F518-9709-F738-33A8-EE4E8CBCE823}"/>
              </a:ext>
            </a:extLst>
          </p:cNvPr>
          <p:cNvSpPr txBox="1">
            <a:spLocks/>
          </p:cNvSpPr>
          <p:nvPr/>
        </p:nvSpPr>
        <p:spPr>
          <a:xfrm>
            <a:off x="276200" y="3599395"/>
            <a:ext cx="8420100" cy="553998"/>
          </a:xfrm>
          <a:prstGeom prst="rect">
            <a:avLst/>
          </a:prstGeom>
        </p:spPr>
        <p:txBody>
          <a:bodyPr vert="horz" wrap="square" lIns="0" tIns="0" rIns="0" bIns="0" rtlCol="0">
            <a:spAutoFit/>
          </a:bodyPr>
          <a:lstStyle>
            <a:lvl1pPr marL="0"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3600" b="0" kern="1200" cap="none" spc="-51" baseline="0" dirty="0" smtClean="0">
                <a:ln w="3175">
                  <a:noFill/>
                </a:ln>
                <a:solidFill>
                  <a:schemeClr val="tx1"/>
                </a:solidFill>
                <a:effectLst/>
                <a:latin typeface="Aptos SemiBold" panose="020B0004020202020204" pitchFamily="34" charset="0"/>
                <a:ea typeface="+mn-ea"/>
                <a:cs typeface="Segoe UI"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3600" b="0" kern="1200" cap="none" spc="-51" baseline="0" dirty="0" smtClean="0">
                <a:ln w="3175">
                  <a:noFill/>
                </a:ln>
                <a:solidFill>
                  <a:schemeClr val="tx1"/>
                </a:solidFill>
                <a:effectLst/>
                <a:latin typeface="+mj-lt"/>
                <a:ea typeface="+mn-ea"/>
                <a:cs typeface="Segoe UI" pitchFamily="34" charset="0"/>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Considerations</a:t>
            </a:r>
          </a:p>
        </p:txBody>
      </p:sp>
      <p:sp>
        <p:nvSpPr>
          <p:cNvPr id="56" name="Rectangle 55">
            <a:extLst>
              <a:ext uri="{FF2B5EF4-FFF2-40B4-BE49-F238E27FC236}">
                <a16:creationId xmlns:a16="http://schemas.microsoft.com/office/drawing/2014/main" id="{CCF4D13D-2269-ED77-3C49-70D947B67E3C}"/>
              </a:ext>
            </a:extLst>
          </p:cNvPr>
          <p:cNvSpPr/>
          <p:nvPr/>
        </p:nvSpPr>
        <p:spPr bwMode="auto">
          <a:xfrm>
            <a:off x="161925" y="791131"/>
            <a:ext cx="543572" cy="55399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6CF4ADCD-89BF-798F-A1E2-FA56493836D8}"/>
              </a:ext>
            </a:extLst>
          </p:cNvPr>
          <p:cNvGrpSpPr/>
          <p:nvPr/>
        </p:nvGrpSpPr>
        <p:grpSpPr>
          <a:xfrm>
            <a:off x="415308" y="1174805"/>
            <a:ext cx="326112" cy="324000"/>
            <a:chOff x="731863" y="3273792"/>
            <a:chExt cx="326112" cy="324000"/>
          </a:xfrm>
          <a:solidFill>
            <a:srgbClr val="9BF00B"/>
          </a:solidFill>
        </p:grpSpPr>
        <p:sp>
          <p:nvSpPr>
            <p:cNvPr id="8" name="Freeform: Shape 7">
              <a:extLst>
                <a:ext uri="{FF2B5EF4-FFF2-40B4-BE49-F238E27FC236}">
                  <a16:creationId xmlns:a16="http://schemas.microsoft.com/office/drawing/2014/main" id="{F6E348C2-6846-F0A6-AA15-9661F49745A4}"/>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10" name="Graphic 77">
              <a:extLst>
                <a:ext uri="{FF2B5EF4-FFF2-40B4-BE49-F238E27FC236}">
                  <a16:creationId xmlns:a16="http://schemas.microsoft.com/office/drawing/2014/main" id="{E90FA365-9621-BA7E-1067-425A69D1B4B0}"/>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sz="1800"/>
            </a:p>
          </p:txBody>
        </p:sp>
      </p:grpSp>
      <p:sp>
        <p:nvSpPr>
          <p:cNvPr id="58" name="TextBox 57">
            <a:extLst>
              <a:ext uri="{FF2B5EF4-FFF2-40B4-BE49-F238E27FC236}">
                <a16:creationId xmlns:a16="http://schemas.microsoft.com/office/drawing/2014/main" id="{A87600E3-95EB-2725-35AF-64D8B938C9F2}"/>
              </a:ext>
            </a:extLst>
          </p:cNvPr>
          <p:cNvSpPr txBox="1"/>
          <p:nvPr/>
        </p:nvSpPr>
        <p:spPr>
          <a:xfrm>
            <a:off x="868064" y="4418198"/>
            <a:ext cx="7828236" cy="2092881"/>
          </a:xfrm>
          <a:prstGeom prst="rect">
            <a:avLst/>
          </a:prstGeom>
          <a:noFill/>
        </p:spPr>
        <p:txBody>
          <a:bodyPr wrap="square">
            <a:spAutoFit/>
          </a:bodyPr>
          <a:lstStyle/>
          <a:p>
            <a:pPr lvl="0" defTabSz="932719">
              <a:spcBef>
                <a:spcPts val="1800"/>
              </a:spcBef>
              <a:buClr>
                <a:srgbClr val="9BF00B"/>
              </a:buClr>
              <a:buSzPct val="100000"/>
              <a:defRPr/>
            </a:pPr>
            <a:r>
              <a:rPr lang="en-US" sz="2000">
                <a:cs typeface="Segoe UI" panose="020B0502040204020203" pitchFamily="34" charset="0"/>
              </a:rPr>
              <a:t>Azure CLU requires setting up separate Azure resources in the tenant and involves additional costs.</a:t>
            </a:r>
          </a:p>
          <a:p>
            <a:pPr lvl="0" defTabSz="932719">
              <a:spcBef>
                <a:spcPts val="1800"/>
              </a:spcBef>
              <a:buClr>
                <a:srgbClr val="9BF00B"/>
              </a:buClr>
              <a:buSzPct val="100000"/>
              <a:defRPr/>
            </a:pPr>
            <a:r>
              <a:rPr lang="en-US" sz="2000">
                <a:cs typeface="Segoe UI" panose="020B0502040204020203" pitchFamily="34" charset="0"/>
              </a:rPr>
              <a:t>Azure CLU has its own service limits that need to be evaluated.</a:t>
            </a:r>
          </a:p>
          <a:p>
            <a:pPr lvl="0" defTabSz="932719">
              <a:spcBef>
                <a:spcPts val="1800"/>
              </a:spcBef>
              <a:buClr>
                <a:srgbClr val="9BF00B"/>
              </a:buClr>
              <a:buSzPct val="100000"/>
              <a:defRPr/>
            </a:pPr>
            <a:r>
              <a:rPr lang="en-US" sz="2000">
                <a:cs typeface="Segoe UI" panose="020B0502040204020203" pitchFamily="34" charset="0"/>
              </a:rPr>
              <a:t>The mapping between Azure CLU intents and Copilot Studio topics must be carefully maintained and kept in sync.</a:t>
            </a:r>
          </a:p>
        </p:txBody>
      </p:sp>
      <p:grpSp>
        <p:nvGrpSpPr>
          <p:cNvPr id="59" name="Group 58">
            <a:extLst>
              <a:ext uri="{FF2B5EF4-FFF2-40B4-BE49-F238E27FC236}">
                <a16:creationId xmlns:a16="http://schemas.microsoft.com/office/drawing/2014/main" id="{5E77B7AB-84C4-C200-D093-64DC9DE87758}"/>
              </a:ext>
            </a:extLst>
          </p:cNvPr>
          <p:cNvGrpSpPr/>
          <p:nvPr/>
        </p:nvGrpSpPr>
        <p:grpSpPr>
          <a:xfrm>
            <a:off x="415308" y="4471129"/>
            <a:ext cx="326112" cy="324000"/>
            <a:chOff x="731863" y="3273792"/>
            <a:chExt cx="326112" cy="324000"/>
          </a:xfrm>
          <a:solidFill>
            <a:srgbClr val="D83B01"/>
          </a:solidFill>
        </p:grpSpPr>
        <p:sp>
          <p:nvSpPr>
            <p:cNvPr id="60" name="Freeform: Shape 59">
              <a:extLst>
                <a:ext uri="{FF2B5EF4-FFF2-40B4-BE49-F238E27FC236}">
                  <a16:creationId xmlns:a16="http://schemas.microsoft.com/office/drawing/2014/main" id="{7FA6648E-C9C9-408C-6777-025EAE9652DC}"/>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61" name="Graphic 77">
              <a:extLst>
                <a:ext uri="{FF2B5EF4-FFF2-40B4-BE49-F238E27FC236}">
                  <a16:creationId xmlns:a16="http://schemas.microsoft.com/office/drawing/2014/main" id="{587F730E-4897-0274-70F2-0EDB800AC758}"/>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sz="1800"/>
            </a:p>
          </p:txBody>
        </p:sp>
      </p:grpSp>
      <p:grpSp>
        <p:nvGrpSpPr>
          <p:cNvPr id="62" name="Group 61">
            <a:extLst>
              <a:ext uri="{FF2B5EF4-FFF2-40B4-BE49-F238E27FC236}">
                <a16:creationId xmlns:a16="http://schemas.microsoft.com/office/drawing/2014/main" id="{850C0519-7B50-0549-40C9-ED47FB3458B2}"/>
              </a:ext>
            </a:extLst>
          </p:cNvPr>
          <p:cNvGrpSpPr/>
          <p:nvPr/>
        </p:nvGrpSpPr>
        <p:grpSpPr>
          <a:xfrm>
            <a:off x="433711" y="5321643"/>
            <a:ext cx="326112" cy="324000"/>
            <a:chOff x="731863" y="3273792"/>
            <a:chExt cx="326112" cy="324000"/>
          </a:xfrm>
          <a:solidFill>
            <a:srgbClr val="D83B01"/>
          </a:solidFill>
        </p:grpSpPr>
        <p:sp>
          <p:nvSpPr>
            <p:cNvPr id="63" name="Freeform: Shape 62">
              <a:extLst>
                <a:ext uri="{FF2B5EF4-FFF2-40B4-BE49-F238E27FC236}">
                  <a16:creationId xmlns:a16="http://schemas.microsoft.com/office/drawing/2014/main" id="{89CCE9AA-038C-64D6-016A-F5C744513FA3}"/>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192" name="Graphic 77">
              <a:extLst>
                <a:ext uri="{FF2B5EF4-FFF2-40B4-BE49-F238E27FC236}">
                  <a16:creationId xmlns:a16="http://schemas.microsoft.com/office/drawing/2014/main" id="{BB6594F7-A9C0-B61E-E18B-94B3685542EE}"/>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sz="1800"/>
            </a:p>
          </p:txBody>
        </p:sp>
      </p:grpSp>
      <p:grpSp>
        <p:nvGrpSpPr>
          <p:cNvPr id="193" name="Group 192">
            <a:extLst>
              <a:ext uri="{FF2B5EF4-FFF2-40B4-BE49-F238E27FC236}">
                <a16:creationId xmlns:a16="http://schemas.microsoft.com/office/drawing/2014/main" id="{70DD1514-31DA-7FFB-7D72-7D405F45003C}"/>
              </a:ext>
            </a:extLst>
          </p:cNvPr>
          <p:cNvGrpSpPr/>
          <p:nvPr/>
        </p:nvGrpSpPr>
        <p:grpSpPr>
          <a:xfrm>
            <a:off x="433711" y="5851965"/>
            <a:ext cx="326112" cy="324000"/>
            <a:chOff x="731863" y="3273792"/>
            <a:chExt cx="326112" cy="324000"/>
          </a:xfrm>
          <a:solidFill>
            <a:srgbClr val="D83B01"/>
          </a:solidFill>
        </p:grpSpPr>
        <p:sp>
          <p:nvSpPr>
            <p:cNvPr id="194" name="Freeform: Shape 193">
              <a:extLst>
                <a:ext uri="{FF2B5EF4-FFF2-40B4-BE49-F238E27FC236}">
                  <a16:creationId xmlns:a16="http://schemas.microsoft.com/office/drawing/2014/main" id="{36C85A95-5516-9976-D5DA-5D102FB8880F}"/>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195" name="Graphic 77">
              <a:extLst>
                <a:ext uri="{FF2B5EF4-FFF2-40B4-BE49-F238E27FC236}">
                  <a16:creationId xmlns:a16="http://schemas.microsoft.com/office/drawing/2014/main" id="{CE030121-CFFE-D1F4-9BEF-DF596F8D6B24}"/>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5978051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r>
              <a:rPr lang="en-US"/>
              <a:t>Azure CLU integration</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Overriding the standard NLU model with Azure Conversational Language Understanding</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97510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You can integrate a Conversational Language Understanding (CLU) model with a Copilot Studio copilot.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Azure CLU intents must be mapped with Copilot Studio topics.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Copilot Studio prebuilt entities can be used in conjunctions with Azure CLU entities</a:t>
            </a:r>
            <a:r>
              <a:rPr lang="en-US" sz="1200">
                <a:solidFill>
                  <a:srgbClr val="FFFFFF">
                    <a:lumMod val="95000"/>
                  </a:srgbClr>
                </a:solidFill>
                <a:latin typeface="Aptos" panose="020B0004020202020204" pitchFamily="34" charset="0"/>
              </a:rPr>
              <a: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Using Azure CLU re</a:t>
            </a:r>
            <a:r>
              <a:rPr lang="en-US" sz="1200">
                <a:solidFill>
                  <a:srgbClr val="FFFFFF">
                    <a:lumMod val="95000"/>
                  </a:srgbClr>
                </a:solidFill>
                <a:latin typeface="Aptos" panose="020B0004020202020204" pitchFamily="34" charset="0"/>
              </a:rPr>
              <a:t>quires separate Azure resources and involves separate costs.</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Azure CLU integration overview</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Azure CLU best practices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rPr>
              <a:t>Azure CLU limits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6">
                  <a:extLst>
                    <a:ext uri="{A12FA001-AC4F-418D-AE19-62706E023703}">
                      <ahyp:hlinkClr xmlns:ahyp="http://schemas.microsoft.com/office/drawing/2018/hyperlinkcolor" val="tx"/>
                    </a:ext>
                  </a:extLst>
                </a:hlinkClick>
              </a:rPr>
              <a:t>Azure CLU pricing</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936997BF-80A2-7074-04C9-87B3972236A2}"/>
              </a:ext>
            </a:extLst>
          </p:cNvPr>
          <p:cNvGraphicFramePr>
            <a:graphicFrameLocks noGrp="1"/>
          </p:cNvGraphicFramePr>
          <p:nvPr>
            <p:extLst>
              <p:ext uri="{D42A27DB-BD31-4B8C-83A1-F6EECF244321}">
                <p14:modId xmlns:p14="http://schemas.microsoft.com/office/powerpoint/2010/main" val="2924134835"/>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plan to use Azure CLU? If yes, why? </a:t>
                      </a:r>
                      <a:b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b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What benefits are you expecting?</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Are you also doing custom entity extractions with Azure CLU? Why?</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are you making sure the related Azure CLU service quotas and limits match the use of the copilot?</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060C1237-5010-7C37-2D62-DAD70B1BC811}"/>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Using Azure CLU to support additional languages, industry specific dictionaries and complex entity extraction.</a:t>
            </a:r>
          </a:p>
        </p:txBody>
      </p:sp>
      <p:sp>
        <p:nvSpPr>
          <p:cNvPr id="6" name="Rectangle: Folded Corner 5">
            <a:extLst>
              <a:ext uri="{FF2B5EF4-FFF2-40B4-BE49-F238E27FC236}">
                <a16:creationId xmlns:a16="http://schemas.microsoft.com/office/drawing/2014/main" id="{95569390-09D2-7CFC-448D-14317CE5BF0F}"/>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To do silent or lucky slot filling without having to ask questions and to handle unsupported scenarios in Copilot Studio such as source and destination city in the same phrase.</a:t>
            </a:r>
          </a:p>
        </p:txBody>
      </p:sp>
      <p:sp>
        <p:nvSpPr>
          <p:cNvPr id="8" name="Rectangle: Folded Corner 7">
            <a:extLst>
              <a:ext uri="{FF2B5EF4-FFF2-40B4-BE49-F238E27FC236}">
                <a16:creationId xmlns:a16="http://schemas.microsoft.com/office/drawing/2014/main" id="{84B8C8CE-0FDF-3896-D9D3-C71C86D2097D}"/>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Azure CLU is setup using the S tier. Less than 1,000 calls requiring intent recognition are expected per minute.</a:t>
            </a:r>
          </a:p>
        </p:txBody>
      </p:sp>
    </p:spTree>
    <p:extLst>
      <p:ext uri="{BB962C8B-B14F-4D97-AF65-F5344CB8AC3E}">
        <p14:creationId xmlns:p14="http://schemas.microsoft.com/office/powerpoint/2010/main" val="54850862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1" name="Table 2">
            <a:extLst>
              <a:ext uri="{FF2B5EF4-FFF2-40B4-BE49-F238E27FC236}">
                <a16:creationId xmlns:a16="http://schemas.microsoft.com/office/drawing/2014/main" id="{20AA6B57-B346-5F61-2E29-220580C0A2A8}"/>
              </a:ext>
            </a:extLst>
          </p:cNvPr>
          <p:cNvGraphicFramePr>
            <a:graphicFrameLocks noGrp="1"/>
          </p:cNvGraphicFramePr>
          <p:nvPr>
            <p:extLst>
              <p:ext uri="{D42A27DB-BD31-4B8C-83A1-F6EECF244321}">
                <p14:modId xmlns:p14="http://schemas.microsoft.com/office/powerpoint/2010/main" val="474294637"/>
              </p:ext>
            </p:extLst>
          </p:nvPr>
        </p:nvGraphicFramePr>
        <p:xfrm>
          <a:off x="0" y="1419500"/>
          <a:ext cx="8978608" cy="5448025"/>
        </p:xfrm>
        <a:graphic>
          <a:graphicData uri="http://schemas.openxmlformats.org/drawingml/2006/table">
            <a:tbl>
              <a:tblPr firstRow="1">
                <a:tableStyleId>{8799B23B-EC83-4686-B30A-512413B5E67A}</a:tableStyleId>
              </a:tblPr>
              <a:tblGrid>
                <a:gridCol w="2884304">
                  <a:extLst>
                    <a:ext uri="{9D8B030D-6E8A-4147-A177-3AD203B41FA5}">
                      <a16:colId xmlns:a16="http://schemas.microsoft.com/office/drawing/2014/main" val="3345673983"/>
                    </a:ext>
                  </a:extLst>
                </a:gridCol>
                <a:gridCol w="3068661">
                  <a:extLst>
                    <a:ext uri="{9D8B030D-6E8A-4147-A177-3AD203B41FA5}">
                      <a16:colId xmlns:a16="http://schemas.microsoft.com/office/drawing/2014/main" val="3821226278"/>
                    </a:ext>
                  </a:extLst>
                </a:gridCol>
                <a:gridCol w="3025643">
                  <a:extLst>
                    <a:ext uri="{9D8B030D-6E8A-4147-A177-3AD203B41FA5}">
                      <a16:colId xmlns:a16="http://schemas.microsoft.com/office/drawing/2014/main" val="3618510609"/>
                    </a:ext>
                  </a:extLst>
                </a:gridCol>
              </a:tblGrid>
              <a:tr h="466261">
                <a:tc>
                  <a:txBody>
                    <a:bodyPr/>
                    <a:lstStyle/>
                    <a:p>
                      <a:pPr algn="ctr"/>
                      <a:r>
                        <a:rPr lang="en-US" sz="1200">
                          <a:solidFill>
                            <a:schemeClr val="tx1">
                              <a:lumMod val="95000"/>
                            </a:schemeClr>
                          </a:solidFill>
                        </a:rPr>
                        <a:t>Natural Language Understanding</a:t>
                      </a:r>
                    </a:p>
                    <a:p>
                      <a:pPr algn="ctr"/>
                      <a:r>
                        <a:rPr lang="en-US" sz="1100" b="0">
                          <a:solidFill>
                            <a:schemeClr val="tx1">
                              <a:lumMod val="95000"/>
                            </a:schemeClr>
                          </a:solidFill>
                        </a:rPr>
                        <a:t>Trigger phrases</a:t>
                      </a:r>
                      <a:endParaRPr lang="en-US" sz="1100" b="0">
                        <a:solidFill>
                          <a:schemeClr val="tx1">
                            <a:lumMod val="95000"/>
                          </a:schemeClr>
                        </a:solidFill>
                        <a:latin typeface="Segoe UI" panose="020B0502040204020203" pitchFamily="34" charset="0"/>
                        <a:cs typeface="Segoe UI" panose="020B0502040204020203" pitchFamily="34" charset="0"/>
                      </a:endParaRPr>
                    </a:p>
                  </a:txBody>
                  <a:tcPr>
                    <a:lnL w="12700" cmpd="sng">
                      <a:noFill/>
                    </a:lnL>
                    <a:lnR w="6350" cap="flat" cmpd="sng" algn="ctr">
                      <a:solidFill>
                        <a:schemeClr val="tx1"/>
                      </a:solidFill>
                      <a:prstDash val="sysDot"/>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alpha val="20000"/>
                      </a:schemeClr>
                    </a:solidFill>
                  </a:tcPr>
                </a:tc>
                <a:tc>
                  <a:txBody>
                    <a:bodyPr/>
                    <a:lstStyle/>
                    <a:p>
                      <a:pPr algn="ctr"/>
                      <a:r>
                        <a:rPr lang="en-US" sz="1200" b="1" kern="1200">
                          <a:solidFill>
                            <a:schemeClr val="tx1">
                              <a:lumMod val="95000"/>
                            </a:schemeClr>
                          </a:solidFill>
                        </a:rPr>
                        <a:t>“Trigger Phrases” Topics</a:t>
                      </a:r>
                    </a:p>
                    <a:p>
                      <a:pPr marL="0" algn="ctr" defTabSz="914400" rtl="0" eaLnBrk="1" latinLnBrk="0" hangingPunct="1"/>
                      <a:r>
                        <a:rPr lang="en-US" sz="1100" b="0" kern="1200">
                          <a:solidFill>
                            <a:schemeClr val="tx1">
                              <a:lumMod val="95000"/>
                            </a:schemeClr>
                          </a:solidFill>
                        </a:rPr>
                        <a:t>Triggered from trigger phrases or redirects</a:t>
                      </a:r>
                      <a:endParaRPr lang="en-US" sz="1100" b="0" kern="1200">
                        <a:solidFill>
                          <a:schemeClr val="tx1">
                            <a:lumMod val="95000"/>
                          </a:schemeClr>
                        </a:solidFill>
                        <a:latin typeface="Segoe UI" panose="020B0502040204020203" pitchFamily="34" charset="0"/>
                        <a:ea typeface="+mn-ea"/>
                        <a:cs typeface="Segoe UI" panose="020B0502040204020203" pitchFamily="34" charset="0"/>
                      </a:endParaRP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alpha val="20000"/>
                      </a:schemeClr>
                    </a:solidFill>
                  </a:tcPr>
                </a:tc>
                <a:tc>
                  <a:txBody>
                    <a:bodyPr/>
                    <a:lstStyle/>
                    <a:p>
                      <a:pPr algn="ctr"/>
                      <a:r>
                        <a:rPr lang="en-US" sz="1200" b="1" kern="1200">
                          <a:solidFill>
                            <a:schemeClr val="tx1">
                              <a:lumMod val="95000"/>
                            </a:schemeClr>
                          </a:solidFill>
                        </a:rPr>
                        <a:t>Reusable, Bite-Size, Topics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kern="1200" noProof="0">
                          <a:solidFill>
                            <a:schemeClr val="tx1">
                              <a:lumMod val="95000"/>
                            </a:schemeClr>
                          </a:solidFill>
                          <a:latin typeface="+mn-lt"/>
                          <a:ea typeface="+mn-ea"/>
                          <a:cs typeface="+mn-cs"/>
                        </a:rPr>
                        <a:t>Explicitly called by topics</a:t>
                      </a:r>
                    </a:p>
                  </a:txBody>
                  <a:tcPr>
                    <a:lnL w="6350" cap="flat" cmpd="sng" algn="ctr">
                      <a:solidFill>
                        <a:schemeClr val="tx1"/>
                      </a:solidFill>
                      <a:prstDash val="sysDot"/>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alpha val="20000"/>
                      </a:schemeClr>
                    </a:solidFill>
                  </a:tcPr>
                </a:tc>
                <a:extLst>
                  <a:ext uri="{0D108BD9-81ED-4DB2-BD59-A6C34878D82A}">
                    <a16:rowId xmlns:a16="http://schemas.microsoft.com/office/drawing/2014/main" val="3065941729"/>
                  </a:ext>
                </a:extLst>
              </a:tr>
              <a:tr h="2819864">
                <a:tc>
                  <a:txBody>
                    <a:bodyPr/>
                    <a:lstStyle/>
                    <a:p>
                      <a:pPr marL="85725"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a:solidFill>
                          <a:schemeClr val="tx1"/>
                        </a:solidFill>
                        <a:latin typeface="Segoe UI" panose="020B0502040204020203" pitchFamily="34" charset="0"/>
                        <a:ea typeface="+mn-ea"/>
                        <a:cs typeface="Segoe UI" panose="020B0502040204020203" pitchFamily="34" charset="0"/>
                      </a:endParaRPr>
                    </a:p>
                  </a:txBody>
                  <a:tcPr>
                    <a:lnL w="12700" cmpd="sng">
                      <a:noFill/>
                    </a:lnL>
                    <a:lnR w="6350"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endParaRPr lang="en-US" sz="1050">
                        <a:latin typeface="Segoe UI" panose="020B0502040204020203" pitchFamily="34" charset="0"/>
                        <a:cs typeface="Segoe UI" panose="020B0502040204020203" pitchFamily="34" charset="0"/>
                      </a:endParaRP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rowSpan="2">
                  <a:txBody>
                    <a:bodyPr/>
                    <a:lstStyle/>
                    <a:p>
                      <a:r>
                        <a:rPr lang="en-US" sz="1050"/>
                        <a:t> </a:t>
                      </a:r>
                      <a:endParaRPr lang="en-US" sz="1050">
                        <a:latin typeface="Segoe UI" panose="020B0502040204020203" pitchFamily="34" charset="0"/>
                        <a:cs typeface="Segoe UI" panose="020B0502040204020203" pitchFamily="34" charset="0"/>
                      </a:endParaRPr>
                    </a:p>
                  </a:txBody>
                  <a:tcPr>
                    <a:lnL w="6350" cap="flat" cmpd="sng" algn="ctr">
                      <a:solidFill>
                        <a:schemeClr val="tx1"/>
                      </a:solidFill>
                      <a:prstDash val="sysDot"/>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70474341"/>
                  </a:ext>
                </a:extLst>
              </a:tr>
              <a:tr h="2161900">
                <a:tc>
                  <a:txBody>
                    <a:bodyPr/>
                    <a:lstStyle/>
                    <a:p>
                      <a:pPr marL="85725"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a:solidFill>
                          <a:schemeClr val="tx1"/>
                        </a:solidFill>
                        <a:latin typeface="Segoe UI" panose="020B0502040204020203" pitchFamily="34" charset="0"/>
                        <a:ea typeface="+mn-ea"/>
                        <a:cs typeface="Segoe UI" panose="020B0502040204020203" pitchFamily="34" charset="0"/>
                      </a:endParaRPr>
                    </a:p>
                  </a:txBody>
                  <a:tcPr>
                    <a:lnL w="12700" cmpd="sng">
                      <a:noFill/>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050">
                        <a:latin typeface="Segoe UI" panose="020B0502040204020203" pitchFamily="34" charset="0"/>
                        <a:cs typeface="Segoe UI" panose="020B0502040204020203" pitchFamily="34" charset="0"/>
                      </a:endParaRP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12700" cmpd="sng">
                      <a:noFill/>
                    </a:lnB>
                    <a:lnTlToBr w="12700" cmpd="sng">
                      <a:noFill/>
                      <a:prstDash val="solid"/>
                    </a:lnTlToBr>
                    <a:lnBlToTr w="12700" cmpd="sng">
                      <a:noFill/>
                      <a:prstDash val="solid"/>
                    </a:lnBlToTr>
                  </a:tcPr>
                </a:tc>
                <a:tc vMerge="1">
                  <a:txBody>
                    <a:bodyPr/>
                    <a:lstStyle/>
                    <a:p>
                      <a:endParaRPr lang="en-US" sz="105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4022897037"/>
                  </a:ext>
                </a:extLst>
              </a:tr>
            </a:tbl>
          </a:graphicData>
        </a:graphic>
      </p:graphicFrame>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4"/>
            <a:ext cx="8591576" cy="602198"/>
          </a:xfrm>
        </p:spPr>
        <p:txBody>
          <a:bodyPr/>
          <a:lstStyle/>
          <a:p>
            <a:r>
              <a:rPr lang="en-US" dirty="0"/>
              <a:t>Topic structure example for disambiguation</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p:txBody>
          <a:bodyPr/>
          <a:lstStyle/>
          <a:p>
            <a:r>
              <a:rPr lang="en-US"/>
              <a:t>Mixing topics triggered by trigger phrases and redirected topics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598899"/>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 example?</a:t>
            </a:r>
          </a:p>
          <a:p>
            <a:pPr marL="85725" defTabSz="914367">
              <a:spcBef>
                <a:spcPts val="300"/>
              </a:spcBef>
              <a:spcAft>
                <a:spcPts val="0"/>
              </a:spcAft>
              <a:buSzTx/>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This example showcases the use of a disambiguation topic. It’s very useful when it’s hard or impossible to be certain of triggering the right topic if the user doesn’t provide enough details in their query. This also prevents triggering a </a:t>
            </a:r>
            <a:r>
              <a:rPr kumimoji="0" lang="en-US" sz="1200" b="0" i="0" u="none" strike="noStrike" kern="1200" cap="none" spc="0" normalizeH="0" baseline="0" noProof="0">
                <a:ln>
                  <a:noFill/>
                </a:ln>
                <a:solidFill>
                  <a:srgbClr val="FFFFFF">
                    <a:lumMod val="95000"/>
                  </a:srgbClr>
                </a:solidFill>
                <a:effectLst/>
                <a:uLnTx/>
                <a:uFillTx/>
              </a:rPr>
              <a:t>multiple topics matched</a:t>
            </a: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 topic that sometime confuse users.</a:t>
            </a:r>
          </a:p>
          <a:p>
            <a:pPr marL="285750" indent="-200025" defTabSz="914367">
              <a:spcBef>
                <a:spcPts val="300"/>
              </a:spcBef>
              <a:spcAft>
                <a:spcPts val="0"/>
              </a:spcAft>
              <a:buSzTx/>
              <a:buFont typeface="Arial" panose="020B0604020202020204" pitchFamily="34" charset="0"/>
              <a:buChar char="•"/>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In this example, trigger phrases are </a:t>
            </a:r>
            <a:r>
              <a:rPr lang="en-US" sz="1200">
                <a:solidFill>
                  <a:srgbClr val="FFFFFF">
                    <a:lumMod val="95000"/>
                  </a:srgbClr>
                </a:solidFill>
                <a:latin typeface="Aptos" panose="020B0004020202020204" pitchFamily="34" charset="0"/>
              </a:rPr>
              <a:t>associated to two main topics, that then break down their logic into multiple sub-topics that are called with redirect actions.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Some topics can be called by multiple other topics: that's typically the case with the </a:t>
            </a:r>
            <a:r>
              <a:rPr lang="en-US" sz="1200">
                <a:solidFill>
                  <a:srgbClr val="FFFFFF">
                    <a:lumMod val="95000"/>
                  </a:srgbClr>
                </a:solidFill>
              </a:rPr>
              <a:t>End Of Conversation </a:t>
            </a:r>
            <a:r>
              <a:rPr lang="en-US" sz="1200">
                <a:solidFill>
                  <a:srgbClr val="FFFFFF">
                    <a:lumMod val="95000"/>
                  </a:srgbClr>
                </a:solidFill>
                <a:latin typeface="Aptos" panose="020B0004020202020204" pitchFamily="34" charset="0"/>
              </a:rPr>
              <a:t>topic.</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Thanks to slot filling and entity extraction, if a user says "</a:t>
            </a:r>
            <a:r>
              <a:rPr lang="en-US" sz="1200" i="1">
                <a:solidFill>
                  <a:srgbClr val="FFFFFF">
                    <a:lumMod val="95000"/>
                  </a:srgbClr>
                </a:solidFill>
                <a:latin typeface="Aptos" panose="020B0004020202020204" pitchFamily="34" charset="0"/>
              </a:rPr>
              <a:t>I need to unblock my credit card</a:t>
            </a:r>
            <a:r>
              <a:rPr lang="en-US" sz="1200">
                <a:solidFill>
                  <a:srgbClr val="FFFFFF">
                    <a:lumMod val="95000"/>
                  </a:srgbClr>
                </a:solidFill>
                <a:latin typeface="Aptos" panose="020B0004020202020204" pitchFamily="34" charset="0"/>
              </a:rPr>
              <a:t>", the </a:t>
            </a:r>
            <a:r>
              <a:rPr lang="en-US" sz="1200">
                <a:solidFill>
                  <a:srgbClr val="FFFFFF">
                    <a:lumMod val="95000"/>
                  </a:srgbClr>
                </a:solidFill>
              </a:rPr>
              <a:t>Card</a:t>
            </a:r>
            <a:r>
              <a:rPr lang="en-US" sz="1200">
                <a:solidFill>
                  <a:srgbClr val="FFFFFF">
                    <a:lumMod val="95000"/>
                  </a:srgbClr>
                </a:solidFill>
                <a:latin typeface="Aptos" panose="020B0004020202020204" pitchFamily="34" charset="0"/>
              </a:rPr>
              <a:t> topic will get triggered and both </a:t>
            </a:r>
            <a:r>
              <a:rPr lang="en-US" sz="1200">
                <a:solidFill>
                  <a:srgbClr val="FFFFFF">
                    <a:lumMod val="95000"/>
                  </a:srgbClr>
                </a:solidFill>
              </a:rPr>
              <a:t>Debit/Credit </a:t>
            </a:r>
            <a:r>
              <a:rPr lang="en-US" sz="1200">
                <a:solidFill>
                  <a:srgbClr val="FFFFFF">
                    <a:lumMod val="95000"/>
                  </a:srgbClr>
                </a:solidFill>
                <a:latin typeface="Aptos" panose="020B0004020202020204" pitchFamily="34" charset="0"/>
              </a:rPr>
              <a:t>and </a:t>
            </a:r>
            <a:r>
              <a:rPr lang="en-US" sz="1200">
                <a:solidFill>
                  <a:srgbClr val="FFFFFF">
                    <a:lumMod val="95000"/>
                  </a:srgbClr>
                </a:solidFill>
              </a:rPr>
              <a:t>Block/Unblock </a:t>
            </a:r>
            <a:r>
              <a:rPr lang="en-US" sz="1200">
                <a:solidFill>
                  <a:srgbClr val="FFFFFF">
                    <a:lumMod val="95000"/>
                  </a:srgbClr>
                </a:solidFill>
                <a:latin typeface="Aptos" panose="020B0004020202020204" pitchFamily="34" charset="0"/>
              </a:rPr>
              <a:t>questions will be skipped, as the </a:t>
            </a:r>
            <a:r>
              <a:rPr lang="en-US" sz="1200">
                <a:solidFill>
                  <a:srgbClr val="FFFFFF">
                    <a:lumMod val="95000"/>
                  </a:srgbClr>
                </a:solidFill>
              </a:rPr>
              <a:t>Card Type </a:t>
            </a:r>
            <a:r>
              <a:rPr lang="en-US" sz="1200">
                <a:solidFill>
                  <a:srgbClr val="FFFFFF">
                    <a:lumMod val="95000"/>
                  </a:srgbClr>
                </a:solidFill>
                <a:latin typeface="Aptos" panose="020B0004020202020204" pitchFamily="34" charset="0"/>
              </a:rPr>
              <a:t>and</a:t>
            </a:r>
            <a:r>
              <a:rPr lang="en-US" sz="1200">
                <a:solidFill>
                  <a:srgbClr val="FFFFFF">
                    <a:lumMod val="95000"/>
                  </a:srgbClr>
                </a:solidFill>
              </a:rPr>
              <a:t> Operation Type </a:t>
            </a:r>
            <a:r>
              <a:rPr lang="en-US" sz="1200">
                <a:solidFill>
                  <a:srgbClr val="FFFFFF">
                    <a:lumMod val="95000"/>
                  </a:srgbClr>
                </a:solidFill>
                <a:latin typeface="Aptos" panose="020B0004020202020204" pitchFamily="34" charset="0"/>
              </a:rPr>
              <a:t>will be deduced from the trigger phrase. That way, the appropriate </a:t>
            </a:r>
            <a:r>
              <a:rPr lang="en-US" sz="1200">
                <a:solidFill>
                  <a:srgbClr val="FFFFFF">
                    <a:lumMod val="95000"/>
                  </a:srgbClr>
                </a:solidFill>
              </a:rPr>
              <a:t>Credit Card </a:t>
            </a:r>
            <a:r>
              <a:rPr lang="en-US" sz="1200">
                <a:solidFill>
                  <a:srgbClr val="FFFFFF">
                    <a:lumMod val="95000"/>
                  </a:srgbClr>
                </a:solidFill>
                <a:latin typeface="Aptos" panose="020B0004020202020204" pitchFamily="34" charset="0"/>
              </a:rPr>
              <a:t>child topic will automatically be called, without the user providing any additional input or even noticing they went through the disambiguation topic.</a:t>
            </a:r>
          </a:p>
          <a:p>
            <a:pPr marL="285750" indent="-200025" defTabSz="914367">
              <a:spcBef>
                <a:spcPts val="300"/>
              </a:spcBef>
              <a:spcAft>
                <a:spcPts val="0"/>
              </a:spcAft>
              <a:buSzTx/>
              <a:buFont typeface="Arial" panose="020B0604020202020204" pitchFamily="34" charset="0"/>
              <a:buChar char="•"/>
              <a:defRPr/>
            </a:pPr>
            <a:endParaRPr lang="en-US" sz="1200">
              <a:solidFill>
                <a:srgbClr val="FFFFFF">
                  <a:lumMod val="95000"/>
                </a:srgbClr>
              </a:solidFill>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Topics best practices</a:t>
            </a:r>
            <a:endParaRPr lang="en-US" sz="1200">
              <a:solidFill>
                <a:srgbClr val="FFFFFF">
                  <a:lumMod val="95000"/>
                </a:srgbClr>
              </a:solidFill>
              <a:latin typeface="Aptos" panose="020B0004020202020204" pitchFamily="34" charset="0"/>
            </a:endParaRPr>
          </a:p>
        </p:txBody>
      </p:sp>
      <p:cxnSp>
        <p:nvCxnSpPr>
          <p:cNvPr id="250" name="Connector: Elbow 249">
            <a:extLst>
              <a:ext uri="{FF2B5EF4-FFF2-40B4-BE49-F238E27FC236}">
                <a16:creationId xmlns:a16="http://schemas.microsoft.com/office/drawing/2014/main" id="{0C18F6BE-A563-5194-8715-4788E825314F}"/>
              </a:ext>
            </a:extLst>
          </p:cNvPr>
          <p:cNvCxnSpPr>
            <a:cxnSpLocks/>
          </p:cNvCxnSpPr>
          <p:nvPr/>
        </p:nvCxnSpPr>
        <p:spPr>
          <a:xfrm>
            <a:off x="5417579" y="3043395"/>
            <a:ext cx="996653" cy="252000"/>
          </a:xfrm>
          <a:prstGeom prst="bentConnector3">
            <a:avLst>
              <a:gd name="adj1" fmla="val 50000"/>
            </a:avLst>
          </a:prstGeom>
          <a:ln w="28575">
            <a:solidFill>
              <a:srgbClr val="9BF00B"/>
            </a:solidFill>
            <a:tailEnd type="triangle"/>
          </a:ln>
        </p:spPr>
        <p:style>
          <a:lnRef idx="1">
            <a:schemeClr val="accent1"/>
          </a:lnRef>
          <a:fillRef idx="0">
            <a:schemeClr val="accent1"/>
          </a:fillRef>
          <a:effectRef idx="0">
            <a:schemeClr val="accent1"/>
          </a:effectRef>
          <a:fontRef idx="minor">
            <a:schemeClr val="tx1"/>
          </a:fontRef>
        </p:style>
      </p:cxnSp>
      <p:cxnSp>
        <p:nvCxnSpPr>
          <p:cNvPr id="251" name="Connector: Elbow 250">
            <a:extLst>
              <a:ext uri="{FF2B5EF4-FFF2-40B4-BE49-F238E27FC236}">
                <a16:creationId xmlns:a16="http://schemas.microsoft.com/office/drawing/2014/main" id="{D28A9DB6-9C55-F91E-F3D3-541771FEDCCC}"/>
              </a:ext>
            </a:extLst>
          </p:cNvPr>
          <p:cNvCxnSpPr>
            <a:cxnSpLocks/>
          </p:cNvCxnSpPr>
          <p:nvPr/>
        </p:nvCxnSpPr>
        <p:spPr>
          <a:xfrm flipV="1">
            <a:off x="5417579" y="2297659"/>
            <a:ext cx="999467" cy="612000"/>
          </a:xfrm>
          <a:prstGeom prst="bentConnector3">
            <a:avLst>
              <a:gd name="adj1" fmla="val 50000"/>
            </a:avLst>
          </a:prstGeom>
          <a:ln w="28575">
            <a:solidFill>
              <a:srgbClr val="9BF00B"/>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547C4EFD-2BBB-F783-BD22-3C0EEBB433F3}"/>
              </a:ext>
            </a:extLst>
          </p:cNvPr>
          <p:cNvCxnSpPr>
            <a:cxnSpLocks/>
          </p:cNvCxnSpPr>
          <p:nvPr/>
        </p:nvCxnSpPr>
        <p:spPr>
          <a:xfrm flipV="1">
            <a:off x="6425479" y="2459572"/>
            <a:ext cx="2103363" cy="11906"/>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sp>
        <p:nvSpPr>
          <p:cNvPr id="253" name="Rectangle: Single Corner Rounded 252">
            <a:extLst>
              <a:ext uri="{FF2B5EF4-FFF2-40B4-BE49-F238E27FC236}">
                <a16:creationId xmlns:a16="http://schemas.microsoft.com/office/drawing/2014/main" id="{630A7EED-0EE1-925C-BBB7-DA0FC39EDE73}"/>
              </a:ext>
            </a:extLst>
          </p:cNvPr>
          <p:cNvSpPr/>
          <p:nvPr/>
        </p:nvSpPr>
        <p:spPr>
          <a:xfrm flipH="1">
            <a:off x="6408630" y="2115764"/>
            <a:ext cx="349411" cy="349411"/>
          </a:xfrm>
          <a:prstGeom prst="round1Rect">
            <a:avLst>
              <a:gd name="adj" fmla="val 19396"/>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254" name="Graphic 253">
            <a:extLst>
              <a:ext uri="{FF2B5EF4-FFF2-40B4-BE49-F238E27FC236}">
                <a16:creationId xmlns:a16="http://schemas.microsoft.com/office/drawing/2014/main" id="{BDC60AD9-CCBB-B8F1-29C8-F5A17FB9C5A5}"/>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28800" b="735"/>
          <a:stretch/>
        </p:blipFill>
        <p:spPr>
          <a:xfrm>
            <a:off x="6500368" y="2206293"/>
            <a:ext cx="190588" cy="188476"/>
          </a:xfrm>
          <a:prstGeom prst="rect">
            <a:avLst/>
          </a:prstGeom>
        </p:spPr>
      </p:pic>
      <p:grpSp>
        <p:nvGrpSpPr>
          <p:cNvPr id="255" name="Group 254">
            <a:extLst>
              <a:ext uri="{FF2B5EF4-FFF2-40B4-BE49-F238E27FC236}">
                <a16:creationId xmlns:a16="http://schemas.microsoft.com/office/drawing/2014/main" id="{7FDDAF40-59EA-5169-D71D-47EB8B6AEC0E}"/>
              </a:ext>
            </a:extLst>
          </p:cNvPr>
          <p:cNvGrpSpPr/>
          <p:nvPr/>
        </p:nvGrpSpPr>
        <p:grpSpPr>
          <a:xfrm>
            <a:off x="6628556" y="2625584"/>
            <a:ext cx="1691582" cy="249493"/>
            <a:chOff x="8272518" y="1830385"/>
            <a:chExt cx="1917130" cy="282759"/>
          </a:xfrm>
        </p:grpSpPr>
        <p:grpSp>
          <p:nvGrpSpPr>
            <p:cNvPr id="346" name="Group 345">
              <a:extLst>
                <a:ext uri="{FF2B5EF4-FFF2-40B4-BE49-F238E27FC236}">
                  <a16:creationId xmlns:a16="http://schemas.microsoft.com/office/drawing/2014/main" id="{D9053A01-9673-139E-175C-B675CF02FEF8}"/>
                </a:ext>
              </a:extLst>
            </p:cNvPr>
            <p:cNvGrpSpPr/>
            <p:nvPr/>
          </p:nvGrpSpPr>
          <p:grpSpPr>
            <a:xfrm>
              <a:off x="8272518" y="1830385"/>
              <a:ext cx="1917130" cy="282759"/>
              <a:chOff x="738240" y="3844109"/>
              <a:chExt cx="3204988" cy="472707"/>
            </a:xfrm>
          </p:grpSpPr>
          <p:sp>
            <p:nvSpPr>
              <p:cNvPr id="349" name="Rectangle 348">
                <a:extLst>
                  <a:ext uri="{FF2B5EF4-FFF2-40B4-BE49-F238E27FC236}">
                    <a16:creationId xmlns:a16="http://schemas.microsoft.com/office/drawing/2014/main" id="{D7320CFF-3D94-C3D6-42A5-C84FFD5460B3}"/>
                  </a:ext>
                </a:extLst>
              </p:cNvPr>
              <p:cNvSpPr/>
              <p:nvPr/>
            </p:nvSpPr>
            <p:spPr>
              <a:xfrm>
                <a:off x="738240" y="3844109"/>
                <a:ext cx="3193676" cy="47270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sp>
            <p:nvSpPr>
              <p:cNvPr id="350" name="Rectangle 349">
                <a:extLst>
                  <a:ext uri="{FF2B5EF4-FFF2-40B4-BE49-F238E27FC236}">
                    <a16:creationId xmlns:a16="http://schemas.microsoft.com/office/drawing/2014/main" id="{FED4D4C0-D6D1-EACB-BBC4-E2BA425A20D0}"/>
                  </a:ext>
                </a:extLst>
              </p:cNvPr>
              <p:cNvSpPr/>
              <p:nvPr/>
            </p:nvSpPr>
            <p:spPr>
              <a:xfrm>
                <a:off x="1217961" y="3845911"/>
                <a:ext cx="2725267" cy="468000"/>
              </a:xfrm>
              <a:prstGeom prst="rect">
                <a:avLst/>
              </a:prstGeom>
              <a:solidFill>
                <a:schemeClr val="bg1"/>
              </a:solidFill>
              <a:ln>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a:t>
                </a:r>
              </a:p>
            </p:txBody>
          </p:sp>
        </p:grpSp>
        <p:sp>
          <p:nvSpPr>
            <p:cNvPr id="347" name="Rectangle 346">
              <a:extLst>
                <a:ext uri="{FF2B5EF4-FFF2-40B4-BE49-F238E27FC236}">
                  <a16:creationId xmlns:a16="http://schemas.microsoft.com/office/drawing/2014/main" id="{462FE74C-F2CD-0938-46D8-40A120B9D22F}"/>
                </a:ext>
              </a:extLst>
            </p:cNvPr>
            <p:cNvSpPr/>
            <p:nvPr/>
          </p:nvSpPr>
          <p:spPr>
            <a:xfrm>
              <a:off x="8272518" y="1831463"/>
              <a:ext cx="279944" cy="279943"/>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48" name="Graphic 347">
              <a:extLst>
                <a:ext uri="{FF2B5EF4-FFF2-40B4-BE49-F238E27FC236}">
                  <a16:creationId xmlns:a16="http://schemas.microsoft.com/office/drawing/2014/main" id="{8409BED3-8DCB-06F6-050B-12B5EFE33365}"/>
                </a:ext>
              </a:extLst>
            </p:cNvPr>
            <p:cNvPicPr>
              <a:picLocks noChangeAspect="1"/>
            </p:cNvPicPr>
            <p:nvPr/>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25837"/>
            <a:stretch/>
          </p:blipFill>
          <p:spPr>
            <a:xfrm>
              <a:off x="8365309" y="1879334"/>
              <a:ext cx="133494" cy="180000"/>
            </a:xfrm>
            <a:prstGeom prst="rect">
              <a:avLst/>
            </a:prstGeom>
          </p:spPr>
        </p:pic>
      </p:grpSp>
      <p:sp>
        <p:nvSpPr>
          <p:cNvPr id="256" name="Rectangle: Single Corner Rounded 255">
            <a:extLst>
              <a:ext uri="{FF2B5EF4-FFF2-40B4-BE49-F238E27FC236}">
                <a16:creationId xmlns:a16="http://schemas.microsoft.com/office/drawing/2014/main" id="{7074A273-2F79-F5F5-B7B2-3D750D41351B}"/>
              </a:ext>
            </a:extLst>
          </p:cNvPr>
          <p:cNvSpPr/>
          <p:nvPr/>
        </p:nvSpPr>
        <p:spPr>
          <a:xfrm flipH="1">
            <a:off x="6421555" y="3146796"/>
            <a:ext cx="349411" cy="349411"/>
          </a:xfrm>
          <a:prstGeom prst="round1Rect">
            <a:avLst>
              <a:gd name="adj" fmla="val 4964"/>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257" name="Graphic 256">
            <a:extLst>
              <a:ext uri="{FF2B5EF4-FFF2-40B4-BE49-F238E27FC236}">
                <a16:creationId xmlns:a16="http://schemas.microsoft.com/office/drawing/2014/main" id="{CCA43D48-21E9-4005-2F2F-FB1C036E737E}"/>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28800" b="735"/>
          <a:stretch/>
        </p:blipFill>
        <p:spPr>
          <a:xfrm>
            <a:off x="6508911" y="3243033"/>
            <a:ext cx="190588" cy="188476"/>
          </a:xfrm>
          <a:prstGeom prst="rect">
            <a:avLst/>
          </a:prstGeom>
        </p:spPr>
      </p:pic>
      <p:grpSp>
        <p:nvGrpSpPr>
          <p:cNvPr id="258" name="Group 257">
            <a:extLst>
              <a:ext uri="{FF2B5EF4-FFF2-40B4-BE49-F238E27FC236}">
                <a16:creationId xmlns:a16="http://schemas.microsoft.com/office/drawing/2014/main" id="{92ECFFB7-A2CA-B9DE-9DE8-DEFEA9A694F7}"/>
              </a:ext>
            </a:extLst>
          </p:cNvPr>
          <p:cNvGrpSpPr/>
          <p:nvPr/>
        </p:nvGrpSpPr>
        <p:grpSpPr>
          <a:xfrm>
            <a:off x="6625741" y="3648682"/>
            <a:ext cx="1691582" cy="249493"/>
            <a:chOff x="8269328" y="2989898"/>
            <a:chExt cx="1917130" cy="282759"/>
          </a:xfrm>
        </p:grpSpPr>
        <p:grpSp>
          <p:nvGrpSpPr>
            <p:cNvPr id="341" name="Group 340">
              <a:extLst>
                <a:ext uri="{FF2B5EF4-FFF2-40B4-BE49-F238E27FC236}">
                  <a16:creationId xmlns:a16="http://schemas.microsoft.com/office/drawing/2014/main" id="{83F73FC3-43D1-2321-DE66-D284662BDFC8}"/>
                </a:ext>
              </a:extLst>
            </p:cNvPr>
            <p:cNvGrpSpPr/>
            <p:nvPr/>
          </p:nvGrpSpPr>
          <p:grpSpPr>
            <a:xfrm>
              <a:off x="8269328" y="2989898"/>
              <a:ext cx="1917130" cy="282759"/>
              <a:chOff x="738240" y="3844109"/>
              <a:chExt cx="3204988" cy="472707"/>
            </a:xfrm>
          </p:grpSpPr>
          <p:sp>
            <p:nvSpPr>
              <p:cNvPr id="344" name="Rectangle 343">
                <a:extLst>
                  <a:ext uri="{FF2B5EF4-FFF2-40B4-BE49-F238E27FC236}">
                    <a16:creationId xmlns:a16="http://schemas.microsoft.com/office/drawing/2014/main" id="{68EF450D-6303-311E-0616-997BB12E58E5}"/>
                  </a:ext>
                </a:extLst>
              </p:cNvPr>
              <p:cNvSpPr/>
              <p:nvPr/>
            </p:nvSpPr>
            <p:spPr>
              <a:xfrm>
                <a:off x="738240" y="3844109"/>
                <a:ext cx="3193676" cy="47270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sp>
            <p:nvSpPr>
              <p:cNvPr id="345" name="Rectangle 344">
                <a:extLst>
                  <a:ext uri="{FF2B5EF4-FFF2-40B4-BE49-F238E27FC236}">
                    <a16:creationId xmlns:a16="http://schemas.microsoft.com/office/drawing/2014/main" id="{84E47685-B747-8447-612A-8C5DE723EA63}"/>
                  </a:ext>
                </a:extLst>
              </p:cNvPr>
              <p:cNvSpPr/>
              <p:nvPr/>
            </p:nvSpPr>
            <p:spPr>
              <a:xfrm>
                <a:off x="1217961" y="3845911"/>
                <a:ext cx="2725267" cy="468000"/>
              </a:xfrm>
              <a:prstGeom prst="rect">
                <a:avLst/>
              </a:prstGeom>
              <a:solidFill>
                <a:schemeClr val="bg1"/>
              </a:solidFill>
              <a:ln>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a:t>
                </a:r>
              </a:p>
            </p:txBody>
          </p:sp>
        </p:grpSp>
        <p:sp>
          <p:nvSpPr>
            <p:cNvPr id="342" name="Rectangle 341">
              <a:extLst>
                <a:ext uri="{FF2B5EF4-FFF2-40B4-BE49-F238E27FC236}">
                  <a16:creationId xmlns:a16="http://schemas.microsoft.com/office/drawing/2014/main" id="{49F8C18D-7263-004B-4816-D2EF57C57D70}"/>
                </a:ext>
              </a:extLst>
            </p:cNvPr>
            <p:cNvSpPr/>
            <p:nvPr/>
          </p:nvSpPr>
          <p:spPr>
            <a:xfrm>
              <a:off x="8269328" y="2990976"/>
              <a:ext cx="279944" cy="279943"/>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43" name="Graphic 342">
              <a:extLst>
                <a:ext uri="{FF2B5EF4-FFF2-40B4-BE49-F238E27FC236}">
                  <a16:creationId xmlns:a16="http://schemas.microsoft.com/office/drawing/2014/main" id="{81E1FF60-EE81-1B58-4DB2-384F5A1BA519}"/>
                </a:ext>
              </a:extLst>
            </p:cNvPr>
            <p:cNvPicPr>
              <a:picLocks noChangeAspect="1"/>
            </p:cNvPicPr>
            <p:nvPr/>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25837"/>
            <a:stretch/>
          </p:blipFill>
          <p:spPr>
            <a:xfrm>
              <a:off x="8341544" y="3048127"/>
              <a:ext cx="133494" cy="180000"/>
            </a:xfrm>
            <a:prstGeom prst="rect">
              <a:avLst/>
            </a:prstGeom>
          </p:spPr>
        </p:pic>
      </p:grpSp>
      <p:sp>
        <p:nvSpPr>
          <p:cNvPr id="259" name="Rectangle: Single Corner Rounded 258">
            <a:extLst>
              <a:ext uri="{FF2B5EF4-FFF2-40B4-BE49-F238E27FC236}">
                <a16:creationId xmlns:a16="http://schemas.microsoft.com/office/drawing/2014/main" id="{BC17D211-6DA2-8572-C8FA-5166A70D0DA1}"/>
              </a:ext>
            </a:extLst>
          </p:cNvPr>
          <p:cNvSpPr/>
          <p:nvPr/>
        </p:nvSpPr>
        <p:spPr>
          <a:xfrm flipH="1">
            <a:off x="6436284" y="4397492"/>
            <a:ext cx="349411" cy="349411"/>
          </a:xfrm>
          <a:prstGeom prst="round1Rect">
            <a:avLst>
              <a:gd name="adj" fmla="val 4964"/>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260" name="Graphic 259">
            <a:extLst>
              <a:ext uri="{FF2B5EF4-FFF2-40B4-BE49-F238E27FC236}">
                <a16:creationId xmlns:a16="http://schemas.microsoft.com/office/drawing/2014/main" id="{E9A6DA64-2B81-6811-A826-3AC43189100D}"/>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28800" b="735"/>
          <a:stretch/>
        </p:blipFill>
        <p:spPr>
          <a:xfrm>
            <a:off x="6520917" y="4485151"/>
            <a:ext cx="190588" cy="188476"/>
          </a:xfrm>
          <a:prstGeom prst="rect">
            <a:avLst/>
          </a:prstGeom>
        </p:spPr>
      </p:pic>
      <p:grpSp>
        <p:nvGrpSpPr>
          <p:cNvPr id="261" name="Group 260">
            <a:extLst>
              <a:ext uri="{FF2B5EF4-FFF2-40B4-BE49-F238E27FC236}">
                <a16:creationId xmlns:a16="http://schemas.microsoft.com/office/drawing/2014/main" id="{3B6DDE0E-1641-5954-2A22-2C9DB7EF661C}"/>
              </a:ext>
            </a:extLst>
          </p:cNvPr>
          <p:cNvGrpSpPr/>
          <p:nvPr/>
        </p:nvGrpSpPr>
        <p:grpSpPr>
          <a:xfrm>
            <a:off x="6636323" y="4885126"/>
            <a:ext cx="1691582" cy="249493"/>
            <a:chOff x="8281321" y="4391204"/>
            <a:chExt cx="1917130" cy="282759"/>
          </a:xfrm>
        </p:grpSpPr>
        <p:grpSp>
          <p:nvGrpSpPr>
            <p:cNvPr id="336" name="Group 335">
              <a:extLst>
                <a:ext uri="{FF2B5EF4-FFF2-40B4-BE49-F238E27FC236}">
                  <a16:creationId xmlns:a16="http://schemas.microsoft.com/office/drawing/2014/main" id="{78508980-79FC-B814-FC05-532FA46DA0EA}"/>
                </a:ext>
              </a:extLst>
            </p:cNvPr>
            <p:cNvGrpSpPr/>
            <p:nvPr/>
          </p:nvGrpSpPr>
          <p:grpSpPr>
            <a:xfrm>
              <a:off x="8281321" y="4391204"/>
              <a:ext cx="1917130" cy="282759"/>
              <a:chOff x="738240" y="3844109"/>
              <a:chExt cx="3204988" cy="472707"/>
            </a:xfrm>
          </p:grpSpPr>
          <p:sp>
            <p:nvSpPr>
              <p:cNvPr id="339" name="Rectangle 338">
                <a:extLst>
                  <a:ext uri="{FF2B5EF4-FFF2-40B4-BE49-F238E27FC236}">
                    <a16:creationId xmlns:a16="http://schemas.microsoft.com/office/drawing/2014/main" id="{DC52FF00-CA6F-2AB9-A62B-33E62EE97A8C}"/>
                  </a:ext>
                </a:extLst>
              </p:cNvPr>
              <p:cNvSpPr/>
              <p:nvPr/>
            </p:nvSpPr>
            <p:spPr>
              <a:xfrm>
                <a:off x="738240" y="3844109"/>
                <a:ext cx="3193676" cy="47270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sp>
            <p:nvSpPr>
              <p:cNvPr id="340" name="Rectangle 339">
                <a:extLst>
                  <a:ext uri="{FF2B5EF4-FFF2-40B4-BE49-F238E27FC236}">
                    <a16:creationId xmlns:a16="http://schemas.microsoft.com/office/drawing/2014/main" id="{D6512079-0BAD-6143-0F85-6D6F94BB3A5B}"/>
                  </a:ext>
                </a:extLst>
              </p:cNvPr>
              <p:cNvSpPr/>
              <p:nvPr/>
            </p:nvSpPr>
            <p:spPr>
              <a:xfrm>
                <a:off x="1217961" y="3845911"/>
                <a:ext cx="2725267" cy="468000"/>
              </a:xfrm>
              <a:prstGeom prst="rect">
                <a:avLst/>
              </a:prstGeom>
              <a:solidFill>
                <a:schemeClr val="bg1"/>
              </a:solidFill>
              <a:ln>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a:t>
                </a:r>
              </a:p>
            </p:txBody>
          </p:sp>
        </p:grpSp>
        <p:sp>
          <p:nvSpPr>
            <p:cNvPr id="337" name="Rectangle 336">
              <a:extLst>
                <a:ext uri="{FF2B5EF4-FFF2-40B4-BE49-F238E27FC236}">
                  <a16:creationId xmlns:a16="http://schemas.microsoft.com/office/drawing/2014/main" id="{DCBE46E0-B972-E71B-D682-7181F7DD98A7}"/>
                </a:ext>
              </a:extLst>
            </p:cNvPr>
            <p:cNvSpPr/>
            <p:nvPr/>
          </p:nvSpPr>
          <p:spPr>
            <a:xfrm>
              <a:off x="8281321" y="4392282"/>
              <a:ext cx="279944" cy="279943"/>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38" name="Graphic 337">
              <a:extLst>
                <a:ext uri="{FF2B5EF4-FFF2-40B4-BE49-F238E27FC236}">
                  <a16:creationId xmlns:a16="http://schemas.microsoft.com/office/drawing/2014/main" id="{698014FB-22F7-0F1F-297C-F3042C3354CE}"/>
                </a:ext>
              </a:extLst>
            </p:cNvPr>
            <p:cNvPicPr>
              <a:picLocks noChangeAspect="1"/>
            </p:cNvPicPr>
            <p:nvPr/>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25837"/>
            <a:stretch/>
          </p:blipFill>
          <p:spPr>
            <a:xfrm>
              <a:off x="8353537" y="4449433"/>
              <a:ext cx="133494" cy="180000"/>
            </a:xfrm>
            <a:prstGeom prst="rect">
              <a:avLst/>
            </a:prstGeom>
          </p:spPr>
        </p:pic>
      </p:grpSp>
      <p:cxnSp>
        <p:nvCxnSpPr>
          <p:cNvPr id="262" name="Connector: Elbow 261">
            <a:extLst>
              <a:ext uri="{FF2B5EF4-FFF2-40B4-BE49-F238E27FC236}">
                <a16:creationId xmlns:a16="http://schemas.microsoft.com/office/drawing/2014/main" id="{A8A498F5-3073-10D0-D323-1F62567DB86C}"/>
              </a:ext>
            </a:extLst>
          </p:cNvPr>
          <p:cNvCxnSpPr>
            <a:cxnSpLocks/>
          </p:cNvCxnSpPr>
          <p:nvPr/>
        </p:nvCxnSpPr>
        <p:spPr>
          <a:xfrm>
            <a:off x="5417579" y="3672045"/>
            <a:ext cx="1007236" cy="828000"/>
          </a:xfrm>
          <a:prstGeom prst="bentConnector3">
            <a:avLst>
              <a:gd name="adj1" fmla="val 50000"/>
            </a:avLst>
          </a:prstGeom>
          <a:ln w="28575">
            <a:solidFill>
              <a:srgbClr val="9BF00B"/>
            </a:solidFill>
            <a:tailEnd type="triangle"/>
          </a:ln>
        </p:spPr>
        <p:style>
          <a:lnRef idx="1">
            <a:schemeClr val="accent1"/>
          </a:lnRef>
          <a:fillRef idx="0">
            <a:schemeClr val="accent1"/>
          </a:fillRef>
          <a:effectRef idx="0">
            <a:schemeClr val="accent1"/>
          </a:effectRef>
          <a:fontRef idx="minor">
            <a:schemeClr val="tx1"/>
          </a:fontRef>
        </p:style>
      </p:cxnSp>
      <p:sp>
        <p:nvSpPr>
          <p:cNvPr id="263" name="Rectangle: Rounded Corners 262">
            <a:extLst>
              <a:ext uri="{FF2B5EF4-FFF2-40B4-BE49-F238E27FC236}">
                <a16:creationId xmlns:a16="http://schemas.microsoft.com/office/drawing/2014/main" id="{5323251E-7455-7DCB-3CFC-47D8CCDEDD95}"/>
              </a:ext>
            </a:extLst>
          </p:cNvPr>
          <p:cNvSpPr/>
          <p:nvPr/>
        </p:nvSpPr>
        <p:spPr>
          <a:xfrm>
            <a:off x="341965" y="2625585"/>
            <a:ext cx="2036892" cy="1320372"/>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171450"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a:solidFill>
                  <a:schemeClr val="tx1">
                    <a:lumMod val="95000"/>
                  </a:schemeClr>
                </a:solidFill>
                <a:latin typeface="Segoe UI" panose="020B0502040204020203" pitchFamily="34" charset="0"/>
                <a:cs typeface="Segoe UI" panose="020B0502040204020203" pitchFamily="34" charset="0"/>
              </a:rPr>
              <a:t>Issue with my card</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Block card </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I need to block my credit card</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Need help blocking debit card</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Unblock card</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Need to unblock credit card</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How to unblock my debit card</a:t>
            </a:r>
          </a:p>
        </p:txBody>
      </p:sp>
      <p:cxnSp>
        <p:nvCxnSpPr>
          <p:cNvPr id="264" name="Connector: Elbow 95">
            <a:extLst>
              <a:ext uri="{FF2B5EF4-FFF2-40B4-BE49-F238E27FC236}">
                <a16:creationId xmlns:a16="http://schemas.microsoft.com/office/drawing/2014/main" id="{F471CFA3-95D1-BA87-9AE8-C5727630ADEC}"/>
              </a:ext>
            </a:extLst>
          </p:cNvPr>
          <p:cNvCxnSpPr>
            <a:cxnSpLocks/>
            <a:stCxn id="263" idx="3"/>
            <a:endCxn id="307" idx="1"/>
          </p:cNvCxnSpPr>
          <p:nvPr/>
        </p:nvCxnSpPr>
        <p:spPr>
          <a:xfrm>
            <a:off x="2378857" y="3285771"/>
            <a:ext cx="1001830" cy="5274"/>
          </a:xfrm>
          <a:prstGeom prst="straightConnector1">
            <a:avLst/>
          </a:prstGeom>
          <a:ln w="28575">
            <a:solidFill>
              <a:srgbClr val="9BF00B"/>
            </a:solidFill>
            <a:tailEnd type="triangle"/>
          </a:ln>
        </p:spPr>
        <p:style>
          <a:lnRef idx="1">
            <a:schemeClr val="accent1"/>
          </a:lnRef>
          <a:fillRef idx="0">
            <a:schemeClr val="accent1"/>
          </a:fillRef>
          <a:effectRef idx="0">
            <a:schemeClr val="accent1"/>
          </a:effectRef>
          <a:fontRef idx="minor">
            <a:schemeClr val="tx1"/>
          </a:fontRef>
        </p:style>
      </p:cxnSp>
      <p:sp>
        <p:nvSpPr>
          <p:cNvPr id="265" name="Rectangle: Rounded Corners 264">
            <a:extLst>
              <a:ext uri="{FF2B5EF4-FFF2-40B4-BE49-F238E27FC236}">
                <a16:creationId xmlns:a16="http://schemas.microsoft.com/office/drawing/2014/main" id="{442052E8-80BD-384B-3831-F7A3F26A3D70}"/>
              </a:ext>
            </a:extLst>
          </p:cNvPr>
          <p:cNvSpPr/>
          <p:nvPr/>
        </p:nvSpPr>
        <p:spPr>
          <a:xfrm>
            <a:off x="339951" y="5304547"/>
            <a:ext cx="2036892" cy="993811"/>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171450" marR="0" lvl="0" indent="-85725" fontAlgn="auto">
              <a:lnSpc>
                <a:spcPct val="100000"/>
              </a:lnSpc>
              <a:spcBef>
                <a:spcPts val="0"/>
              </a:spcBef>
              <a:spcAft>
                <a:spcPts val="0"/>
              </a:spcAft>
              <a:buClrTx/>
              <a:buSzTx/>
              <a:buFont typeface="Arial" panose="020B0604020202020204" pitchFamily="34" charset="0"/>
              <a:buChar char="•"/>
              <a:tabLst/>
              <a:defRPr/>
            </a:pPr>
            <a:r>
              <a:rPr lang="en-US" sz="1000">
                <a:solidFill>
                  <a:schemeClr val="tx1">
                    <a:lumMod val="95000"/>
                  </a:schemeClr>
                </a:solidFill>
                <a:latin typeface="Segoe UI" panose="020B0502040204020203" pitchFamily="34" charset="0"/>
                <a:cs typeface="Segoe UI" panose="020B0502040204020203" pitchFamily="34" charset="0"/>
              </a:rPr>
              <a:t>Find my nearest bank</a:t>
            </a:r>
          </a:p>
          <a:p>
            <a:pPr marL="171450" marR="0" lvl="0" indent="-85725" fontAlgn="auto">
              <a:lnSpc>
                <a:spcPct val="100000"/>
              </a:lnSpc>
              <a:spcBef>
                <a:spcPts val="0"/>
              </a:spcBef>
              <a:spcAft>
                <a:spcPts val="0"/>
              </a:spcAft>
              <a:buClrTx/>
              <a:buSzTx/>
              <a:buFont typeface="Arial" panose="020B0604020202020204" pitchFamily="34" charset="0"/>
              <a:buChar char="•"/>
              <a:tabLst/>
              <a:defRPr/>
            </a:pPr>
            <a:r>
              <a:rPr lang="en-US" sz="1000">
                <a:solidFill>
                  <a:schemeClr val="tx1">
                    <a:lumMod val="95000"/>
                  </a:schemeClr>
                </a:solidFill>
                <a:latin typeface="Segoe UI" panose="020B0502040204020203" pitchFamily="34" charset="0"/>
                <a:cs typeface="Segoe UI" panose="020B0502040204020203" pitchFamily="34" charset="0"/>
              </a:rPr>
              <a:t>Check branch location</a:t>
            </a:r>
          </a:p>
          <a:p>
            <a:pPr marL="171450" marR="0" lvl="0" indent="-85725" fontAlgn="auto">
              <a:lnSpc>
                <a:spcPct val="100000"/>
              </a:lnSpc>
              <a:spcBef>
                <a:spcPts val="0"/>
              </a:spcBef>
              <a:spcAft>
                <a:spcPts val="0"/>
              </a:spcAft>
              <a:buClrTx/>
              <a:buSzTx/>
              <a:buFont typeface="Arial" panose="020B0604020202020204" pitchFamily="34" charset="0"/>
              <a:buChar char="•"/>
              <a:tabLst/>
              <a:defRPr/>
            </a:pPr>
            <a:r>
              <a:rPr lang="en-US" sz="1000">
                <a:solidFill>
                  <a:schemeClr val="tx1">
                    <a:lumMod val="95000"/>
                  </a:schemeClr>
                </a:solidFill>
                <a:latin typeface="Segoe UI" panose="020B0502040204020203" pitchFamily="34" charset="0"/>
                <a:cs typeface="Segoe UI" panose="020B0502040204020203" pitchFamily="34" charset="0"/>
              </a:rPr>
              <a:t>Find a bank</a:t>
            </a:r>
          </a:p>
          <a:p>
            <a:pPr marL="171450" marR="0" lvl="0" indent="-85725" fontAlgn="auto">
              <a:lnSpc>
                <a:spcPct val="100000"/>
              </a:lnSpc>
              <a:spcBef>
                <a:spcPts val="0"/>
              </a:spcBef>
              <a:spcAft>
                <a:spcPts val="0"/>
              </a:spcAft>
              <a:buClrTx/>
              <a:buSzTx/>
              <a:buFont typeface="Arial" panose="020B0604020202020204" pitchFamily="34" charset="0"/>
              <a:buChar char="•"/>
              <a:tabLst/>
              <a:defRPr/>
            </a:pPr>
            <a:r>
              <a:rPr lang="en-US" sz="1000">
                <a:solidFill>
                  <a:schemeClr val="tx1">
                    <a:lumMod val="95000"/>
                  </a:schemeClr>
                </a:solidFill>
                <a:latin typeface="Segoe UI" panose="020B0502040204020203" pitchFamily="34" charset="0"/>
                <a:cs typeface="Segoe UI" panose="020B0502040204020203" pitchFamily="34" charset="0"/>
              </a:rPr>
              <a:t>Find me your nearest location</a:t>
            </a:r>
          </a:p>
          <a:p>
            <a:pPr marL="171450" marR="0" lvl="0" indent="-85725" fontAlgn="auto">
              <a:lnSpc>
                <a:spcPct val="100000"/>
              </a:lnSpc>
              <a:spcBef>
                <a:spcPts val="0"/>
              </a:spcBef>
              <a:spcAft>
                <a:spcPts val="0"/>
              </a:spcAft>
              <a:buClrTx/>
              <a:buSzTx/>
              <a:buFont typeface="Arial" panose="020B0604020202020204" pitchFamily="34" charset="0"/>
              <a:buChar char="•"/>
              <a:tabLst/>
              <a:defRPr/>
            </a:pPr>
            <a:r>
              <a:rPr lang="en-US" sz="1000">
                <a:solidFill>
                  <a:schemeClr val="tx1">
                    <a:lumMod val="95000"/>
                  </a:schemeClr>
                </a:solidFill>
                <a:latin typeface="Segoe UI" panose="020B0502040204020203" pitchFamily="34" charset="0"/>
                <a:cs typeface="Segoe UI" panose="020B0502040204020203" pitchFamily="34" charset="0"/>
              </a:rPr>
              <a:t>Banks near me</a:t>
            </a:r>
          </a:p>
        </p:txBody>
      </p:sp>
      <p:cxnSp>
        <p:nvCxnSpPr>
          <p:cNvPr id="266" name="Straight Connector 265">
            <a:extLst>
              <a:ext uri="{FF2B5EF4-FFF2-40B4-BE49-F238E27FC236}">
                <a16:creationId xmlns:a16="http://schemas.microsoft.com/office/drawing/2014/main" id="{9E339B3E-7E8E-E705-F44D-060977F5C347}"/>
              </a:ext>
            </a:extLst>
          </p:cNvPr>
          <p:cNvCxnSpPr>
            <a:cxnSpLocks/>
          </p:cNvCxnSpPr>
          <p:nvPr/>
        </p:nvCxnSpPr>
        <p:spPr>
          <a:xfrm>
            <a:off x="3390214" y="5273808"/>
            <a:ext cx="2035783" cy="0"/>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grpSp>
        <p:nvGrpSpPr>
          <p:cNvPr id="267" name="Group 266">
            <a:extLst>
              <a:ext uri="{FF2B5EF4-FFF2-40B4-BE49-F238E27FC236}">
                <a16:creationId xmlns:a16="http://schemas.microsoft.com/office/drawing/2014/main" id="{527DF3F4-5A7A-A974-8857-E6B347B05BB8}"/>
              </a:ext>
            </a:extLst>
          </p:cNvPr>
          <p:cNvGrpSpPr/>
          <p:nvPr/>
        </p:nvGrpSpPr>
        <p:grpSpPr>
          <a:xfrm>
            <a:off x="3584139" y="5412841"/>
            <a:ext cx="1688873" cy="253833"/>
            <a:chOff x="5079446" y="5101903"/>
            <a:chExt cx="1914060" cy="287678"/>
          </a:xfrm>
        </p:grpSpPr>
        <p:sp>
          <p:nvSpPr>
            <p:cNvPr id="332" name="Rectangle 331">
              <a:extLst>
                <a:ext uri="{FF2B5EF4-FFF2-40B4-BE49-F238E27FC236}">
                  <a16:creationId xmlns:a16="http://schemas.microsoft.com/office/drawing/2014/main" id="{57A16157-3095-97FA-104A-A084F3D63683}"/>
                </a:ext>
              </a:extLst>
            </p:cNvPr>
            <p:cNvSpPr/>
            <p:nvPr/>
          </p:nvSpPr>
          <p:spPr>
            <a:xfrm>
              <a:off x="5079446" y="5101903"/>
              <a:ext cx="1914060" cy="2876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sp>
          <p:nvSpPr>
            <p:cNvPr id="333" name="Rectangle 332">
              <a:extLst>
                <a:ext uri="{FF2B5EF4-FFF2-40B4-BE49-F238E27FC236}">
                  <a16:creationId xmlns:a16="http://schemas.microsoft.com/office/drawing/2014/main" id="{1968DAF8-3401-6FF6-D5D6-6D9E3FAC5E99}"/>
                </a:ext>
              </a:extLst>
            </p:cNvPr>
            <p:cNvSpPr/>
            <p:nvPr/>
          </p:nvSpPr>
          <p:spPr>
            <a:xfrm>
              <a:off x="5079446" y="5106361"/>
              <a:ext cx="280485" cy="280485"/>
            </a:xfrm>
            <a:prstGeom prst="rect">
              <a:avLst/>
            </a:prstGeom>
            <a:solidFill>
              <a:srgbClr val="F0E9F0"/>
            </a:solidFill>
            <a:ln w="12700">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pic>
          <p:nvPicPr>
            <p:cNvPr id="334" name="Graphic 333">
              <a:extLst>
                <a:ext uri="{FF2B5EF4-FFF2-40B4-BE49-F238E27FC236}">
                  <a16:creationId xmlns:a16="http://schemas.microsoft.com/office/drawing/2014/main" id="{9D535B9F-609D-76C1-44BC-54BD4A1753B5}"/>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129688" y="5155742"/>
              <a:ext cx="180000" cy="180000"/>
            </a:xfrm>
            <a:prstGeom prst="rect">
              <a:avLst/>
            </a:prstGeom>
          </p:spPr>
        </p:pic>
        <p:sp>
          <p:nvSpPr>
            <p:cNvPr id="335" name="Rectangle 334">
              <a:extLst>
                <a:ext uri="{FF2B5EF4-FFF2-40B4-BE49-F238E27FC236}">
                  <a16:creationId xmlns:a16="http://schemas.microsoft.com/office/drawing/2014/main" id="{9DCE7A07-F9C4-5FE8-4FEB-64FC2FF3B0F9}"/>
                </a:ext>
              </a:extLst>
            </p:cNvPr>
            <p:cNvSpPr/>
            <p:nvPr/>
          </p:nvSpPr>
          <p:spPr>
            <a:xfrm>
              <a:off x="5353154" y="5106172"/>
              <a:ext cx="1633329" cy="280485"/>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Question</a:t>
              </a:r>
              <a:r>
                <a:rPr lang="en-US" sz="700">
                  <a:solidFill>
                    <a:schemeClr val="tx1">
                      <a:lumMod val="95000"/>
                    </a:schemeClr>
                  </a:solidFill>
                  <a:latin typeface="Segoe UI" panose="020B0502040204020203" pitchFamily="34" charset="0"/>
                  <a:cs typeface="Segoe UI" panose="020B0502040204020203" pitchFamily="34" charset="0"/>
                </a:rPr>
                <a:t>: Location</a:t>
              </a:r>
            </a:p>
          </p:txBody>
        </p:sp>
      </p:grpSp>
      <p:sp>
        <p:nvSpPr>
          <p:cNvPr id="268" name="Rectangle: Single Corner Rounded 267">
            <a:extLst>
              <a:ext uri="{FF2B5EF4-FFF2-40B4-BE49-F238E27FC236}">
                <a16:creationId xmlns:a16="http://schemas.microsoft.com/office/drawing/2014/main" id="{E6D81ACB-30D9-DF1F-1D4A-D764DF5DB742}"/>
              </a:ext>
            </a:extLst>
          </p:cNvPr>
          <p:cNvSpPr/>
          <p:nvPr/>
        </p:nvSpPr>
        <p:spPr>
          <a:xfrm flipH="1">
            <a:off x="3380687" y="4924397"/>
            <a:ext cx="349411" cy="349411"/>
          </a:xfrm>
          <a:prstGeom prst="round1Rect">
            <a:avLst>
              <a:gd name="adj" fmla="val 19396"/>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269" name="Graphic 268">
            <a:extLst>
              <a:ext uri="{FF2B5EF4-FFF2-40B4-BE49-F238E27FC236}">
                <a16:creationId xmlns:a16="http://schemas.microsoft.com/office/drawing/2014/main" id="{8E575C82-DB52-F140-C5BD-AABA6A545D93}"/>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28800" b="735"/>
          <a:stretch/>
        </p:blipFill>
        <p:spPr>
          <a:xfrm>
            <a:off x="3472425" y="5014926"/>
            <a:ext cx="190588" cy="188476"/>
          </a:xfrm>
          <a:prstGeom prst="rect">
            <a:avLst/>
          </a:prstGeom>
        </p:spPr>
      </p:pic>
      <p:grpSp>
        <p:nvGrpSpPr>
          <p:cNvPr id="271" name="Group 270">
            <a:extLst>
              <a:ext uri="{FF2B5EF4-FFF2-40B4-BE49-F238E27FC236}">
                <a16:creationId xmlns:a16="http://schemas.microsoft.com/office/drawing/2014/main" id="{2699FA28-8B13-7069-6E23-DAFD67DD745F}"/>
              </a:ext>
            </a:extLst>
          </p:cNvPr>
          <p:cNvGrpSpPr/>
          <p:nvPr/>
        </p:nvGrpSpPr>
        <p:grpSpPr>
          <a:xfrm>
            <a:off x="3584139" y="6340020"/>
            <a:ext cx="1686115" cy="254488"/>
            <a:chOff x="5079446" y="6152708"/>
            <a:chExt cx="1910934" cy="288420"/>
          </a:xfrm>
        </p:grpSpPr>
        <p:sp>
          <p:nvSpPr>
            <p:cNvPr id="329" name="Rectangle 328">
              <a:extLst>
                <a:ext uri="{FF2B5EF4-FFF2-40B4-BE49-F238E27FC236}">
                  <a16:creationId xmlns:a16="http://schemas.microsoft.com/office/drawing/2014/main" id="{1554B19B-A5A8-8DEC-12CE-545606FEBF3B}"/>
                </a:ext>
              </a:extLst>
            </p:cNvPr>
            <p:cNvSpPr/>
            <p:nvPr/>
          </p:nvSpPr>
          <p:spPr>
            <a:xfrm>
              <a:off x="5087476" y="6153450"/>
              <a:ext cx="1902904" cy="28767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a:r>
                <a:rPr lang="en-US" sz="700">
                  <a:solidFill>
                    <a:schemeClr val="tx1">
                      <a:lumMod val="95000"/>
                    </a:schemeClr>
                  </a:solidFill>
                  <a:latin typeface="Segoe UI Semibold" panose="020B0702040204020203" pitchFamily="34" charset="0"/>
                  <a:cs typeface="Segoe UI Semibold" panose="020B0702040204020203" pitchFamily="34" charset="0"/>
                </a:rPr>
                <a:t>End of Conversation</a:t>
              </a:r>
            </a:p>
          </p:txBody>
        </p:sp>
        <p:sp>
          <p:nvSpPr>
            <p:cNvPr id="330" name="Rectangle 329">
              <a:extLst>
                <a:ext uri="{FF2B5EF4-FFF2-40B4-BE49-F238E27FC236}">
                  <a16:creationId xmlns:a16="http://schemas.microsoft.com/office/drawing/2014/main" id="{94D1B356-BBF0-01AE-1872-421B017DFB44}"/>
                </a:ext>
              </a:extLst>
            </p:cNvPr>
            <p:cNvSpPr/>
            <p:nvPr/>
          </p:nvSpPr>
          <p:spPr>
            <a:xfrm>
              <a:off x="5079446" y="6152708"/>
              <a:ext cx="280800" cy="280800"/>
            </a:xfrm>
            <a:prstGeom prst="rect">
              <a:avLst/>
            </a:prstGeom>
            <a:solidFill>
              <a:srgbClr val="F0F8E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31" name="Graphic 330">
              <a:extLst>
                <a:ext uri="{FF2B5EF4-FFF2-40B4-BE49-F238E27FC236}">
                  <a16:creationId xmlns:a16="http://schemas.microsoft.com/office/drawing/2014/main" id="{403871D7-C56F-1AF5-53CB-63B292EAADE2}"/>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141117" y="6195165"/>
              <a:ext cx="180000" cy="180000"/>
            </a:xfrm>
            <a:prstGeom prst="rect">
              <a:avLst/>
            </a:prstGeom>
          </p:spPr>
        </p:pic>
      </p:grpSp>
      <p:grpSp>
        <p:nvGrpSpPr>
          <p:cNvPr id="272" name="Group 271">
            <a:extLst>
              <a:ext uri="{FF2B5EF4-FFF2-40B4-BE49-F238E27FC236}">
                <a16:creationId xmlns:a16="http://schemas.microsoft.com/office/drawing/2014/main" id="{25DAA0F6-DA47-AD8F-F0D1-24124CBD448C}"/>
              </a:ext>
            </a:extLst>
          </p:cNvPr>
          <p:cNvGrpSpPr/>
          <p:nvPr/>
        </p:nvGrpSpPr>
        <p:grpSpPr>
          <a:xfrm>
            <a:off x="3584139" y="6047415"/>
            <a:ext cx="1688873" cy="253833"/>
            <a:chOff x="5079446" y="5821088"/>
            <a:chExt cx="1914060" cy="287678"/>
          </a:xfrm>
        </p:grpSpPr>
        <p:sp>
          <p:nvSpPr>
            <p:cNvPr id="325" name="Rectangle 324">
              <a:extLst>
                <a:ext uri="{FF2B5EF4-FFF2-40B4-BE49-F238E27FC236}">
                  <a16:creationId xmlns:a16="http://schemas.microsoft.com/office/drawing/2014/main" id="{4CB1A778-0505-A3CF-8261-23A2018934E9}"/>
                </a:ext>
              </a:extLst>
            </p:cNvPr>
            <p:cNvSpPr/>
            <p:nvPr/>
          </p:nvSpPr>
          <p:spPr>
            <a:xfrm>
              <a:off x="5079446" y="5821088"/>
              <a:ext cx="1914060" cy="2876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sp>
          <p:nvSpPr>
            <p:cNvPr id="326" name="Rectangle 325">
              <a:extLst>
                <a:ext uri="{FF2B5EF4-FFF2-40B4-BE49-F238E27FC236}">
                  <a16:creationId xmlns:a16="http://schemas.microsoft.com/office/drawing/2014/main" id="{D789D001-AA68-DE21-6665-15DD3CE9A85D}"/>
                </a:ext>
              </a:extLst>
            </p:cNvPr>
            <p:cNvSpPr/>
            <p:nvPr/>
          </p:nvSpPr>
          <p:spPr>
            <a:xfrm>
              <a:off x="5079446" y="5825546"/>
              <a:ext cx="280485" cy="280485"/>
            </a:xfrm>
            <a:prstGeom prst="rect">
              <a:avLst/>
            </a:prstGeom>
            <a:solidFill>
              <a:srgbClr val="F0E9F0"/>
            </a:solidFill>
            <a:ln w="12700">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pic>
          <p:nvPicPr>
            <p:cNvPr id="327" name="Graphic 326">
              <a:extLst>
                <a:ext uri="{FF2B5EF4-FFF2-40B4-BE49-F238E27FC236}">
                  <a16:creationId xmlns:a16="http://schemas.microsoft.com/office/drawing/2014/main" id="{E1E6B9AA-0EA3-D733-ED13-88B8E2A72497}"/>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129688" y="5874927"/>
              <a:ext cx="180000" cy="180000"/>
            </a:xfrm>
            <a:prstGeom prst="rect">
              <a:avLst/>
            </a:prstGeom>
          </p:spPr>
        </p:pic>
        <p:sp>
          <p:nvSpPr>
            <p:cNvPr id="328" name="Rectangle 327">
              <a:extLst>
                <a:ext uri="{FF2B5EF4-FFF2-40B4-BE49-F238E27FC236}">
                  <a16:creationId xmlns:a16="http://schemas.microsoft.com/office/drawing/2014/main" id="{3F29D9BC-68AC-239C-30EC-10EA25257248}"/>
                </a:ext>
              </a:extLst>
            </p:cNvPr>
            <p:cNvSpPr/>
            <p:nvPr/>
          </p:nvSpPr>
          <p:spPr>
            <a:xfrm>
              <a:off x="5353154" y="5825357"/>
              <a:ext cx="1633329" cy="280485"/>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Message</a:t>
              </a:r>
              <a:endParaRPr lang="en-US" sz="700">
                <a:solidFill>
                  <a:schemeClr val="tx1">
                    <a:lumMod val="95000"/>
                  </a:schemeClr>
                </a:solidFill>
                <a:latin typeface="Segoe UI" panose="020B0502040204020203" pitchFamily="34" charset="0"/>
                <a:cs typeface="Segoe UI" panose="020B0502040204020203" pitchFamily="34" charset="0"/>
              </a:endParaRPr>
            </a:p>
          </p:txBody>
        </p:sp>
      </p:grpSp>
      <p:sp>
        <p:nvSpPr>
          <p:cNvPr id="273" name="Rectangle 272">
            <a:extLst>
              <a:ext uri="{FF2B5EF4-FFF2-40B4-BE49-F238E27FC236}">
                <a16:creationId xmlns:a16="http://schemas.microsoft.com/office/drawing/2014/main" id="{701E0CBB-638B-D8F7-2490-A78369822DCE}"/>
              </a:ext>
            </a:extLst>
          </p:cNvPr>
          <p:cNvSpPr/>
          <p:nvPr/>
        </p:nvSpPr>
        <p:spPr>
          <a:xfrm>
            <a:off x="3584138" y="5728566"/>
            <a:ext cx="1682677" cy="25383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a:r>
              <a:rPr lang="en-US" sz="700">
                <a:solidFill>
                  <a:schemeClr val="tx1">
                    <a:lumMod val="95000"/>
                  </a:schemeClr>
                </a:solidFill>
                <a:latin typeface="Segoe UI Semibold" panose="020B0702040204020203" pitchFamily="34" charset="0"/>
                <a:cs typeface="Segoe UI Semibold" panose="020B0702040204020203" pitchFamily="34" charset="0"/>
              </a:rPr>
              <a:t>Location</a:t>
            </a:r>
          </a:p>
        </p:txBody>
      </p:sp>
      <p:sp>
        <p:nvSpPr>
          <p:cNvPr id="274" name="Rectangle 273">
            <a:extLst>
              <a:ext uri="{FF2B5EF4-FFF2-40B4-BE49-F238E27FC236}">
                <a16:creationId xmlns:a16="http://schemas.microsoft.com/office/drawing/2014/main" id="{E2356AD5-2341-601E-8F59-D269B2FC2BC3}"/>
              </a:ext>
            </a:extLst>
          </p:cNvPr>
          <p:cNvSpPr/>
          <p:nvPr/>
        </p:nvSpPr>
        <p:spPr>
          <a:xfrm>
            <a:off x="3584139" y="5727911"/>
            <a:ext cx="247764" cy="247764"/>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cxnSp>
        <p:nvCxnSpPr>
          <p:cNvPr id="275" name="Connector: Elbow 274">
            <a:extLst>
              <a:ext uri="{FF2B5EF4-FFF2-40B4-BE49-F238E27FC236}">
                <a16:creationId xmlns:a16="http://schemas.microsoft.com/office/drawing/2014/main" id="{72FEA7F2-6DBA-AAE5-6AB8-FAFAB5289419}"/>
              </a:ext>
            </a:extLst>
          </p:cNvPr>
          <p:cNvCxnSpPr>
            <a:cxnSpLocks/>
          </p:cNvCxnSpPr>
          <p:nvPr/>
        </p:nvCxnSpPr>
        <p:spPr>
          <a:xfrm flipV="1">
            <a:off x="5425997" y="4642926"/>
            <a:ext cx="998818" cy="828000"/>
          </a:xfrm>
          <a:prstGeom prst="bentConnector3">
            <a:avLst>
              <a:gd name="adj1" fmla="val 50000"/>
            </a:avLst>
          </a:prstGeom>
          <a:ln w="28575">
            <a:solidFill>
              <a:srgbClr val="9BF00B"/>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Connector: Elbow 95">
            <a:extLst>
              <a:ext uri="{FF2B5EF4-FFF2-40B4-BE49-F238E27FC236}">
                <a16:creationId xmlns:a16="http://schemas.microsoft.com/office/drawing/2014/main" id="{32C6B6C4-9162-8A32-D548-B55D7D647DB7}"/>
              </a:ext>
            </a:extLst>
          </p:cNvPr>
          <p:cNvCxnSpPr>
            <a:cxnSpLocks/>
            <a:stCxn id="265" idx="3"/>
            <a:endCxn id="270" idx="1"/>
          </p:cNvCxnSpPr>
          <p:nvPr/>
        </p:nvCxnSpPr>
        <p:spPr>
          <a:xfrm>
            <a:off x="2376843" y="5801453"/>
            <a:ext cx="1012262" cy="13792"/>
          </a:xfrm>
          <a:prstGeom prst="straightConnector1">
            <a:avLst/>
          </a:prstGeom>
          <a:ln w="28575">
            <a:solidFill>
              <a:srgbClr val="9BF00B"/>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85FE18B5-75BA-84F3-497E-7A68AA0D4DE5}"/>
              </a:ext>
            </a:extLst>
          </p:cNvPr>
          <p:cNvCxnSpPr>
            <a:cxnSpLocks/>
          </p:cNvCxnSpPr>
          <p:nvPr/>
        </p:nvCxnSpPr>
        <p:spPr>
          <a:xfrm flipV="1">
            <a:off x="6431082" y="3490730"/>
            <a:ext cx="2103363" cy="11906"/>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F0ED0FEF-37FE-5614-B012-9C88E2741DE9}"/>
              </a:ext>
            </a:extLst>
          </p:cNvPr>
          <p:cNvCxnSpPr>
            <a:cxnSpLocks/>
          </p:cNvCxnSpPr>
          <p:nvPr/>
        </p:nvCxnSpPr>
        <p:spPr>
          <a:xfrm flipV="1">
            <a:off x="6432137" y="4747379"/>
            <a:ext cx="2103363" cy="11906"/>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sp>
        <p:nvSpPr>
          <p:cNvPr id="279" name="Rectangle: Rounded Corners 278">
            <a:extLst>
              <a:ext uri="{FF2B5EF4-FFF2-40B4-BE49-F238E27FC236}">
                <a16:creationId xmlns:a16="http://schemas.microsoft.com/office/drawing/2014/main" id="{6299A90C-50E0-193C-2DD1-73323ACB8BB9}"/>
              </a:ext>
            </a:extLst>
          </p:cNvPr>
          <p:cNvSpPr/>
          <p:nvPr/>
        </p:nvSpPr>
        <p:spPr>
          <a:xfrm>
            <a:off x="6414232" y="3137769"/>
            <a:ext cx="2127039" cy="880325"/>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Credit Card</a:t>
            </a:r>
          </a:p>
        </p:txBody>
      </p:sp>
      <p:sp>
        <p:nvSpPr>
          <p:cNvPr id="280" name="Rectangle: Rounded Corners 279">
            <a:extLst>
              <a:ext uri="{FF2B5EF4-FFF2-40B4-BE49-F238E27FC236}">
                <a16:creationId xmlns:a16="http://schemas.microsoft.com/office/drawing/2014/main" id="{1E490CBF-AB10-2D1D-50D3-04BF24991DC3}"/>
              </a:ext>
            </a:extLst>
          </p:cNvPr>
          <p:cNvSpPr/>
          <p:nvPr/>
        </p:nvSpPr>
        <p:spPr>
          <a:xfrm>
            <a:off x="6424815" y="4383738"/>
            <a:ext cx="2127039" cy="880325"/>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End of Conversation</a:t>
            </a:r>
          </a:p>
        </p:txBody>
      </p:sp>
      <p:sp>
        <p:nvSpPr>
          <p:cNvPr id="281" name="Rectangle: Single Corner Rounded 280">
            <a:extLst>
              <a:ext uri="{FF2B5EF4-FFF2-40B4-BE49-F238E27FC236}">
                <a16:creationId xmlns:a16="http://schemas.microsoft.com/office/drawing/2014/main" id="{A8BB0ADA-A2EE-C742-73A2-833A58B1C9DD}"/>
              </a:ext>
            </a:extLst>
          </p:cNvPr>
          <p:cNvSpPr/>
          <p:nvPr/>
        </p:nvSpPr>
        <p:spPr>
          <a:xfrm flipH="1">
            <a:off x="6432137" y="5643911"/>
            <a:ext cx="349411" cy="349411"/>
          </a:xfrm>
          <a:prstGeom prst="round1Rect">
            <a:avLst>
              <a:gd name="adj" fmla="val 4964"/>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282" name="Graphic 281">
            <a:extLst>
              <a:ext uri="{FF2B5EF4-FFF2-40B4-BE49-F238E27FC236}">
                <a16:creationId xmlns:a16="http://schemas.microsoft.com/office/drawing/2014/main" id="{41C1D5D2-DF35-8B7D-02CF-3D5788FCB687}"/>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28800" b="735"/>
          <a:stretch/>
        </p:blipFill>
        <p:spPr>
          <a:xfrm>
            <a:off x="6519493" y="5740148"/>
            <a:ext cx="190588" cy="188476"/>
          </a:xfrm>
          <a:prstGeom prst="rect">
            <a:avLst/>
          </a:prstGeom>
        </p:spPr>
      </p:pic>
      <p:grpSp>
        <p:nvGrpSpPr>
          <p:cNvPr id="283" name="Group 282">
            <a:extLst>
              <a:ext uri="{FF2B5EF4-FFF2-40B4-BE49-F238E27FC236}">
                <a16:creationId xmlns:a16="http://schemas.microsoft.com/office/drawing/2014/main" id="{6CF8DDAC-29B3-AFA7-E5BB-859F4D3DDF68}"/>
              </a:ext>
            </a:extLst>
          </p:cNvPr>
          <p:cNvGrpSpPr/>
          <p:nvPr/>
        </p:nvGrpSpPr>
        <p:grpSpPr>
          <a:xfrm>
            <a:off x="6636323" y="6145797"/>
            <a:ext cx="1691582" cy="249493"/>
            <a:chOff x="8281321" y="5819967"/>
            <a:chExt cx="1917130" cy="282759"/>
          </a:xfrm>
        </p:grpSpPr>
        <p:grpSp>
          <p:nvGrpSpPr>
            <p:cNvPr id="320" name="Group 319">
              <a:extLst>
                <a:ext uri="{FF2B5EF4-FFF2-40B4-BE49-F238E27FC236}">
                  <a16:creationId xmlns:a16="http://schemas.microsoft.com/office/drawing/2014/main" id="{37790DAF-557F-64C8-29C5-8A4EE2F54D8A}"/>
                </a:ext>
              </a:extLst>
            </p:cNvPr>
            <p:cNvGrpSpPr/>
            <p:nvPr/>
          </p:nvGrpSpPr>
          <p:grpSpPr>
            <a:xfrm>
              <a:off x="8281321" y="5819967"/>
              <a:ext cx="1917130" cy="282759"/>
              <a:chOff x="738240" y="3844109"/>
              <a:chExt cx="3204988" cy="472707"/>
            </a:xfrm>
          </p:grpSpPr>
          <p:sp>
            <p:nvSpPr>
              <p:cNvPr id="323" name="Rectangle 322">
                <a:extLst>
                  <a:ext uri="{FF2B5EF4-FFF2-40B4-BE49-F238E27FC236}">
                    <a16:creationId xmlns:a16="http://schemas.microsoft.com/office/drawing/2014/main" id="{23C9CE88-39A1-A9CF-C41D-860BBE44500F}"/>
                  </a:ext>
                </a:extLst>
              </p:cNvPr>
              <p:cNvSpPr/>
              <p:nvPr/>
            </p:nvSpPr>
            <p:spPr>
              <a:xfrm>
                <a:off x="738240" y="3844109"/>
                <a:ext cx="3193676" cy="47270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sp>
            <p:nvSpPr>
              <p:cNvPr id="324" name="Rectangle 323">
                <a:extLst>
                  <a:ext uri="{FF2B5EF4-FFF2-40B4-BE49-F238E27FC236}">
                    <a16:creationId xmlns:a16="http://schemas.microsoft.com/office/drawing/2014/main" id="{37B38C57-E42A-331D-30D5-1D24D4842D6D}"/>
                  </a:ext>
                </a:extLst>
              </p:cNvPr>
              <p:cNvSpPr/>
              <p:nvPr/>
            </p:nvSpPr>
            <p:spPr>
              <a:xfrm>
                <a:off x="1217961" y="3845911"/>
                <a:ext cx="2725267" cy="468000"/>
              </a:xfrm>
              <a:prstGeom prst="rect">
                <a:avLst/>
              </a:prstGeom>
              <a:solidFill>
                <a:schemeClr val="bg1"/>
              </a:solidFill>
              <a:ln>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a:t>
                </a:r>
              </a:p>
            </p:txBody>
          </p:sp>
        </p:grpSp>
        <p:sp>
          <p:nvSpPr>
            <p:cNvPr id="321" name="Rectangle 320">
              <a:extLst>
                <a:ext uri="{FF2B5EF4-FFF2-40B4-BE49-F238E27FC236}">
                  <a16:creationId xmlns:a16="http://schemas.microsoft.com/office/drawing/2014/main" id="{2E56FE9B-0F64-7D11-594C-48E6D2DE8783}"/>
                </a:ext>
              </a:extLst>
            </p:cNvPr>
            <p:cNvSpPr/>
            <p:nvPr/>
          </p:nvSpPr>
          <p:spPr>
            <a:xfrm>
              <a:off x="8281321" y="5821045"/>
              <a:ext cx="279944" cy="279943"/>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22" name="Graphic 321">
              <a:extLst>
                <a:ext uri="{FF2B5EF4-FFF2-40B4-BE49-F238E27FC236}">
                  <a16:creationId xmlns:a16="http://schemas.microsoft.com/office/drawing/2014/main" id="{A7B06A6B-72FC-AE38-E99C-B8C3A26333FF}"/>
                </a:ext>
              </a:extLst>
            </p:cNvPr>
            <p:cNvPicPr>
              <a:picLocks noChangeAspect="1"/>
            </p:cNvPicPr>
            <p:nvPr/>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25837"/>
            <a:stretch/>
          </p:blipFill>
          <p:spPr>
            <a:xfrm>
              <a:off x="8353537" y="5878196"/>
              <a:ext cx="133494" cy="180000"/>
            </a:xfrm>
            <a:prstGeom prst="rect">
              <a:avLst/>
            </a:prstGeom>
          </p:spPr>
        </p:pic>
      </p:grpSp>
      <p:cxnSp>
        <p:nvCxnSpPr>
          <p:cNvPr id="284" name="Straight Connector 283">
            <a:extLst>
              <a:ext uri="{FF2B5EF4-FFF2-40B4-BE49-F238E27FC236}">
                <a16:creationId xmlns:a16="http://schemas.microsoft.com/office/drawing/2014/main" id="{390301E9-0928-9710-9486-664E0F58323F}"/>
              </a:ext>
            </a:extLst>
          </p:cNvPr>
          <p:cNvCxnSpPr>
            <a:cxnSpLocks/>
          </p:cNvCxnSpPr>
          <p:nvPr/>
        </p:nvCxnSpPr>
        <p:spPr>
          <a:xfrm flipV="1">
            <a:off x="6441664" y="5987845"/>
            <a:ext cx="2103363" cy="11906"/>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pic>
        <p:nvPicPr>
          <p:cNvPr id="285" name="Graphic 284">
            <a:extLst>
              <a:ext uri="{FF2B5EF4-FFF2-40B4-BE49-F238E27FC236}">
                <a16:creationId xmlns:a16="http://schemas.microsoft.com/office/drawing/2014/main" id="{3503E97D-1830-F80B-87BE-9579717F685E}"/>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3632168" y="5777633"/>
            <a:ext cx="158823" cy="158823"/>
          </a:xfrm>
          <a:prstGeom prst="rect">
            <a:avLst/>
          </a:prstGeom>
        </p:spPr>
      </p:pic>
      <p:cxnSp>
        <p:nvCxnSpPr>
          <p:cNvPr id="286" name="Straight Connector 285">
            <a:extLst>
              <a:ext uri="{FF2B5EF4-FFF2-40B4-BE49-F238E27FC236}">
                <a16:creationId xmlns:a16="http://schemas.microsoft.com/office/drawing/2014/main" id="{A5CEA281-D6BD-A859-35A2-13976E37C5D1}"/>
              </a:ext>
            </a:extLst>
          </p:cNvPr>
          <p:cNvCxnSpPr>
            <a:cxnSpLocks/>
          </p:cNvCxnSpPr>
          <p:nvPr/>
        </p:nvCxnSpPr>
        <p:spPr>
          <a:xfrm>
            <a:off x="3381797" y="2373554"/>
            <a:ext cx="2035783" cy="0"/>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sp>
        <p:nvSpPr>
          <p:cNvPr id="287" name="Rectangle 286">
            <a:extLst>
              <a:ext uri="{FF2B5EF4-FFF2-40B4-BE49-F238E27FC236}">
                <a16:creationId xmlns:a16="http://schemas.microsoft.com/office/drawing/2014/main" id="{5BEC7622-2157-6FA2-E08A-7FDCF231B945}"/>
              </a:ext>
            </a:extLst>
          </p:cNvPr>
          <p:cNvSpPr/>
          <p:nvPr/>
        </p:nvSpPr>
        <p:spPr>
          <a:xfrm>
            <a:off x="3461784" y="3731565"/>
            <a:ext cx="823986" cy="25383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algn="ctr"/>
            <a:r>
              <a:rPr lang="en-US" sz="700">
                <a:solidFill>
                  <a:schemeClr val="tx1">
                    <a:lumMod val="95000"/>
                  </a:schemeClr>
                </a:solidFill>
                <a:latin typeface="Segoe UI Semibold" panose="020B0702040204020203" pitchFamily="34" charset="0"/>
                <a:cs typeface="Segoe UI Semibold" panose="020B0702040204020203" pitchFamily="34" charset="0"/>
              </a:rPr>
              <a:t>Debit</a:t>
            </a:r>
          </a:p>
        </p:txBody>
      </p:sp>
      <p:grpSp>
        <p:nvGrpSpPr>
          <p:cNvPr id="288" name="Group 287">
            <a:extLst>
              <a:ext uri="{FF2B5EF4-FFF2-40B4-BE49-F238E27FC236}">
                <a16:creationId xmlns:a16="http://schemas.microsoft.com/office/drawing/2014/main" id="{5A412453-18BB-49DC-0DC3-3C8668B69758}"/>
              </a:ext>
            </a:extLst>
          </p:cNvPr>
          <p:cNvGrpSpPr/>
          <p:nvPr/>
        </p:nvGrpSpPr>
        <p:grpSpPr>
          <a:xfrm>
            <a:off x="3543507" y="2517284"/>
            <a:ext cx="1688873" cy="253833"/>
            <a:chOff x="5033396" y="1744700"/>
            <a:chExt cx="1914060" cy="287678"/>
          </a:xfrm>
        </p:grpSpPr>
        <p:sp>
          <p:nvSpPr>
            <p:cNvPr id="316" name="Rectangle 315">
              <a:extLst>
                <a:ext uri="{FF2B5EF4-FFF2-40B4-BE49-F238E27FC236}">
                  <a16:creationId xmlns:a16="http://schemas.microsoft.com/office/drawing/2014/main" id="{991EF26B-418E-949F-F04F-95823A0CAFB7}"/>
                </a:ext>
              </a:extLst>
            </p:cNvPr>
            <p:cNvSpPr/>
            <p:nvPr/>
          </p:nvSpPr>
          <p:spPr>
            <a:xfrm>
              <a:off x="5033396" y="1744700"/>
              <a:ext cx="1914060" cy="2876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sp>
          <p:nvSpPr>
            <p:cNvPr id="317" name="Rectangle 316">
              <a:extLst>
                <a:ext uri="{FF2B5EF4-FFF2-40B4-BE49-F238E27FC236}">
                  <a16:creationId xmlns:a16="http://schemas.microsoft.com/office/drawing/2014/main" id="{2BC183E6-1C0C-063E-50CE-E3FC6EE9F13D}"/>
                </a:ext>
              </a:extLst>
            </p:cNvPr>
            <p:cNvSpPr/>
            <p:nvPr/>
          </p:nvSpPr>
          <p:spPr>
            <a:xfrm>
              <a:off x="5033396" y="1749158"/>
              <a:ext cx="280485" cy="280485"/>
            </a:xfrm>
            <a:prstGeom prst="rect">
              <a:avLst/>
            </a:prstGeom>
            <a:solidFill>
              <a:srgbClr val="F0E9F0"/>
            </a:solidFill>
            <a:ln w="12700">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pic>
          <p:nvPicPr>
            <p:cNvPr id="318" name="Graphic 317">
              <a:extLst>
                <a:ext uri="{FF2B5EF4-FFF2-40B4-BE49-F238E27FC236}">
                  <a16:creationId xmlns:a16="http://schemas.microsoft.com/office/drawing/2014/main" id="{FC2C5153-6F23-912E-2478-0CA9EB7D9AF5}"/>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083638" y="1798539"/>
              <a:ext cx="180000" cy="180000"/>
            </a:xfrm>
            <a:prstGeom prst="rect">
              <a:avLst/>
            </a:prstGeom>
          </p:spPr>
        </p:pic>
        <p:sp>
          <p:nvSpPr>
            <p:cNvPr id="319" name="Rectangle 318">
              <a:extLst>
                <a:ext uri="{FF2B5EF4-FFF2-40B4-BE49-F238E27FC236}">
                  <a16:creationId xmlns:a16="http://schemas.microsoft.com/office/drawing/2014/main" id="{1E3AE292-61F3-9162-197D-8FA198B2C720}"/>
                </a:ext>
              </a:extLst>
            </p:cNvPr>
            <p:cNvSpPr/>
            <p:nvPr/>
          </p:nvSpPr>
          <p:spPr>
            <a:xfrm>
              <a:off x="5307104" y="1748969"/>
              <a:ext cx="1633329" cy="280485"/>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Question</a:t>
              </a:r>
              <a:r>
                <a:rPr lang="en-US" sz="700">
                  <a:solidFill>
                    <a:schemeClr val="tx1">
                      <a:lumMod val="95000"/>
                    </a:schemeClr>
                  </a:solidFill>
                  <a:latin typeface="Segoe UI" panose="020B0502040204020203" pitchFamily="34" charset="0"/>
                  <a:cs typeface="Segoe UI" panose="020B0502040204020203" pitchFamily="34" charset="0"/>
                </a:rPr>
                <a:t>: Debit/Credit</a:t>
              </a:r>
            </a:p>
          </p:txBody>
        </p:sp>
      </p:grpSp>
      <p:grpSp>
        <p:nvGrpSpPr>
          <p:cNvPr id="289" name="Group 288">
            <a:extLst>
              <a:ext uri="{FF2B5EF4-FFF2-40B4-BE49-F238E27FC236}">
                <a16:creationId xmlns:a16="http://schemas.microsoft.com/office/drawing/2014/main" id="{B082030A-BF5A-096F-19D5-45B02B77D1E0}"/>
              </a:ext>
            </a:extLst>
          </p:cNvPr>
          <p:cNvGrpSpPr/>
          <p:nvPr/>
        </p:nvGrpSpPr>
        <p:grpSpPr>
          <a:xfrm>
            <a:off x="3543505" y="2805328"/>
            <a:ext cx="1688873" cy="253833"/>
            <a:chOff x="5033394" y="2071150"/>
            <a:chExt cx="1914059" cy="287678"/>
          </a:xfrm>
        </p:grpSpPr>
        <p:sp>
          <p:nvSpPr>
            <p:cNvPr id="312" name="Rectangle 311">
              <a:extLst>
                <a:ext uri="{FF2B5EF4-FFF2-40B4-BE49-F238E27FC236}">
                  <a16:creationId xmlns:a16="http://schemas.microsoft.com/office/drawing/2014/main" id="{78803EFC-3CD3-D21E-E539-F583E8E28CE0}"/>
                </a:ext>
              </a:extLst>
            </p:cNvPr>
            <p:cNvSpPr/>
            <p:nvPr/>
          </p:nvSpPr>
          <p:spPr>
            <a:xfrm>
              <a:off x="5033394" y="2071150"/>
              <a:ext cx="1914059" cy="2876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sp>
          <p:nvSpPr>
            <p:cNvPr id="313" name="Rectangle 312">
              <a:extLst>
                <a:ext uri="{FF2B5EF4-FFF2-40B4-BE49-F238E27FC236}">
                  <a16:creationId xmlns:a16="http://schemas.microsoft.com/office/drawing/2014/main" id="{B5DFC462-CDCF-3513-7E0F-16E09E089B88}"/>
                </a:ext>
              </a:extLst>
            </p:cNvPr>
            <p:cNvSpPr/>
            <p:nvPr/>
          </p:nvSpPr>
          <p:spPr>
            <a:xfrm>
              <a:off x="5033394" y="2075608"/>
              <a:ext cx="280485" cy="280485"/>
            </a:xfrm>
            <a:prstGeom prst="rect">
              <a:avLst/>
            </a:prstGeom>
            <a:solidFill>
              <a:srgbClr val="F0E9F0"/>
            </a:solidFill>
            <a:ln w="12700">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pic>
          <p:nvPicPr>
            <p:cNvPr id="314" name="Graphic 313">
              <a:extLst>
                <a:ext uri="{FF2B5EF4-FFF2-40B4-BE49-F238E27FC236}">
                  <a16:creationId xmlns:a16="http://schemas.microsoft.com/office/drawing/2014/main" id="{738D1DE5-CBC9-36A3-1877-4C7F0977B492}"/>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083636" y="2124989"/>
              <a:ext cx="180000" cy="180000"/>
            </a:xfrm>
            <a:prstGeom prst="rect">
              <a:avLst/>
            </a:prstGeom>
          </p:spPr>
        </p:pic>
        <p:sp>
          <p:nvSpPr>
            <p:cNvPr id="315" name="Rectangle 314">
              <a:extLst>
                <a:ext uri="{FF2B5EF4-FFF2-40B4-BE49-F238E27FC236}">
                  <a16:creationId xmlns:a16="http://schemas.microsoft.com/office/drawing/2014/main" id="{BDDA9E9B-EB79-3757-E8AE-7C0A4B0BA7C8}"/>
                </a:ext>
              </a:extLst>
            </p:cNvPr>
            <p:cNvSpPr/>
            <p:nvPr/>
          </p:nvSpPr>
          <p:spPr>
            <a:xfrm>
              <a:off x="5307102" y="2075419"/>
              <a:ext cx="1633329" cy="280485"/>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Question</a:t>
              </a:r>
              <a:r>
                <a:rPr lang="en-US" sz="700">
                  <a:solidFill>
                    <a:schemeClr val="tx1">
                      <a:lumMod val="95000"/>
                    </a:schemeClr>
                  </a:solidFill>
                  <a:latin typeface="Segoe UI" panose="020B0502040204020203" pitchFamily="34" charset="0"/>
                  <a:cs typeface="Segoe UI" panose="020B0502040204020203" pitchFamily="34" charset="0"/>
                </a:rPr>
                <a:t>: Block/Unblock</a:t>
              </a:r>
            </a:p>
          </p:txBody>
        </p:sp>
      </p:grpSp>
      <p:sp>
        <p:nvSpPr>
          <p:cNvPr id="290" name="Rectangle 289">
            <a:extLst>
              <a:ext uri="{FF2B5EF4-FFF2-40B4-BE49-F238E27FC236}">
                <a16:creationId xmlns:a16="http://schemas.microsoft.com/office/drawing/2014/main" id="{63509391-9F82-8AE6-5341-7898449778CF}"/>
              </a:ext>
            </a:extLst>
          </p:cNvPr>
          <p:cNvSpPr/>
          <p:nvPr/>
        </p:nvSpPr>
        <p:spPr>
          <a:xfrm>
            <a:off x="3543507" y="3114586"/>
            <a:ext cx="1688873" cy="25383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sp>
        <p:nvSpPr>
          <p:cNvPr id="291" name="Rectangle 290">
            <a:extLst>
              <a:ext uri="{FF2B5EF4-FFF2-40B4-BE49-F238E27FC236}">
                <a16:creationId xmlns:a16="http://schemas.microsoft.com/office/drawing/2014/main" id="{8A7BE751-37D7-623E-9E46-5CBFE3CCBD39}"/>
              </a:ext>
            </a:extLst>
          </p:cNvPr>
          <p:cNvSpPr/>
          <p:nvPr/>
        </p:nvSpPr>
        <p:spPr>
          <a:xfrm>
            <a:off x="3785013" y="3118353"/>
            <a:ext cx="1441170" cy="247486"/>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Condition</a:t>
            </a:r>
            <a:endParaRPr lang="en-US" sz="700">
              <a:solidFill>
                <a:schemeClr val="tx1">
                  <a:lumMod val="95000"/>
                </a:schemeClr>
              </a:solidFill>
              <a:latin typeface="Segoe UI" panose="020B0502040204020203" pitchFamily="34" charset="0"/>
              <a:cs typeface="Segoe UI" panose="020B0502040204020203" pitchFamily="34" charset="0"/>
            </a:endParaRPr>
          </a:p>
        </p:txBody>
      </p:sp>
      <p:sp>
        <p:nvSpPr>
          <p:cNvPr id="292" name="Rectangle 291">
            <a:extLst>
              <a:ext uri="{FF2B5EF4-FFF2-40B4-BE49-F238E27FC236}">
                <a16:creationId xmlns:a16="http://schemas.microsoft.com/office/drawing/2014/main" id="{CFA8FFC1-A824-BD11-205F-042413FB19CD}"/>
              </a:ext>
            </a:extLst>
          </p:cNvPr>
          <p:cNvSpPr/>
          <p:nvPr/>
        </p:nvSpPr>
        <p:spPr>
          <a:xfrm>
            <a:off x="3540795" y="3114956"/>
            <a:ext cx="247764" cy="247764"/>
          </a:xfrm>
          <a:prstGeom prst="rect">
            <a:avLst/>
          </a:prstGeom>
          <a:solidFill>
            <a:srgbClr val="E7F4FF"/>
          </a:solidFill>
          <a:ln w="12700">
            <a:solidFill>
              <a:srgbClr val="E7F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293" name="Graphic 292">
            <a:extLst>
              <a:ext uri="{FF2B5EF4-FFF2-40B4-BE49-F238E27FC236}">
                <a16:creationId xmlns:a16="http://schemas.microsoft.com/office/drawing/2014/main" id="{2641F8D0-7F46-2ED5-09D1-354B05A3EE51}"/>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3576383" y="3159427"/>
            <a:ext cx="155812" cy="158823"/>
          </a:xfrm>
          <a:prstGeom prst="rect">
            <a:avLst/>
          </a:prstGeom>
        </p:spPr>
      </p:pic>
      <p:sp>
        <p:nvSpPr>
          <p:cNvPr id="294" name="Rectangle 293">
            <a:extLst>
              <a:ext uri="{FF2B5EF4-FFF2-40B4-BE49-F238E27FC236}">
                <a16:creationId xmlns:a16="http://schemas.microsoft.com/office/drawing/2014/main" id="{93D71D94-F2AA-4F38-BC7E-3D8271588029}"/>
              </a:ext>
            </a:extLst>
          </p:cNvPr>
          <p:cNvSpPr/>
          <p:nvPr/>
        </p:nvSpPr>
        <p:spPr>
          <a:xfrm>
            <a:off x="4435235" y="3731565"/>
            <a:ext cx="873702" cy="25383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algn="ctr"/>
            <a:r>
              <a:rPr lang="en-US" sz="700">
                <a:solidFill>
                  <a:schemeClr val="tx1">
                    <a:lumMod val="95000"/>
                  </a:schemeClr>
                </a:solidFill>
                <a:latin typeface="Segoe UI Semibold" panose="020B0702040204020203" pitchFamily="34" charset="0"/>
                <a:cs typeface="Segoe UI Semibold" panose="020B0702040204020203" pitchFamily="34" charset="0"/>
              </a:rPr>
              <a:t>Credit</a:t>
            </a:r>
          </a:p>
        </p:txBody>
      </p:sp>
      <p:sp>
        <p:nvSpPr>
          <p:cNvPr id="295" name="Rectangle 294">
            <a:extLst>
              <a:ext uri="{FF2B5EF4-FFF2-40B4-BE49-F238E27FC236}">
                <a16:creationId xmlns:a16="http://schemas.microsoft.com/office/drawing/2014/main" id="{0E337514-2563-56C2-7D10-713B7B440188}"/>
              </a:ext>
            </a:extLst>
          </p:cNvPr>
          <p:cNvSpPr/>
          <p:nvPr/>
        </p:nvSpPr>
        <p:spPr>
          <a:xfrm>
            <a:off x="3460257" y="3730910"/>
            <a:ext cx="247764" cy="247764"/>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296" name="Graphic 295">
            <a:extLst>
              <a:ext uri="{FF2B5EF4-FFF2-40B4-BE49-F238E27FC236}">
                <a16:creationId xmlns:a16="http://schemas.microsoft.com/office/drawing/2014/main" id="{800D76D9-7203-67D2-8A00-D508D03958B3}"/>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3514672" y="3768372"/>
            <a:ext cx="158823" cy="158823"/>
          </a:xfrm>
          <a:prstGeom prst="rect">
            <a:avLst/>
          </a:prstGeom>
        </p:spPr>
      </p:pic>
      <p:sp>
        <p:nvSpPr>
          <p:cNvPr id="297" name="Rectangle 296">
            <a:extLst>
              <a:ext uri="{FF2B5EF4-FFF2-40B4-BE49-F238E27FC236}">
                <a16:creationId xmlns:a16="http://schemas.microsoft.com/office/drawing/2014/main" id="{6021371D-B4D4-975D-BD36-8511F810194A}"/>
              </a:ext>
            </a:extLst>
          </p:cNvPr>
          <p:cNvSpPr/>
          <p:nvPr/>
        </p:nvSpPr>
        <p:spPr>
          <a:xfrm>
            <a:off x="4428150" y="3730910"/>
            <a:ext cx="247764" cy="247764"/>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298" name="Graphic 297">
            <a:extLst>
              <a:ext uri="{FF2B5EF4-FFF2-40B4-BE49-F238E27FC236}">
                <a16:creationId xmlns:a16="http://schemas.microsoft.com/office/drawing/2014/main" id="{F698C37B-E58C-C998-2B00-833F81EB03BD}"/>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482565" y="3768372"/>
            <a:ext cx="158823" cy="158823"/>
          </a:xfrm>
          <a:prstGeom prst="rect">
            <a:avLst/>
          </a:prstGeom>
        </p:spPr>
      </p:pic>
      <p:sp>
        <p:nvSpPr>
          <p:cNvPr id="299" name="Rectangle: Single Corner Rounded 298">
            <a:extLst>
              <a:ext uri="{FF2B5EF4-FFF2-40B4-BE49-F238E27FC236}">
                <a16:creationId xmlns:a16="http://schemas.microsoft.com/office/drawing/2014/main" id="{E634F31C-B7F1-6EAC-F57D-B05A7F8FD497}"/>
              </a:ext>
            </a:extLst>
          </p:cNvPr>
          <p:cNvSpPr/>
          <p:nvPr/>
        </p:nvSpPr>
        <p:spPr>
          <a:xfrm flipH="1">
            <a:off x="3372270" y="2024143"/>
            <a:ext cx="349411" cy="349411"/>
          </a:xfrm>
          <a:prstGeom prst="round1Rect">
            <a:avLst>
              <a:gd name="adj" fmla="val 19396"/>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300" name="Graphic 299">
            <a:extLst>
              <a:ext uri="{FF2B5EF4-FFF2-40B4-BE49-F238E27FC236}">
                <a16:creationId xmlns:a16="http://schemas.microsoft.com/office/drawing/2014/main" id="{DE6EC6E6-C538-DCF0-29C1-8A4CF6F15592}"/>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28800" b="735"/>
          <a:stretch/>
        </p:blipFill>
        <p:spPr>
          <a:xfrm>
            <a:off x="3464008" y="2114671"/>
            <a:ext cx="190588" cy="188476"/>
          </a:xfrm>
          <a:prstGeom prst="rect">
            <a:avLst/>
          </a:prstGeom>
        </p:spPr>
      </p:pic>
      <p:cxnSp>
        <p:nvCxnSpPr>
          <p:cNvPr id="301" name="Connector: Elbow 300">
            <a:extLst>
              <a:ext uri="{FF2B5EF4-FFF2-40B4-BE49-F238E27FC236}">
                <a16:creationId xmlns:a16="http://schemas.microsoft.com/office/drawing/2014/main" id="{23341F36-6A24-56CE-D048-A3DA5C238F7A}"/>
              </a:ext>
            </a:extLst>
          </p:cNvPr>
          <p:cNvCxnSpPr>
            <a:cxnSpLocks/>
            <a:stCxn id="290" idx="2"/>
            <a:endCxn id="287" idx="0"/>
          </p:cNvCxnSpPr>
          <p:nvPr/>
        </p:nvCxnSpPr>
        <p:spPr>
          <a:xfrm rot="5400000">
            <a:off x="3949288" y="3292909"/>
            <a:ext cx="363146" cy="514166"/>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2" name="Connector: Elbow 301">
            <a:extLst>
              <a:ext uri="{FF2B5EF4-FFF2-40B4-BE49-F238E27FC236}">
                <a16:creationId xmlns:a16="http://schemas.microsoft.com/office/drawing/2014/main" id="{CA7D7345-AB79-3194-09B4-E4E803DD1577}"/>
              </a:ext>
            </a:extLst>
          </p:cNvPr>
          <p:cNvCxnSpPr>
            <a:cxnSpLocks/>
            <a:stCxn id="290" idx="2"/>
            <a:endCxn id="294" idx="0"/>
          </p:cNvCxnSpPr>
          <p:nvPr/>
        </p:nvCxnSpPr>
        <p:spPr>
          <a:xfrm rot="16200000" flipH="1">
            <a:off x="4448442" y="3307921"/>
            <a:ext cx="363146" cy="484143"/>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3" name="Rectangle 302">
            <a:extLst>
              <a:ext uri="{FF2B5EF4-FFF2-40B4-BE49-F238E27FC236}">
                <a16:creationId xmlns:a16="http://schemas.microsoft.com/office/drawing/2014/main" id="{0DBA9359-343B-485B-EA1C-D635F5FA80BD}"/>
              </a:ext>
            </a:extLst>
          </p:cNvPr>
          <p:cNvSpPr/>
          <p:nvPr/>
        </p:nvSpPr>
        <p:spPr>
          <a:xfrm>
            <a:off x="3467342" y="4125892"/>
            <a:ext cx="1841594" cy="25383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a:r>
              <a:rPr lang="en-US" sz="700">
                <a:solidFill>
                  <a:schemeClr val="tx1">
                    <a:lumMod val="95000"/>
                  </a:schemeClr>
                </a:solidFill>
                <a:latin typeface="Segoe UI Semibold" panose="020B0702040204020203" pitchFamily="34" charset="0"/>
                <a:cs typeface="Segoe UI Semibold" panose="020B0702040204020203" pitchFamily="34" charset="0"/>
              </a:rPr>
              <a:t>End of Conversation</a:t>
            </a:r>
          </a:p>
        </p:txBody>
      </p:sp>
      <p:sp>
        <p:nvSpPr>
          <p:cNvPr id="304" name="Rectangle 303">
            <a:extLst>
              <a:ext uri="{FF2B5EF4-FFF2-40B4-BE49-F238E27FC236}">
                <a16:creationId xmlns:a16="http://schemas.microsoft.com/office/drawing/2014/main" id="{4B7BEB1D-0A62-1E5C-9C89-3E5C75D87127}"/>
              </a:ext>
            </a:extLst>
          </p:cNvPr>
          <p:cNvSpPr/>
          <p:nvPr/>
        </p:nvSpPr>
        <p:spPr>
          <a:xfrm>
            <a:off x="3460257" y="4125238"/>
            <a:ext cx="247764" cy="247764"/>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05" name="Graphic 304">
            <a:extLst>
              <a:ext uri="{FF2B5EF4-FFF2-40B4-BE49-F238E27FC236}">
                <a16:creationId xmlns:a16="http://schemas.microsoft.com/office/drawing/2014/main" id="{538C1986-CC8B-0825-9AAD-D9476364D0F5}"/>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3514672" y="4162700"/>
            <a:ext cx="158823" cy="158823"/>
          </a:xfrm>
          <a:prstGeom prst="rect">
            <a:avLst/>
          </a:prstGeom>
        </p:spPr>
      </p:pic>
      <p:cxnSp>
        <p:nvCxnSpPr>
          <p:cNvPr id="306" name="Connector: Elbow 305">
            <a:extLst>
              <a:ext uri="{FF2B5EF4-FFF2-40B4-BE49-F238E27FC236}">
                <a16:creationId xmlns:a16="http://schemas.microsoft.com/office/drawing/2014/main" id="{AECDD90F-5649-5BFB-C965-B151A7C1AC96}"/>
              </a:ext>
            </a:extLst>
          </p:cNvPr>
          <p:cNvCxnSpPr>
            <a:cxnSpLocks/>
          </p:cNvCxnSpPr>
          <p:nvPr/>
        </p:nvCxnSpPr>
        <p:spPr>
          <a:xfrm>
            <a:off x="5425997" y="5662845"/>
            <a:ext cx="998818" cy="180000"/>
          </a:xfrm>
          <a:prstGeom prst="bentConnector3">
            <a:avLst>
              <a:gd name="adj1" fmla="val 50000"/>
            </a:avLst>
          </a:prstGeom>
          <a:ln w="28575">
            <a:solidFill>
              <a:srgbClr val="9BF00B"/>
            </a:solidFill>
            <a:tailEnd type="triangle"/>
          </a:ln>
        </p:spPr>
        <p:style>
          <a:lnRef idx="1">
            <a:schemeClr val="accent1"/>
          </a:lnRef>
          <a:fillRef idx="0">
            <a:schemeClr val="accent1"/>
          </a:fillRef>
          <a:effectRef idx="0">
            <a:schemeClr val="accent1"/>
          </a:effectRef>
          <a:fontRef idx="minor">
            <a:schemeClr val="tx1"/>
          </a:fontRef>
        </p:style>
      </p:cxnSp>
      <p:sp>
        <p:nvSpPr>
          <p:cNvPr id="307" name="Rectangle: Rounded Corners 306">
            <a:extLst>
              <a:ext uri="{FF2B5EF4-FFF2-40B4-BE49-F238E27FC236}">
                <a16:creationId xmlns:a16="http://schemas.microsoft.com/office/drawing/2014/main" id="{7B42A4FB-DE00-BE79-1D01-D71989A10600}"/>
              </a:ext>
            </a:extLst>
          </p:cNvPr>
          <p:cNvSpPr/>
          <p:nvPr/>
        </p:nvSpPr>
        <p:spPr>
          <a:xfrm>
            <a:off x="3380687" y="2023049"/>
            <a:ext cx="2036892" cy="2535991"/>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Card</a:t>
            </a:r>
          </a:p>
        </p:txBody>
      </p:sp>
      <p:pic>
        <p:nvPicPr>
          <p:cNvPr id="308" name="Graphic 307" descr="Robot outline">
            <a:extLst>
              <a:ext uri="{FF2B5EF4-FFF2-40B4-BE49-F238E27FC236}">
                <a16:creationId xmlns:a16="http://schemas.microsoft.com/office/drawing/2014/main" id="{BA33C6CF-CD54-7127-878D-D1B26BCBF20D}"/>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2431676" y="2865993"/>
            <a:ext cx="381176" cy="381176"/>
          </a:xfrm>
          <a:prstGeom prst="rect">
            <a:avLst/>
          </a:prstGeom>
        </p:spPr>
      </p:pic>
      <p:pic>
        <p:nvPicPr>
          <p:cNvPr id="309" name="Graphic 308" descr="Robot outline">
            <a:extLst>
              <a:ext uri="{FF2B5EF4-FFF2-40B4-BE49-F238E27FC236}">
                <a16:creationId xmlns:a16="http://schemas.microsoft.com/office/drawing/2014/main" id="{549B7CD7-2EAA-B2DE-471F-B100846F0881}"/>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2436165" y="5376401"/>
            <a:ext cx="381176" cy="381176"/>
          </a:xfrm>
          <a:prstGeom prst="rect">
            <a:avLst/>
          </a:prstGeom>
        </p:spPr>
      </p:pic>
      <p:sp>
        <p:nvSpPr>
          <p:cNvPr id="310" name="Rectangle: Rounded Corners 309">
            <a:extLst>
              <a:ext uri="{FF2B5EF4-FFF2-40B4-BE49-F238E27FC236}">
                <a16:creationId xmlns:a16="http://schemas.microsoft.com/office/drawing/2014/main" id="{30430F0C-44A8-9ECF-C897-0ABE8149CB6F}"/>
              </a:ext>
            </a:extLst>
          </p:cNvPr>
          <p:cNvSpPr/>
          <p:nvPr/>
        </p:nvSpPr>
        <p:spPr>
          <a:xfrm>
            <a:off x="6417046" y="2114671"/>
            <a:ext cx="2127039" cy="880325"/>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Debit Card</a:t>
            </a:r>
          </a:p>
        </p:txBody>
      </p:sp>
      <p:sp>
        <p:nvSpPr>
          <p:cNvPr id="311" name="Rectangle: Rounded Corners 310">
            <a:extLst>
              <a:ext uri="{FF2B5EF4-FFF2-40B4-BE49-F238E27FC236}">
                <a16:creationId xmlns:a16="http://schemas.microsoft.com/office/drawing/2014/main" id="{7717EFF8-0944-70E3-8971-F0A1E0D3859C}"/>
              </a:ext>
            </a:extLst>
          </p:cNvPr>
          <p:cNvSpPr/>
          <p:nvPr/>
        </p:nvSpPr>
        <p:spPr>
          <a:xfrm>
            <a:off x="6424815" y="5634884"/>
            <a:ext cx="2127039" cy="880325"/>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Location Check</a:t>
            </a:r>
          </a:p>
        </p:txBody>
      </p:sp>
      <p:sp>
        <p:nvSpPr>
          <p:cNvPr id="270" name="Rectangle: Rounded Corners 269">
            <a:extLst>
              <a:ext uri="{FF2B5EF4-FFF2-40B4-BE49-F238E27FC236}">
                <a16:creationId xmlns:a16="http://schemas.microsoft.com/office/drawing/2014/main" id="{F757BBF0-96CD-5CEB-62FC-0C1C9A978ED7}"/>
              </a:ext>
            </a:extLst>
          </p:cNvPr>
          <p:cNvSpPr/>
          <p:nvPr/>
        </p:nvSpPr>
        <p:spPr>
          <a:xfrm>
            <a:off x="3389105" y="4923303"/>
            <a:ext cx="2036892" cy="1783884"/>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Location</a:t>
            </a:r>
          </a:p>
        </p:txBody>
      </p:sp>
    </p:spTree>
    <p:extLst>
      <p:ext uri="{BB962C8B-B14F-4D97-AF65-F5344CB8AC3E}">
        <p14:creationId xmlns:p14="http://schemas.microsoft.com/office/powerpoint/2010/main" val="248448872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r>
              <a:rPr lang="en-US"/>
              <a:t>Topic structure</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Creating and designing efficient topics</a:t>
            </a:r>
          </a:p>
        </p:txBody>
      </p:sp>
      <p:graphicFrame>
        <p:nvGraphicFramePr>
          <p:cNvPr id="42" name="Table 42">
            <a:extLst>
              <a:ext uri="{FF2B5EF4-FFF2-40B4-BE49-F238E27FC236}">
                <a16:creationId xmlns:a16="http://schemas.microsoft.com/office/drawing/2014/main" id="{DC128E1B-AD7A-382B-7A91-BAA6B4B9C014}"/>
              </a:ext>
            </a:extLst>
          </p:cNvPr>
          <p:cNvGraphicFramePr>
            <a:graphicFrameLocks noGrp="1"/>
          </p:cNvGraphicFramePr>
          <p:nvPr>
            <p:extLst>
              <p:ext uri="{D42A27DB-BD31-4B8C-83A1-F6EECF244321}">
                <p14:modId xmlns:p14="http://schemas.microsoft.com/office/powerpoint/2010/main" val="3311026445"/>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What is your approach to designing topics?</a:t>
                      </a:r>
                      <a:endParaRPr kumimoji="0" lang="en-US" sz="14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plan to use disambiguation topics?</a:t>
                      </a:r>
                      <a:endParaRPr kumimoji="0" lang="en-US" sz="14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p>
                      <a:endParaRPr lang="en-US">
                        <a:solidFill>
                          <a:srgbClr val="000000"/>
                        </a:solidFill>
                        <a:latin typeface="Aptos" panose="020B0004020202020204" pitchFamily="34" charset="0"/>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are you avoiding duplicating topic content multiple times?</a:t>
                      </a: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indent="0"/>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7" name="Text Placeholder 4">
            <a:extLst>
              <a:ext uri="{FF2B5EF4-FFF2-40B4-BE49-F238E27FC236}">
                <a16:creationId xmlns:a16="http://schemas.microsoft.com/office/drawing/2014/main" id="{4AA1736D-05F6-AFC7-81D3-4C571488220C}"/>
              </a:ext>
            </a:extLst>
          </p:cNvPr>
          <p:cNvSpPr>
            <a:spLocks noGrp="1"/>
          </p:cNvSpPr>
          <p:nvPr>
            <p:ph type="body" sz="quarter" idx="15"/>
          </p:nvPr>
        </p:nvSpPr>
        <p:spPr>
          <a:xfrm>
            <a:off x="8967788" y="0"/>
            <a:ext cx="3224212" cy="6929759"/>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Topics are discrete conversation paths that, when used together, allow for users to have a conversation with a copilot that feels natural and flows appropriately.</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While there's no one size fits all, given how topics can be triggered, it's a good practice to distinguish between:</a:t>
            </a:r>
          </a:p>
          <a:p>
            <a:pPr marL="539750" lvl="1" indent="-184150" defTabSz="914367">
              <a:spcBef>
                <a:spcPts val="0"/>
              </a:spcBef>
              <a:buSzPct val="75000"/>
              <a:buFont typeface="Wingdings" panose="05000000000000000000" pitchFamily="2" charset="2"/>
              <a:buChar char="ü"/>
              <a:defRPr/>
            </a:pPr>
            <a:r>
              <a:rPr lang="en-US" sz="1200" b="1">
                <a:solidFill>
                  <a:srgbClr val="FFFFFF">
                    <a:lumMod val="95000"/>
                  </a:srgbClr>
                </a:solidFill>
              </a:rPr>
              <a:t>Topics that will trigger based on user utterances</a:t>
            </a:r>
            <a:r>
              <a:rPr lang="en-US" sz="1200">
                <a:solidFill>
                  <a:srgbClr val="FFFFFF">
                    <a:lumMod val="95000"/>
                  </a:srgbClr>
                </a:solidFill>
              </a:rPr>
              <a:t>. These can almost be seen as your entry points topics. If you have trigger phrases that overlap multiple topics, consider having a catch-all topic and then redirect to other topics after clarifying questions. With entity extraction and slot filling, clarifying questions can be skipped if already answered.</a:t>
            </a:r>
          </a:p>
          <a:p>
            <a:pPr marL="539750" lvl="1" indent="-184150" defTabSz="914367">
              <a:spcBef>
                <a:spcPts val="0"/>
              </a:spcBef>
              <a:buSzPct val="75000"/>
              <a:buFont typeface="Wingdings" panose="05000000000000000000" pitchFamily="2" charset="2"/>
              <a:buChar char="ü"/>
              <a:defRPr/>
            </a:pPr>
            <a:r>
              <a:rPr lang="en-US" sz="1200" b="1">
                <a:solidFill>
                  <a:srgbClr val="FFFFFF">
                    <a:lumMod val="95000"/>
                  </a:srgbClr>
                </a:solidFill>
              </a:rPr>
              <a:t>Topics that will trigger when called from a redirect action</a:t>
            </a:r>
            <a:r>
              <a:rPr lang="en-US" sz="1200" b="1">
                <a:solidFill>
                  <a:srgbClr val="FFFFFF">
                    <a:lumMod val="95000"/>
                  </a:srgbClr>
                </a:solidFill>
                <a:latin typeface="Aptos SemiBold" panose="020B0004020202020204" pitchFamily="34" charset="0"/>
              </a:rPr>
              <a:t>, activity or event</a:t>
            </a:r>
            <a:r>
              <a:rPr lang="en-US" sz="1200">
                <a:solidFill>
                  <a:srgbClr val="FFFFFF">
                    <a:lumMod val="95000"/>
                  </a:srgbClr>
                </a:solidFill>
              </a:rPr>
              <a:t>. These can be called by multiple topics and can have input and output variables. They're ideally reusable, bite-size, topics.</a:t>
            </a:r>
          </a:p>
          <a:p>
            <a:pPr marL="539750" lvl="1" indent="-184150" defTabSz="914367">
              <a:spcBef>
                <a:spcPts val="0"/>
              </a:spcBef>
              <a:buSzPct val="75000"/>
              <a:buFont typeface="Wingdings" panose="05000000000000000000" pitchFamily="2" charset="2"/>
              <a:buChar char="ü"/>
              <a:defRPr/>
            </a:pPr>
            <a:r>
              <a:rPr lang="en-US" sz="1200" b="1">
                <a:solidFill>
                  <a:srgbClr val="FFFFFF">
                    <a:lumMod val="95000"/>
                  </a:srgbClr>
                </a:solidFill>
              </a:rPr>
              <a:t>A topic can also be both</a:t>
            </a:r>
            <a:r>
              <a:rPr lang="en-US" sz="1200">
                <a:solidFill>
                  <a:srgbClr val="FFFFFF">
                    <a:lumMod val="95000"/>
                  </a:srgbClr>
                </a:solidFill>
              </a:rPr>
              <a:t>, triggered through intent recognition or by an explicit redirect.</a:t>
            </a:r>
          </a:p>
          <a:p>
            <a:pPr marL="539750" lvl="1" indent="-184150" defTabSz="914367">
              <a:spcBef>
                <a:spcPts val="0"/>
              </a:spcBef>
              <a:buSzPct val="75000"/>
              <a:buFont typeface="Wingdings" panose="05000000000000000000" pitchFamily="2" charset="2"/>
              <a:buChar char="ü"/>
              <a:defRPr/>
            </a:pPr>
            <a:r>
              <a:rPr lang="en-US" sz="1200" b="1">
                <a:solidFill>
                  <a:srgbClr val="FFFFFF">
                    <a:lumMod val="95000"/>
                  </a:srgbClr>
                </a:solidFill>
              </a:rPr>
              <a:t>Conversational boosting and fallback</a:t>
            </a:r>
            <a:r>
              <a:rPr lang="en-US" sz="1200">
                <a:solidFill>
                  <a:srgbClr val="FFFFFF">
                    <a:lumMod val="95000"/>
                  </a:srgbClr>
                </a:solidFill>
              </a:rPr>
              <a:t>: topics that trigger when no matching topic is triggered based on a user query.</a:t>
            </a:r>
          </a:p>
          <a:p>
            <a:pPr marL="279400" indent="-285750" defTabSz="914367">
              <a:buSzPct val="75000"/>
              <a:buFont typeface="Arial" panose="020B0604020202020204" pitchFamily="34" charset="0"/>
              <a:buChar char="•"/>
              <a:defRPr/>
            </a:pPr>
            <a:endParaRPr lang="en-US" sz="1200">
              <a:solidFill>
                <a:srgbClr val="FFFFFF">
                  <a:lumMod val="95000"/>
                </a:srgbClr>
              </a:solidFill>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hlinkClick r:id="rId3"/>
              </a:rPr>
              <a:t>Topics best practices</a:t>
            </a:r>
            <a:endParaRPr lang="en-US" sz="1800">
              <a:latin typeface="Aptos" panose="020B0004020202020204" pitchFamily="34" charset="0"/>
            </a:endParaRPr>
          </a:p>
        </p:txBody>
      </p:sp>
      <p:sp>
        <p:nvSpPr>
          <p:cNvPr id="4" name="Rectangle: Folded Corner 3">
            <a:extLst>
              <a:ext uri="{FF2B5EF4-FFF2-40B4-BE49-F238E27FC236}">
                <a16:creationId xmlns:a16="http://schemas.microsoft.com/office/drawing/2014/main" id="{E9C5BFBF-F847-5B50-97D3-FA701EBB51E5}"/>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 few custom topics for key scenarios with relevant trigger phrases and redirects, with a parent-child topic structure. Unrecognized intents will trigger generative answers and fallback.</a:t>
            </a:r>
          </a:p>
        </p:txBody>
      </p:sp>
      <p:sp>
        <p:nvSpPr>
          <p:cNvPr id="5" name="Rectangle: Folded Corner 4">
            <a:extLst>
              <a:ext uri="{FF2B5EF4-FFF2-40B4-BE49-F238E27FC236}">
                <a16:creationId xmlns:a16="http://schemas.microsoft.com/office/drawing/2014/main" id="{1EB269F9-F2EA-EF68-24DF-23CE5F2A1EAA}"/>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Yes, for user account operations with clarifying questions on the operation (e.g. create, unlock, suspend, etc.) and system (e.g. SAP, ServiceNow, Microsoft, etc.)</a:t>
            </a:r>
          </a:p>
        </p:txBody>
      </p:sp>
      <p:sp>
        <p:nvSpPr>
          <p:cNvPr id="6" name="Rectangle: Folded Corner 5">
            <a:extLst>
              <a:ext uri="{FF2B5EF4-FFF2-40B4-BE49-F238E27FC236}">
                <a16:creationId xmlns:a16="http://schemas.microsoft.com/office/drawing/2014/main" id="{15EC0A05-DA4D-6D5B-E048-5CB298572D30}"/>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Whenever a dialog path needs to be repeated, creating reusable topics that can be called by a parent topic before resuming the parent topic conversation logic once the child topic is complete.</a:t>
            </a:r>
          </a:p>
        </p:txBody>
      </p:sp>
    </p:spTree>
    <p:extLst>
      <p:ext uri="{BB962C8B-B14F-4D97-AF65-F5344CB8AC3E}">
        <p14:creationId xmlns:p14="http://schemas.microsoft.com/office/powerpoint/2010/main" val="149715871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r>
              <a:rPr lang="en-US"/>
              <a:t>Handling unrecognized intents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Answering for unplanned user queries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668149"/>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The Fallback topic gets triggered </a:t>
            </a:r>
            <a:r>
              <a:rPr lang="en-US" sz="1200">
                <a:solidFill>
                  <a:srgbClr val="FFFFFF">
                    <a:lumMod val="95000"/>
                  </a:srgbClr>
                </a:solidFill>
                <a:latin typeface="Aptos" panose="020B0004020202020204" pitchFamily="34" charset="0"/>
              </a:rPr>
              <a:t>w</a:t>
            </a: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hen Copilot Studio doesn't understand a user utterance and doesn’t have sufficient confidence to trigger any of the existing topics.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If Generative Answers are enabled on the copilot, the Conversational Boosting topic also triggers on the unknown intent event and triggers before the Fallback one.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There are many ways to handle unrecognized intents: using</a:t>
            </a:r>
            <a:r>
              <a:rPr lang="en-US" sz="1200">
                <a:solidFill>
                  <a:srgbClr val="FFFFFF">
                    <a:lumMod val="95000"/>
                  </a:srgbClr>
                </a:solidFill>
                <a:latin typeface="Aptos" panose="020B0004020202020204" pitchFamily="34" charset="0"/>
              </a:rPr>
              <a:t> Generative Answers to look for the answer on various data sources and/or using the Fallback topic to integrate with other systems. For example, question answering in Azure Cognitive Service for Language allows you to offload large volumes of question-and-answer pairs. It also has a chitchat model to handle random questions to the copilot.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While it’s important to leverage the Conversational Boosting</a:t>
            </a:r>
            <a:r>
              <a:rPr lang="en-US" sz="1200">
                <a:solidFill>
                  <a:srgbClr val="FFFFFF">
                    <a:lumMod val="95000"/>
                  </a:srgbClr>
                </a:solidFill>
                <a:latin typeface="Aptos" panose="020B0004020202020204" pitchFamily="34" charset="0"/>
              </a:rPr>
              <a:t> and Fallback capabilities, it’s also important to make sure that the core scenarios and topics of your copilots are property handled through custom topics and their outcomes defined (resolved, etc.).</a:t>
            </a: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Generative Answers</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Using the Fallback topic</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500426873"/>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are you planning to manage unrecognized intents?</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Are you integrating with an external system as part of fallback? If yes, how?</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What is the expected % of conversations hitting fallback?</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First by going to the Conversational Boosting topic to look for the answer in corporate resources (SharePoint sites and public websites) and if no result to a fallback ChatGPT experience.</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The Azure OpenAI GPT-4 model is called through an HTTP request. It uses a custom system prompt to offer a compliant  ChatGPT-like experience.</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25% initially, and these are regularly reviewed to enrich existing topics or create new ones.</a:t>
            </a:r>
          </a:p>
        </p:txBody>
      </p:sp>
    </p:spTree>
    <p:extLst>
      <p:ext uri="{BB962C8B-B14F-4D97-AF65-F5344CB8AC3E}">
        <p14:creationId xmlns:p14="http://schemas.microsoft.com/office/powerpoint/2010/main" val="144810132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Localization &amp; languages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What languages should your copilot speak?</a:t>
            </a:r>
          </a:p>
        </p:txBody>
      </p:sp>
      <p:graphicFrame>
        <p:nvGraphicFramePr>
          <p:cNvPr id="42" name="Table 42">
            <a:extLst>
              <a:ext uri="{FF2B5EF4-FFF2-40B4-BE49-F238E27FC236}">
                <a16:creationId xmlns:a16="http://schemas.microsoft.com/office/drawing/2014/main" id="{DC128E1B-AD7A-382B-7A91-BAA6B4B9C014}"/>
              </a:ext>
            </a:extLst>
          </p:cNvPr>
          <p:cNvGraphicFramePr>
            <a:graphicFrameLocks noGrp="1"/>
          </p:cNvGraphicFramePr>
          <p:nvPr>
            <p:extLst>
              <p:ext uri="{D42A27DB-BD31-4B8C-83A1-F6EECF244321}">
                <p14:modId xmlns:p14="http://schemas.microsoft.com/office/powerpoint/2010/main" val="1882696609"/>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What languages and markets should your copilot support?</a:t>
                      </a:r>
                      <a:endParaRPr kumimoji="0" lang="en-US" sz="14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plan for a single copilot multi-languages copilot, or for one copilot per language?</a:t>
                      </a:r>
                      <a:endParaRPr kumimoji="0" lang="en-US" sz="14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p>
                      <a:endParaRPr lang="en-US">
                        <a:solidFill>
                          <a:srgbClr val="000000"/>
                        </a:solidFill>
                        <a:latin typeface="Aptos" panose="020B0004020202020204" pitchFamily="34" charset="0"/>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buFont typeface="Arial" panose="020B0604020202020204" pitchFamily="34" charset="0"/>
                        <a:buNone/>
                      </a:pPr>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Should the translations be set during configuration or real-time (i.e., provided at runtime)?</a:t>
                      </a: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7" name="Text Placeholder 4">
            <a:extLst>
              <a:ext uri="{FF2B5EF4-FFF2-40B4-BE49-F238E27FC236}">
                <a16:creationId xmlns:a16="http://schemas.microsoft.com/office/drawing/2014/main" id="{FA2A3B42-5989-8325-9E53-C665FD9AB133}"/>
              </a:ext>
            </a:extLst>
          </p:cNvPr>
          <p:cNvSpPr>
            <a:spLocks noGrp="1"/>
          </p:cNvSpPr>
          <p:nvPr>
            <p:ph type="body" sz="quarter" idx="15"/>
          </p:nvPr>
        </p:nvSpPr>
        <p:spPr>
          <a:xfrm>
            <a:off x="8967788" y="0"/>
            <a:ext cx="3224212" cy="6706621"/>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There are multiple ways to address copilot localizations. </a:t>
            </a:r>
            <a:r>
              <a:rPr lang="en-US" sz="1200" dirty="0">
                <a:solidFill>
                  <a:srgbClr val="FFFFFF">
                    <a:lumMod val="95000"/>
                  </a:srgbClr>
                </a:solidFill>
                <a:latin typeface="Aptos" panose="020B0004020202020204" pitchFamily="34" charset="0"/>
              </a:rPr>
              <a:t>Understanding your requirements will help make better architecture recommendations.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The main approaches are:</a:t>
            </a:r>
          </a:p>
          <a:p>
            <a:pPr marL="539750" lvl="1" indent="-184150" defTabSz="914367">
              <a:spcBef>
                <a:spcPts val="0"/>
              </a:spcBef>
              <a:buSzPct val="75000"/>
              <a:buFont typeface="Wingdings" panose="05000000000000000000" pitchFamily="2" charset="2"/>
              <a:buChar char="ü"/>
              <a:defRPr/>
            </a:pPr>
            <a:r>
              <a:rPr lang="en-US" sz="1200" dirty="0">
                <a:solidFill>
                  <a:srgbClr val="FFFFFF">
                    <a:lumMod val="95000"/>
                  </a:srgbClr>
                </a:solidFill>
              </a:rPr>
              <a:t>One copilot per language.</a:t>
            </a:r>
          </a:p>
          <a:p>
            <a:pPr marL="539750" lvl="1" indent="-184150" defTabSz="914367">
              <a:spcBef>
                <a:spcPts val="0"/>
              </a:spcBef>
              <a:buSzPct val="75000"/>
              <a:buFont typeface="Wingdings" panose="05000000000000000000" pitchFamily="2" charset="2"/>
              <a:buChar char="ü"/>
              <a:defRPr/>
            </a:pPr>
            <a:r>
              <a:rPr lang="en-US" sz="1200" dirty="0">
                <a:solidFill>
                  <a:srgbClr val="FFFFFF">
                    <a:lumMod val="95000"/>
                  </a:srgbClr>
                </a:solidFill>
              </a:rPr>
              <a:t>One copilot for multiple languages, with translations provided as part of the copilot configuration. Translations need to be updated each time the copilot is updated or when new content is added.</a:t>
            </a:r>
          </a:p>
          <a:p>
            <a:pPr marL="539750" lvl="1" indent="-184150" defTabSz="914367">
              <a:spcBef>
                <a:spcPts val="0"/>
              </a:spcBef>
              <a:buSzPct val="75000"/>
              <a:buFont typeface="Wingdings" panose="05000000000000000000" pitchFamily="2" charset="2"/>
              <a:buChar char="ü"/>
              <a:defRPr/>
            </a:pPr>
            <a:r>
              <a:rPr lang="en-US" sz="1200" dirty="0">
                <a:solidFill>
                  <a:srgbClr val="FFFFFF">
                    <a:lumMod val="95000"/>
                  </a:srgbClr>
                </a:solidFill>
              </a:rPr>
              <a:t>One copilot for multiple languages, with translations provided real-time, at runtime, through a relay copilot sitting between the user and the copilot. This allows deploying more languages rapidly, but it also adds a dependency on a relay copilot and a real-time translation layer (e.g., Azure Service Copilot and Azure Cognitive Services Translator).</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hlinkClick r:id="rId3"/>
              </a:rPr>
              <a:t>Supported languages</a:t>
            </a:r>
            <a:endPar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hlinkClick r:id="rId4"/>
              </a:rPr>
              <a:t>Azure CLU integration</a:t>
            </a:r>
            <a:endParaRPr lang="en-US" sz="1200" dirty="0">
              <a:solidFill>
                <a:srgbClr val="FFFFFF">
                  <a:lumMod val="95000"/>
                </a:srgbClr>
              </a:solidFill>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hlinkClick r:id="rId5"/>
              </a:rPr>
              <a:t>Real-time multilingual copilot sample</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6"/>
              </a:rPr>
              <a:t>Configure multilingual chatbots</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7">
                  <a:extLst>
                    <a:ext uri="{A12FA001-AC4F-418D-AE19-62706E023703}">
                      <ahyp:hlinkClr xmlns:ahyp="http://schemas.microsoft.com/office/drawing/2018/hyperlinkcolor" val="tx"/>
                    </a:ext>
                  </a:extLst>
                </a:hlinkClick>
              </a:rPr>
              <a:t>How to make multilingual copilots (video)</a:t>
            </a:r>
            <a:r>
              <a:rPr lang="en-US" sz="1200" dirty="0">
                <a:solidFill>
                  <a:srgbClr val="FFFFFF">
                    <a:lumMod val="95000"/>
                  </a:srgbClr>
                </a:solidFill>
                <a:latin typeface="Aptos" panose="020B0004020202020204" pitchFamily="34" charset="0"/>
              </a:rPr>
              <a:t> </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8"/>
              </a:rPr>
              <a:t>Make generative answers multilingual (video)</a:t>
            </a:r>
            <a:endParaRPr lang="en-US" sz="1200" dirty="0">
              <a:solidFill>
                <a:srgbClr val="FFFFFF">
                  <a:lumMod val="95000"/>
                </a:srgbClr>
              </a:solidFill>
              <a:latin typeface="Aptos" panose="020B0004020202020204" pitchFamily="34" charset="0"/>
            </a:endParaRPr>
          </a:p>
        </p:txBody>
      </p:sp>
      <p:sp>
        <p:nvSpPr>
          <p:cNvPr id="5" name="Rectangle: Folded Corner 4">
            <a:extLst>
              <a:ext uri="{FF2B5EF4-FFF2-40B4-BE49-F238E27FC236}">
                <a16:creationId xmlns:a16="http://schemas.microsoft.com/office/drawing/2014/main" id="{713C0EDE-5347-B8FC-9D56-781F67C7E4C1}"/>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Primarily US English (70% of end-users), Spanish (20%), French, Portuguese (Brazilian) and Dutch (Belgium Flemish). </a:t>
            </a:r>
          </a:p>
        </p:txBody>
      </p:sp>
      <p:sp>
        <p:nvSpPr>
          <p:cNvPr id="6" name="Rectangle: Folded Corner 5">
            <a:extLst>
              <a:ext uri="{FF2B5EF4-FFF2-40B4-BE49-F238E27FC236}">
                <a16:creationId xmlns:a16="http://schemas.microsoft.com/office/drawing/2014/main" id="{076F0F01-D547-EAF1-1DA6-7C0297A2A941}"/>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 single copilot enabled for multiple languages, with condition logic based on the end-user language so that some topics are only available for specific regions.</a:t>
            </a:r>
          </a:p>
        </p:txBody>
      </p:sp>
      <p:sp>
        <p:nvSpPr>
          <p:cNvPr id="8" name="Rectangle: Folded Corner 7">
            <a:extLst>
              <a:ext uri="{FF2B5EF4-FFF2-40B4-BE49-F238E27FC236}">
                <a16:creationId xmlns:a16="http://schemas.microsoft.com/office/drawing/2014/main" id="{B955FCDA-2EFA-98B8-F6EF-99548F5BCDD6}"/>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Not yet, but this could be considered to deploy to more markets more rapidly.</a:t>
            </a:r>
          </a:p>
        </p:txBody>
      </p:sp>
    </p:spTree>
    <p:extLst>
      <p:ext uri="{BB962C8B-B14F-4D97-AF65-F5344CB8AC3E}">
        <p14:creationId xmlns:p14="http://schemas.microsoft.com/office/powerpoint/2010/main" val="204896970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Straight Connector 42">
            <a:extLst>
              <a:ext uri="{FF2B5EF4-FFF2-40B4-BE49-F238E27FC236}">
                <a16:creationId xmlns:a16="http://schemas.microsoft.com/office/drawing/2014/main" id="{FE968076-06F5-F6AD-78DE-0EA8EDFB5FE6}"/>
              </a:ext>
            </a:extLst>
          </p:cNvPr>
          <p:cNvCxnSpPr>
            <a:cxnSpLocks/>
          </p:cNvCxnSpPr>
          <p:nvPr/>
        </p:nvCxnSpPr>
        <p:spPr>
          <a:xfrm>
            <a:off x="4197058" y="5494206"/>
            <a:ext cx="2556000" cy="0"/>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30E8753-853F-1400-172B-3F2E9F232A91}"/>
              </a:ext>
            </a:extLst>
          </p:cNvPr>
          <p:cNvCxnSpPr/>
          <p:nvPr/>
        </p:nvCxnSpPr>
        <p:spPr>
          <a:xfrm>
            <a:off x="858285" y="3708406"/>
            <a:ext cx="9159475" cy="0"/>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BCCA67C2-FE0A-4C11-A779-62810A44FD93}"/>
              </a:ext>
            </a:extLst>
          </p:cNvPr>
          <p:cNvSpPr/>
          <p:nvPr/>
        </p:nvSpPr>
        <p:spPr>
          <a:xfrm>
            <a:off x="1" y="2117502"/>
            <a:ext cx="12191998" cy="825730"/>
          </a:xfrm>
          <a:prstGeom prst="rect">
            <a:avLst/>
          </a:prstGeom>
          <a:solidFill>
            <a:schemeClr val="tx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27" rIns="91440" rtlCol="0" anchor="t" anchorCtr="0"/>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w="3175">
                <a:noFill/>
              </a:ln>
              <a:solidFill>
                <a:srgbClr val="FFFFFF"/>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2971EE3D-5416-4275-9430-391606B78F29}"/>
              </a:ext>
            </a:extLst>
          </p:cNvPr>
          <p:cNvSpPr>
            <a:spLocks noGrp="1"/>
          </p:cNvSpPr>
          <p:nvPr>
            <p:ph type="title"/>
          </p:nvPr>
        </p:nvSpPr>
        <p:spPr/>
        <p:txBody>
          <a:bodyPr/>
          <a:lstStyle/>
          <a:p>
            <a:r>
              <a:rPr lang="en-US">
                <a:cs typeface="Segoe UI"/>
              </a:rPr>
              <a:t>Typical Success by Design engagement lifecycle</a:t>
            </a:r>
          </a:p>
        </p:txBody>
      </p:sp>
      <p:cxnSp>
        <p:nvCxnSpPr>
          <p:cNvPr id="129" name="Straight Connector 128">
            <a:extLst>
              <a:ext uri="{FF2B5EF4-FFF2-40B4-BE49-F238E27FC236}">
                <a16:creationId xmlns:a16="http://schemas.microsoft.com/office/drawing/2014/main" id="{5ACDC14C-DC7D-4AB9-B751-8E7A68C368FD}"/>
              </a:ext>
            </a:extLst>
          </p:cNvPr>
          <p:cNvCxnSpPr>
            <a:cxnSpLocks/>
          </p:cNvCxnSpPr>
          <p:nvPr/>
        </p:nvCxnSpPr>
        <p:spPr>
          <a:xfrm>
            <a:off x="1" y="2117501"/>
            <a:ext cx="12192000"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C5D83481-6D55-47D4-9609-EFE839EEC338}"/>
              </a:ext>
            </a:extLst>
          </p:cNvPr>
          <p:cNvSpPr/>
          <p:nvPr/>
        </p:nvSpPr>
        <p:spPr>
          <a:xfrm>
            <a:off x="2913727" y="2117502"/>
            <a:ext cx="4054531" cy="429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73152" rIns="91440" rtlCol="0" anchor="t" anchorCtr="0"/>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w="3175">
                  <a:noFill/>
                </a:ln>
                <a:solidFill>
                  <a:srgbClr val="FFFFFF"/>
                </a:solidFill>
                <a:effectLst/>
                <a:uLnTx/>
                <a:uFillTx/>
                <a:latin typeface="Aptos SemiBold" panose="020B0004020202020204" pitchFamily="34" charset="0"/>
                <a:cs typeface="Segoe UI" pitchFamily="34" charset="0"/>
              </a:rPr>
              <a:t>Implement</a:t>
            </a:r>
          </a:p>
        </p:txBody>
      </p:sp>
      <p:sp>
        <p:nvSpPr>
          <p:cNvPr id="154" name="Rectangle 153">
            <a:extLst>
              <a:ext uri="{FF2B5EF4-FFF2-40B4-BE49-F238E27FC236}">
                <a16:creationId xmlns:a16="http://schemas.microsoft.com/office/drawing/2014/main" id="{321FC369-0662-45F0-BF23-B59606B9B907}"/>
              </a:ext>
            </a:extLst>
          </p:cNvPr>
          <p:cNvSpPr/>
          <p:nvPr/>
        </p:nvSpPr>
        <p:spPr>
          <a:xfrm>
            <a:off x="7074075" y="2117502"/>
            <a:ext cx="2229719" cy="460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73152" rIns="91440" rtlCol="0" anchor="t" anchorCtr="0"/>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w="3175">
                  <a:noFill/>
                </a:ln>
                <a:solidFill>
                  <a:srgbClr val="FFFFFF"/>
                </a:solidFill>
                <a:effectLst/>
                <a:uLnTx/>
                <a:uFillTx/>
                <a:latin typeface="Aptos SemiBold" panose="020B0004020202020204" pitchFamily="34" charset="0"/>
                <a:cs typeface="Segoe UI" pitchFamily="34" charset="0"/>
              </a:rPr>
              <a:t>Prepare</a:t>
            </a:r>
          </a:p>
        </p:txBody>
      </p:sp>
      <p:sp>
        <p:nvSpPr>
          <p:cNvPr id="145" name="Rectangle 144">
            <a:extLst>
              <a:ext uri="{FF2B5EF4-FFF2-40B4-BE49-F238E27FC236}">
                <a16:creationId xmlns:a16="http://schemas.microsoft.com/office/drawing/2014/main" id="{4494A931-CBDF-4DF5-B1C8-F368D1F8F352}"/>
              </a:ext>
            </a:extLst>
          </p:cNvPr>
          <p:cNvSpPr/>
          <p:nvPr/>
        </p:nvSpPr>
        <p:spPr>
          <a:xfrm>
            <a:off x="457200" y="2117502"/>
            <a:ext cx="2350710" cy="4043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73152" rIns="91440" rtlCol="0" anchor="t" anchorCtr="0"/>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w="3175">
                  <a:noFill/>
                </a:ln>
                <a:solidFill>
                  <a:srgbClr val="FFFFFF"/>
                </a:solidFill>
                <a:effectLst/>
                <a:uLnTx/>
                <a:uFillTx/>
                <a:latin typeface="Aptos SemiBold" panose="020B0004020202020204" pitchFamily="34" charset="0"/>
                <a:cs typeface="Segoe UI" pitchFamily="34" charset="0"/>
              </a:rPr>
              <a:t>Initiate</a:t>
            </a:r>
          </a:p>
        </p:txBody>
      </p:sp>
      <p:sp>
        <p:nvSpPr>
          <p:cNvPr id="157" name="Rectangle 156">
            <a:extLst>
              <a:ext uri="{FF2B5EF4-FFF2-40B4-BE49-F238E27FC236}">
                <a16:creationId xmlns:a16="http://schemas.microsoft.com/office/drawing/2014/main" id="{4F775C03-2D7A-4D0E-B838-CCBE09DD8E54}"/>
              </a:ext>
            </a:extLst>
          </p:cNvPr>
          <p:cNvSpPr/>
          <p:nvPr/>
        </p:nvSpPr>
        <p:spPr>
          <a:xfrm>
            <a:off x="9409612" y="2117502"/>
            <a:ext cx="2341313" cy="460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73152" rIns="91440" rtlCol="0" anchor="t" anchorCtr="0"/>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w="3175">
                  <a:noFill/>
                </a:ln>
                <a:solidFill>
                  <a:srgbClr val="FFFFFF"/>
                </a:solidFill>
                <a:effectLst/>
                <a:uLnTx/>
                <a:uFillTx/>
                <a:latin typeface="Aptos SemiBold" panose="020B0004020202020204" pitchFamily="34" charset="0"/>
                <a:cs typeface="Segoe UI" pitchFamily="34" charset="0"/>
              </a:rPr>
              <a:t>Operate</a:t>
            </a:r>
          </a:p>
        </p:txBody>
      </p:sp>
      <p:sp>
        <p:nvSpPr>
          <p:cNvPr id="120" name="Rectangle 119">
            <a:extLst>
              <a:ext uri="{FF2B5EF4-FFF2-40B4-BE49-F238E27FC236}">
                <a16:creationId xmlns:a16="http://schemas.microsoft.com/office/drawing/2014/main" id="{CCB9D694-FDE1-43F1-B350-859E69544E7D}"/>
              </a:ext>
            </a:extLst>
          </p:cNvPr>
          <p:cNvSpPr/>
          <p:nvPr/>
        </p:nvSpPr>
        <p:spPr>
          <a:xfrm>
            <a:off x="633492" y="2531755"/>
            <a:ext cx="1998126" cy="360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Get ready to start</a:t>
            </a:r>
          </a:p>
        </p:txBody>
      </p:sp>
      <p:sp>
        <p:nvSpPr>
          <p:cNvPr id="121" name="Rectangle 120">
            <a:extLst>
              <a:ext uri="{FF2B5EF4-FFF2-40B4-BE49-F238E27FC236}">
                <a16:creationId xmlns:a16="http://schemas.microsoft.com/office/drawing/2014/main" id="{46C94A43-F0EB-4323-98AC-C137B50B6F44}"/>
              </a:ext>
            </a:extLst>
          </p:cNvPr>
          <p:cNvSpPr/>
          <p:nvPr/>
        </p:nvSpPr>
        <p:spPr>
          <a:xfrm>
            <a:off x="2913727" y="2531755"/>
            <a:ext cx="1998126" cy="360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Design</a:t>
            </a:r>
          </a:p>
        </p:txBody>
      </p:sp>
      <p:sp>
        <p:nvSpPr>
          <p:cNvPr id="122" name="Rectangle 121">
            <a:extLst>
              <a:ext uri="{FF2B5EF4-FFF2-40B4-BE49-F238E27FC236}">
                <a16:creationId xmlns:a16="http://schemas.microsoft.com/office/drawing/2014/main" id="{615113FB-1DFA-491C-972F-ED68F7634BAA}"/>
              </a:ext>
            </a:extLst>
          </p:cNvPr>
          <p:cNvSpPr/>
          <p:nvPr/>
        </p:nvSpPr>
        <p:spPr>
          <a:xfrm>
            <a:off x="4970132" y="2531755"/>
            <a:ext cx="1998126" cy="360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Build</a:t>
            </a:r>
          </a:p>
        </p:txBody>
      </p:sp>
      <p:cxnSp>
        <p:nvCxnSpPr>
          <p:cNvPr id="123" name="Straight Connector 122">
            <a:extLst>
              <a:ext uri="{FF2B5EF4-FFF2-40B4-BE49-F238E27FC236}">
                <a16:creationId xmlns:a16="http://schemas.microsoft.com/office/drawing/2014/main" id="{B8B0F81A-E6C1-4D92-B9DD-E258EC5F4B63}"/>
              </a:ext>
            </a:extLst>
          </p:cNvPr>
          <p:cNvCxnSpPr/>
          <p:nvPr/>
        </p:nvCxnSpPr>
        <p:spPr>
          <a:xfrm>
            <a:off x="4940992" y="2568785"/>
            <a:ext cx="0" cy="28621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0CC0E609-7B65-4D51-9BF3-2E85C11D39F9}"/>
              </a:ext>
            </a:extLst>
          </p:cNvPr>
          <p:cNvSpPr/>
          <p:nvPr/>
        </p:nvSpPr>
        <p:spPr>
          <a:xfrm>
            <a:off x="7189871" y="2531755"/>
            <a:ext cx="1998126" cy="360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Deploy</a:t>
            </a:r>
          </a:p>
        </p:txBody>
      </p:sp>
      <p:sp>
        <p:nvSpPr>
          <p:cNvPr id="128" name="Rectangle 127">
            <a:extLst>
              <a:ext uri="{FF2B5EF4-FFF2-40B4-BE49-F238E27FC236}">
                <a16:creationId xmlns:a16="http://schemas.microsoft.com/office/drawing/2014/main" id="{B958CC9B-D9B4-433A-A7D0-2F8E1BF3EFEA}"/>
              </a:ext>
            </a:extLst>
          </p:cNvPr>
          <p:cNvSpPr/>
          <p:nvPr/>
        </p:nvSpPr>
        <p:spPr>
          <a:xfrm>
            <a:off x="9581205" y="2531755"/>
            <a:ext cx="1998126" cy="360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Live</a:t>
            </a:r>
          </a:p>
        </p:txBody>
      </p:sp>
      <p:cxnSp>
        <p:nvCxnSpPr>
          <p:cNvPr id="35" name="Straight Connector 34">
            <a:extLst>
              <a:ext uri="{FF2B5EF4-FFF2-40B4-BE49-F238E27FC236}">
                <a16:creationId xmlns:a16="http://schemas.microsoft.com/office/drawing/2014/main" id="{2B9DB361-E185-439A-8F64-7C5F344981E7}"/>
              </a:ext>
            </a:extLst>
          </p:cNvPr>
          <p:cNvCxnSpPr/>
          <p:nvPr/>
        </p:nvCxnSpPr>
        <p:spPr>
          <a:xfrm>
            <a:off x="2851852" y="2117499"/>
            <a:ext cx="0" cy="4752000"/>
          </a:xfrm>
          <a:prstGeom prst="line">
            <a:avLst/>
          </a:prstGeom>
          <a:ln w="31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A5CB997F-ADF5-4E13-B978-D7C117644327}"/>
              </a:ext>
            </a:extLst>
          </p:cNvPr>
          <p:cNvCxnSpPr/>
          <p:nvPr/>
        </p:nvCxnSpPr>
        <p:spPr>
          <a:xfrm>
            <a:off x="7021166" y="2117499"/>
            <a:ext cx="0" cy="4752000"/>
          </a:xfrm>
          <a:prstGeom prst="line">
            <a:avLst/>
          </a:prstGeom>
          <a:ln w="31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EAE4F1E5-D4CD-4553-A070-FD8725ECBE41}"/>
              </a:ext>
            </a:extLst>
          </p:cNvPr>
          <p:cNvCxnSpPr/>
          <p:nvPr/>
        </p:nvCxnSpPr>
        <p:spPr>
          <a:xfrm>
            <a:off x="9356703" y="2117499"/>
            <a:ext cx="0" cy="4752000"/>
          </a:xfrm>
          <a:prstGeom prst="line">
            <a:avLst/>
          </a:prstGeom>
          <a:ln w="12700">
            <a:solidFill>
              <a:schemeClr val="accent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8B46780E-C953-4BCE-BA52-4AED41B62683}"/>
              </a:ext>
            </a:extLst>
          </p:cNvPr>
          <p:cNvSpPr/>
          <p:nvPr/>
        </p:nvSpPr>
        <p:spPr bwMode="auto">
          <a:xfrm>
            <a:off x="1150144" y="2021387"/>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Aptos SemiBold" panose="020B0004020202020204" pitchFamily="34" charset="0"/>
              <a:ea typeface="Segoe UI" pitchFamily="34" charset="0"/>
              <a:cs typeface="Segoe UI" pitchFamily="34" charset="0"/>
            </a:endParaRPr>
          </a:p>
        </p:txBody>
      </p:sp>
      <p:sp>
        <p:nvSpPr>
          <p:cNvPr id="131" name="Rectangle: Rounded Corners 14">
            <a:extLst>
              <a:ext uri="{FF2B5EF4-FFF2-40B4-BE49-F238E27FC236}">
                <a16:creationId xmlns:a16="http://schemas.microsoft.com/office/drawing/2014/main" id="{9C10748E-BD0C-4011-8EE8-6D3E39183240}"/>
              </a:ext>
            </a:extLst>
          </p:cNvPr>
          <p:cNvSpPr/>
          <p:nvPr/>
        </p:nvSpPr>
        <p:spPr bwMode="auto">
          <a:xfrm>
            <a:off x="4452836" y="2021387"/>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Aptos SemiBold" panose="020B0004020202020204" pitchFamily="34" charset="0"/>
              <a:ea typeface="Segoe UI" pitchFamily="34" charset="0"/>
              <a:cs typeface="Segoe UI" pitchFamily="34" charset="0"/>
            </a:endParaRPr>
          </a:p>
        </p:txBody>
      </p:sp>
      <p:sp>
        <p:nvSpPr>
          <p:cNvPr id="132" name="Rectangle: Rounded Corners 14">
            <a:extLst>
              <a:ext uri="{FF2B5EF4-FFF2-40B4-BE49-F238E27FC236}">
                <a16:creationId xmlns:a16="http://schemas.microsoft.com/office/drawing/2014/main" id="{8B180A5A-9045-4311-85C3-194342ECA99C}"/>
              </a:ext>
            </a:extLst>
          </p:cNvPr>
          <p:cNvSpPr/>
          <p:nvPr/>
        </p:nvSpPr>
        <p:spPr bwMode="auto">
          <a:xfrm>
            <a:off x="7700778" y="2021387"/>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Aptos SemiBold" panose="020B0004020202020204" pitchFamily="34" charset="0"/>
              <a:ea typeface="Segoe UI" pitchFamily="34" charset="0"/>
              <a:cs typeface="Segoe UI" pitchFamily="34" charset="0"/>
            </a:endParaRPr>
          </a:p>
        </p:txBody>
      </p:sp>
      <p:sp>
        <p:nvSpPr>
          <p:cNvPr id="142" name="Rectangle: Rounded Corners 14">
            <a:extLst>
              <a:ext uri="{FF2B5EF4-FFF2-40B4-BE49-F238E27FC236}">
                <a16:creationId xmlns:a16="http://schemas.microsoft.com/office/drawing/2014/main" id="{380BEE67-DFAE-4895-8960-EF2A15A2EF8A}"/>
              </a:ext>
            </a:extLst>
          </p:cNvPr>
          <p:cNvSpPr/>
          <p:nvPr/>
        </p:nvSpPr>
        <p:spPr bwMode="auto">
          <a:xfrm>
            <a:off x="10092112" y="2021387"/>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Aptos SemiBold" panose="020B0004020202020204" pitchFamily="34" charset="0"/>
              <a:ea typeface="Segoe UI" pitchFamily="34" charset="0"/>
              <a:cs typeface="Segoe UI" pitchFamily="34" charset="0"/>
            </a:endParaRPr>
          </a:p>
        </p:txBody>
      </p:sp>
      <p:sp>
        <p:nvSpPr>
          <p:cNvPr id="232" name="Oval 231">
            <a:extLst>
              <a:ext uri="{FF2B5EF4-FFF2-40B4-BE49-F238E27FC236}">
                <a16:creationId xmlns:a16="http://schemas.microsoft.com/office/drawing/2014/main" id="{84419F13-E7C8-4577-826D-DBC6C302B437}"/>
              </a:ext>
            </a:extLst>
          </p:cNvPr>
          <p:cNvSpPr/>
          <p:nvPr/>
        </p:nvSpPr>
        <p:spPr bwMode="auto">
          <a:xfrm>
            <a:off x="175216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33" name="Oval 232">
            <a:extLst>
              <a:ext uri="{FF2B5EF4-FFF2-40B4-BE49-F238E27FC236}">
                <a16:creationId xmlns:a16="http://schemas.microsoft.com/office/drawing/2014/main" id="{AC3A5146-30B4-4CB1-BFEC-6D5D28EF1AB0}"/>
              </a:ext>
            </a:extLst>
          </p:cNvPr>
          <p:cNvSpPr/>
          <p:nvPr/>
        </p:nvSpPr>
        <p:spPr bwMode="auto">
          <a:xfrm>
            <a:off x="218087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35" name="Oval 234">
            <a:extLst>
              <a:ext uri="{FF2B5EF4-FFF2-40B4-BE49-F238E27FC236}">
                <a16:creationId xmlns:a16="http://schemas.microsoft.com/office/drawing/2014/main" id="{0B47B301-32E1-445A-A705-B090C171F340}"/>
              </a:ext>
            </a:extLst>
          </p:cNvPr>
          <p:cNvSpPr/>
          <p:nvPr/>
        </p:nvSpPr>
        <p:spPr bwMode="auto">
          <a:xfrm>
            <a:off x="260957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36" name="Oval 235">
            <a:extLst>
              <a:ext uri="{FF2B5EF4-FFF2-40B4-BE49-F238E27FC236}">
                <a16:creationId xmlns:a16="http://schemas.microsoft.com/office/drawing/2014/main" id="{533D897C-6BD7-4120-8210-EDC2B60C6464}"/>
              </a:ext>
            </a:extLst>
          </p:cNvPr>
          <p:cNvSpPr/>
          <p:nvPr/>
        </p:nvSpPr>
        <p:spPr bwMode="auto">
          <a:xfrm>
            <a:off x="303828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37" name="Oval 236">
            <a:extLst>
              <a:ext uri="{FF2B5EF4-FFF2-40B4-BE49-F238E27FC236}">
                <a16:creationId xmlns:a16="http://schemas.microsoft.com/office/drawing/2014/main" id="{C6795B8C-E623-4281-AB6C-32C08237073A}"/>
              </a:ext>
            </a:extLst>
          </p:cNvPr>
          <p:cNvSpPr/>
          <p:nvPr/>
        </p:nvSpPr>
        <p:spPr bwMode="auto">
          <a:xfrm>
            <a:off x="346698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cxnSp>
        <p:nvCxnSpPr>
          <p:cNvPr id="254" name="Straight Connector 253">
            <a:extLst>
              <a:ext uri="{FF2B5EF4-FFF2-40B4-BE49-F238E27FC236}">
                <a16:creationId xmlns:a16="http://schemas.microsoft.com/office/drawing/2014/main" id="{74FB8611-1545-4B1A-92EB-B7C6CBA9633A}"/>
              </a:ext>
            </a:extLst>
          </p:cNvPr>
          <p:cNvCxnSpPr>
            <a:cxnSpLocks/>
          </p:cNvCxnSpPr>
          <p:nvPr/>
        </p:nvCxnSpPr>
        <p:spPr>
          <a:xfrm flipH="1">
            <a:off x="9416257" y="3345441"/>
            <a:ext cx="484199" cy="0"/>
          </a:xfrm>
          <a:prstGeom prst="line">
            <a:avLst/>
          </a:prstGeom>
          <a:ln w="3175">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B6CAFB5-E4DE-47CF-B456-018A2FB4320A}"/>
              </a:ext>
            </a:extLst>
          </p:cNvPr>
          <p:cNvCxnSpPr/>
          <p:nvPr/>
        </p:nvCxnSpPr>
        <p:spPr>
          <a:xfrm>
            <a:off x="9900456" y="3223436"/>
            <a:ext cx="0" cy="244010"/>
          </a:xfrm>
          <a:prstGeom prst="line">
            <a:avLst/>
          </a:prstGeom>
          <a:ln>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88FE7E29-5121-4E45-B8A9-DFF3D0CCED4B}"/>
              </a:ext>
            </a:extLst>
          </p:cNvPr>
          <p:cNvGrpSpPr/>
          <p:nvPr/>
        </p:nvGrpSpPr>
        <p:grpSpPr>
          <a:xfrm>
            <a:off x="4801149" y="1479543"/>
            <a:ext cx="279687" cy="475022"/>
            <a:chOff x="-1790207" y="1398786"/>
            <a:chExt cx="855952" cy="1453753"/>
          </a:xfrm>
        </p:grpSpPr>
        <p:sp>
          <p:nvSpPr>
            <p:cNvPr id="67" name="Freeform 5">
              <a:extLst>
                <a:ext uri="{FF2B5EF4-FFF2-40B4-BE49-F238E27FC236}">
                  <a16:creationId xmlns:a16="http://schemas.microsoft.com/office/drawing/2014/main" id="{C4D608BF-192C-456D-8CF1-A95102224BB1}"/>
                </a:ext>
              </a:extLst>
            </p:cNvPr>
            <p:cNvSpPr>
              <a:spLocks/>
            </p:cNvSpPr>
            <p:nvPr/>
          </p:nvSpPr>
          <p:spPr bwMode="auto">
            <a:xfrm>
              <a:off x="-1790207" y="2180006"/>
              <a:ext cx="210592" cy="672533"/>
            </a:xfrm>
            <a:custGeom>
              <a:avLst/>
              <a:gdLst>
                <a:gd name="T0" fmla="*/ 43 w 43"/>
                <a:gd name="T1" fmla="*/ 0 h 139"/>
                <a:gd name="T2" fmla="*/ 43 w 43"/>
                <a:gd name="T3" fmla="*/ 117 h 139"/>
                <a:gd name="T4" fmla="*/ 41 w 43"/>
                <a:gd name="T5" fmla="*/ 125 h 139"/>
                <a:gd name="T6" fmla="*/ 37 w 43"/>
                <a:gd name="T7" fmla="*/ 132 h 139"/>
                <a:gd name="T8" fmla="*/ 30 w 43"/>
                <a:gd name="T9" fmla="*/ 137 h 139"/>
                <a:gd name="T10" fmla="*/ 22 w 43"/>
                <a:gd name="T11" fmla="*/ 139 h 139"/>
                <a:gd name="T12" fmla="*/ 13 w 43"/>
                <a:gd name="T13" fmla="*/ 137 h 139"/>
                <a:gd name="T14" fmla="*/ 6 w 43"/>
                <a:gd name="T15" fmla="*/ 132 h 139"/>
                <a:gd name="T16" fmla="*/ 2 w 43"/>
                <a:gd name="T17" fmla="*/ 125 h 139"/>
                <a:gd name="T18" fmla="*/ 0 w 43"/>
                <a:gd name="T19" fmla="*/ 117 h 139"/>
                <a:gd name="T20" fmla="*/ 0 w 43"/>
                <a:gd name="T21" fmla="*/ 0 h 139"/>
                <a:gd name="T22" fmla="*/ 43 w 43"/>
                <a:gd name="T2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139">
                  <a:moveTo>
                    <a:pt x="43" y="0"/>
                  </a:moveTo>
                  <a:cubicBezTo>
                    <a:pt x="43" y="117"/>
                    <a:pt x="43" y="117"/>
                    <a:pt x="43" y="117"/>
                  </a:cubicBezTo>
                  <a:cubicBezTo>
                    <a:pt x="43" y="120"/>
                    <a:pt x="42" y="123"/>
                    <a:pt x="41" y="125"/>
                  </a:cubicBezTo>
                  <a:cubicBezTo>
                    <a:pt x="40" y="128"/>
                    <a:pt x="39" y="130"/>
                    <a:pt x="37" y="132"/>
                  </a:cubicBezTo>
                  <a:cubicBezTo>
                    <a:pt x="35" y="135"/>
                    <a:pt x="32" y="136"/>
                    <a:pt x="30" y="137"/>
                  </a:cubicBezTo>
                  <a:cubicBezTo>
                    <a:pt x="27" y="138"/>
                    <a:pt x="24" y="139"/>
                    <a:pt x="22" y="139"/>
                  </a:cubicBezTo>
                  <a:cubicBezTo>
                    <a:pt x="19" y="139"/>
                    <a:pt x="16" y="138"/>
                    <a:pt x="13" y="137"/>
                  </a:cubicBezTo>
                  <a:cubicBezTo>
                    <a:pt x="11" y="136"/>
                    <a:pt x="8" y="135"/>
                    <a:pt x="6" y="132"/>
                  </a:cubicBezTo>
                  <a:cubicBezTo>
                    <a:pt x="4" y="130"/>
                    <a:pt x="3" y="128"/>
                    <a:pt x="2" y="125"/>
                  </a:cubicBezTo>
                  <a:cubicBezTo>
                    <a:pt x="1" y="123"/>
                    <a:pt x="0" y="120"/>
                    <a:pt x="0" y="117"/>
                  </a:cubicBezTo>
                  <a:cubicBezTo>
                    <a:pt x="0" y="0"/>
                    <a:pt x="0" y="0"/>
                    <a:pt x="0" y="0"/>
                  </a:cubicBezTo>
                  <a:lnTo>
                    <a:pt x="4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6">
              <a:extLst>
                <a:ext uri="{FF2B5EF4-FFF2-40B4-BE49-F238E27FC236}">
                  <a16:creationId xmlns:a16="http://schemas.microsoft.com/office/drawing/2014/main" id="{034B2A6E-84A1-4D78-9CDF-572A8A90B52F}"/>
                </a:ext>
              </a:extLst>
            </p:cNvPr>
            <p:cNvSpPr>
              <a:spLocks/>
            </p:cNvSpPr>
            <p:nvPr/>
          </p:nvSpPr>
          <p:spPr bwMode="auto">
            <a:xfrm>
              <a:off x="-1790207" y="1398786"/>
              <a:ext cx="210592" cy="781225"/>
            </a:xfrm>
            <a:custGeom>
              <a:avLst/>
              <a:gdLst>
                <a:gd name="T0" fmla="*/ 31 w 31"/>
                <a:gd name="T1" fmla="*/ 0 h 115"/>
                <a:gd name="T2" fmla="*/ 0 w 31"/>
                <a:gd name="T3" fmla="*/ 0 h 115"/>
                <a:gd name="T4" fmla="*/ 0 w 31"/>
                <a:gd name="T5" fmla="*/ 31 h 115"/>
                <a:gd name="T6" fmla="*/ 8 w 31"/>
                <a:gd name="T7" fmla="*/ 38 h 115"/>
                <a:gd name="T8" fmla="*/ 8 w 31"/>
                <a:gd name="T9" fmla="*/ 115 h 115"/>
                <a:gd name="T10" fmla="*/ 23 w 31"/>
                <a:gd name="T11" fmla="*/ 115 h 115"/>
                <a:gd name="T12" fmla="*/ 23 w 31"/>
                <a:gd name="T13" fmla="*/ 38 h 115"/>
                <a:gd name="T14" fmla="*/ 31 w 31"/>
                <a:gd name="T15" fmla="*/ 31 h 115"/>
                <a:gd name="T16" fmla="*/ 31 w 31"/>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15">
                  <a:moveTo>
                    <a:pt x="31" y="0"/>
                  </a:moveTo>
                  <a:lnTo>
                    <a:pt x="0" y="0"/>
                  </a:lnTo>
                  <a:lnTo>
                    <a:pt x="0" y="31"/>
                  </a:lnTo>
                  <a:lnTo>
                    <a:pt x="8" y="38"/>
                  </a:lnTo>
                  <a:lnTo>
                    <a:pt x="8" y="115"/>
                  </a:lnTo>
                  <a:lnTo>
                    <a:pt x="23" y="115"/>
                  </a:lnTo>
                  <a:lnTo>
                    <a:pt x="23" y="38"/>
                  </a:lnTo>
                  <a:lnTo>
                    <a:pt x="31" y="31"/>
                  </a:lnTo>
                  <a:lnTo>
                    <a:pt x="3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Rectangle 7">
              <a:extLst>
                <a:ext uri="{FF2B5EF4-FFF2-40B4-BE49-F238E27FC236}">
                  <a16:creationId xmlns:a16="http://schemas.microsoft.com/office/drawing/2014/main" id="{97DB5CC8-E1C3-4F8A-9FD0-78B8F4238EB0}"/>
                </a:ext>
              </a:extLst>
            </p:cNvPr>
            <p:cNvSpPr>
              <a:spLocks noChangeArrowheads="1"/>
            </p:cNvSpPr>
            <p:nvPr/>
          </p:nvSpPr>
          <p:spPr bwMode="auto">
            <a:xfrm>
              <a:off x="-1790207" y="2281907"/>
              <a:ext cx="210592" cy="101901"/>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8">
              <a:extLst>
                <a:ext uri="{FF2B5EF4-FFF2-40B4-BE49-F238E27FC236}">
                  <a16:creationId xmlns:a16="http://schemas.microsoft.com/office/drawing/2014/main" id="{C4E2EBFA-AC58-4C3F-B5BC-873C0AC97F04}"/>
                </a:ext>
              </a:extLst>
            </p:cNvPr>
            <p:cNvSpPr>
              <a:spLocks noEditPoints="1"/>
            </p:cNvSpPr>
            <p:nvPr/>
          </p:nvSpPr>
          <p:spPr bwMode="auto">
            <a:xfrm>
              <a:off x="-1396195" y="1398786"/>
              <a:ext cx="461940" cy="1453753"/>
            </a:xfrm>
            <a:custGeom>
              <a:avLst/>
              <a:gdLst>
                <a:gd name="T0" fmla="*/ 91 w 95"/>
                <a:gd name="T1" fmla="*/ 24 h 299"/>
                <a:gd name="T2" fmla="*/ 81 w 95"/>
                <a:gd name="T3" fmla="*/ 9 h 299"/>
                <a:gd name="T4" fmla="*/ 69 w 95"/>
                <a:gd name="T5" fmla="*/ 0 h 299"/>
                <a:gd name="T6" fmla="*/ 68 w 95"/>
                <a:gd name="T7" fmla="*/ 54 h 299"/>
                <a:gd name="T8" fmla="*/ 26 w 95"/>
                <a:gd name="T9" fmla="*/ 54 h 299"/>
                <a:gd name="T10" fmla="*/ 26 w 95"/>
                <a:gd name="T11" fmla="*/ 0 h 299"/>
                <a:gd name="T12" fmla="*/ 14 w 95"/>
                <a:gd name="T13" fmla="*/ 9 h 299"/>
                <a:gd name="T14" fmla="*/ 4 w 95"/>
                <a:gd name="T15" fmla="*/ 24 h 299"/>
                <a:gd name="T16" fmla="*/ 0 w 95"/>
                <a:gd name="T17" fmla="*/ 42 h 299"/>
                <a:gd name="T18" fmla="*/ 4 w 95"/>
                <a:gd name="T19" fmla="*/ 60 h 299"/>
                <a:gd name="T20" fmla="*/ 14 w 95"/>
                <a:gd name="T21" fmla="*/ 76 h 299"/>
                <a:gd name="T22" fmla="*/ 19 w 95"/>
                <a:gd name="T23" fmla="*/ 80 h 299"/>
                <a:gd name="T24" fmla="*/ 25 w 95"/>
                <a:gd name="T25" fmla="*/ 84 h 299"/>
                <a:gd name="T26" fmla="*/ 25 w 95"/>
                <a:gd name="T27" fmla="*/ 277 h 299"/>
                <a:gd name="T28" fmla="*/ 27 w 95"/>
                <a:gd name="T29" fmla="*/ 285 h 299"/>
                <a:gd name="T30" fmla="*/ 32 w 95"/>
                <a:gd name="T31" fmla="*/ 292 h 299"/>
                <a:gd name="T32" fmla="*/ 39 w 95"/>
                <a:gd name="T33" fmla="*/ 297 h 299"/>
                <a:gd name="T34" fmla="*/ 47 w 95"/>
                <a:gd name="T35" fmla="*/ 299 h 299"/>
                <a:gd name="T36" fmla="*/ 56 w 95"/>
                <a:gd name="T37" fmla="*/ 297 h 299"/>
                <a:gd name="T38" fmla="*/ 63 w 95"/>
                <a:gd name="T39" fmla="*/ 292 h 299"/>
                <a:gd name="T40" fmla="*/ 68 w 95"/>
                <a:gd name="T41" fmla="*/ 285 h 299"/>
                <a:gd name="T42" fmla="*/ 69 w 95"/>
                <a:gd name="T43" fmla="*/ 277 h 299"/>
                <a:gd name="T44" fmla="*/ 69 w 95"/>
                <a:gd name="T45" fmla="*/ 84 h 299"/>
                <a:gd name="T46" fmla="*/ 75 w 95"/>
                <a:gd name="T47" fmla="*/ 80 h 299"/>
                <a:gd name="T48" fmla="*/ 81 w 95"/>
                <a:gd name="T49" fmla="*/ 76 h 299"/>
                <a:gd name="T50" fmla="*/ 91 w 95"/>
                <a:gd name="T51" fmla="*/ 60 h 299"/>
                <a:gd name="T52" fmla="*/ 95 w 95"/>
                <a:gd name="T53" fmla="*/ 42 h 299"/>
                <a:gd name="T54" fmla="*/ 91 w 95"/>
                <a:gd name="T55" fmla="*/ 24 h 299"/>
                <a:gd name="T56" fmla="*/ 47 w 95"/>
                <a:gd name="T57" fmla="*/ 288 h 299"/>
                <a:gd name="T58" fmla="*/ 37 w 95"/>
                <a:gd name="T59" fmla="*/ 278 h 299"/>
                <a:gd name="T60" fmla="*/ 47 w 95"/>
                <a:gd name="T61" fmla="*/ 267 h 299"/>
                <a:gd name="T62" fmla="*/ 58 w 95"/>
                <a:gd name="T63" fmla="*/ 278 h 299"/>
                <a:gd name="T64" fmla="*/ 47 w 95"/>
                <a:gd name="T65" fmla="*/ 288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5" h="299">
                  <a:moveTo>
                    <a:pt x="91" y="24"/>
                  </a:moveTo>
                  <a:cubicBezTo>
                    <a:pt x="89" y="18"/>
                    <a:pt x="85" y="13"/>
                    <a:pt x="81" y="9"/>
                  </a:cubicBezTo>
                  <a:cubicBezTo>
                    <a:pt x="77" y="5"/>
                    <a:pt x="73" y="2"/>
                    <a:pt x="69" y="0"/>
                  </a:cubicBezTo>
                  <a:cubicBezTo>
                    <a:pt x="68" y="54"/>
                    <a:pt x="68" y="54"/>
                    <a:pt x="68" y="54"/>
                  </a:cubicBezTo>
                  <a:cubicBezTo>
                    <a:pt x="26" y="54"/>
                    <a:pt x="26" y="54"/>
                    <a:pt x="26" y="54"/>
                  </a:cubicBezTo>
                  <a:cubicBezTo>
                    <a:pt x="26" y="0"/>
                    <a:pt x="26" y="0"/>
                    <a:pt x="26" y="0"/>
                  </a:cubicBezTo>
                  <a:cubicBezTo>
                    <a:pt x="22" y="2"/>
                    <a:pt x="18" y="5"/>
                    <a:pt x="14" y="9"/>
                  </a:cubicBezTo>
                  <a:cubicBezTo>
                    <a:pt x="9" y="13"/>
                    <a:pt x="6" y="18"/>
                    <a:pt x="4" y="24"/>
                  </a:cubicBezTo>
                  <a:cubicBezTo>
                    <a:pt x="1" y="30"/>
                    <a:pt x="0" y="36"/>
                    <a:pt x="0" y="42"/>
                  </a:cubicBezTo>
                  <a:cubicBezTo>
                    <a:pt x="0" y="48"/>
                    <a:pt x="1" y="54"/>
                    <a:pt x="4" y="60"/>
                  </a:cubicBezTo>
                  <a:cubicBezTo>
                    <a:pt x="6" y="66"/>
                    <a:pt x="9" y="71"/>
                    <a:pt x="14" y="76"/>
                  </a:cubicBezTo>
                  <a:cubicBezTo>
                    <a:pt x="16" y="77"/>
                    <a:pt x="18" y="79"/>
                    <a:pt x="19" y="80"/>
                  </a:cubicBezTo>
                  <a:cubicBezTo>
                    <a:pt x="21" y="82"/>
                    <a:pt x="23" y="83"/>
                    <a:pt x="25" y="84"/>
                  </a:cubicBezTo>
                  <a:cubicBezTo>
                    <a:pt x="25" y="277"/>
                    <a:pt x="25" y="277"/>
                    <a:pt x="25" y="277"/>
                  </a:cubicBezTo>
                  <a:cubicBezTo>
                    <a:pt x="25" y="280"/>
                    <a:pt x="26" y="283"/>
                    <a:pt x="27" y="285"/>
                  </a:cubicBezTo>
                  <a:cubicBezTo>
                    <a:pt x="28" y="288"/>
                    <a:pt x="30" y="290"/>
                    <a:pt x="32" y="292"/>
                  </a:cubicBezTo>
                  <a:cubicBezTo>
                    <a:pt x="34" y="295"/>
                    <a:pt x="36" y="296"/>
                    <a:pt x="39" y="297"/>
                  </a:cubicBezTo>
                  <a:cubicBezTo>
                    <a:pt x="42" y="298"/>
                    <a:pt x="45" y="299"/>
                    <a:pt x="47" y="299"/>
                  </a:cubicBezTo>
                  <a:cubicBezTo>
                    <a:pt x="50" y="299"/>
                    <a:pt x="53" y="298"/>
                    <a:pt x="56" y="297"/>
                  </a:cubicBezTo>
                  <a:cubicBezTo>
                    <a:pt x="58" y="296"/>
                    <a:pt x="61" y="295"/>
                    <a:pt x="63" y="292"/>
                  </a:cubicBezTo>
                  <a:cubicBezTo>
                    <a:pt x="65" y="290"/>
                    <a:pt x="67" y="288"/>
                    <a:pt x="68" y="285"/>
                  </a:cubicBezTo>
                  <a:cubicBezTo>
                    <a:pt x="69" y="283"/>
                    <a:pt x="69" y="280"/>
                    <a:pt x="69" y="277"/>
                  </a:cubicBezTo>
                  <a:cubicBezTo>
                    <a:pt x="69" y="84"/>
                    <a:pt x="69" y="84"/>
                    <a:pt x="69" y="84"/>
                  </a:cubicBezTo>
                  <a:cubicBezTo>
                    <a:pt x="71" y="83"/>
                    <a:pt x="73" y="82"/>
                    <a:pt x="75" y="80"/>
                  </a:cubicBezTo>
                  <a:cubicBezTo>
                    <a:pt x="77" y="79"/>
                    <a:pt x="79" y="77"/>
                    <a:pt x="81" y="76"/>
                  </a:cubicBezTo>
                  <a:cubicBezTo>
                    <a:pt x="85" y="71"/>
                    <a:pt x="89" y="66"/>
                    <a:pt x="91" y="60"/>
                  </a:cubicBezTo>
                  <a:cubicBezTo>
                    <a:pt x="94" y="54"/>
                    <a:pt x="95" y="48"/>
                    <a:pt x="95" y="42"/>
                  </a:cubicBezTo>
                  <a:cubicBezTo>
                    <a:pt x="95" y="36"/>
                    <a:pt x="94" y="30"/>
                    <a:pt x="91" y="24"/>
                  </a:cubicBezTo>
                  <a:close/>
                  <a:moveTo>
                    <a:pt x="47" y="288"/>
                  </a:moveTo>
                  <a:cubicBezTo>
                    <a:pt x="41" y="288"/>
                    <a:pt x="37" y="283"/>
                    <a:pt x="37" y="278"/>
                  </a:cubicBezTo>
                  <a:cubicBezTo>
                    <a:pt x="37" y="272"/>
                    <a:pt x="41" y="267"/>
                    <a:pt x="47" y="267"/>
                  </a:cubicBezTo>
                  <a:cubicBezTo>
                    <a:pt x="53" y="267"/>
                    <a:pt x="58" y="272"/>
                    <a:pt x="58" y="278"/>
                  </a:cubicBezTo>
                  <a:cubicBezTo>
                    <a:pt x="58" y="283"/>
                    <a:pt x="53" y="288"/>
                    <a:pt x="47" y="28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91" name="Group 90">
            <a:extLst>
              <a:ext uri="{FF2B5EF4-FFF2-40B4-BE49-F238E27FC236}">
                <a16:creationId xmlns:a16="http://schemas.microsoft.com/office/drawing/2014/main" id="{2F7010F5-D246-49EC-9586-239B214B703F}"/>
              </a:ext>
            </a:extLst>
          </p:cNvPr>
          <p:cNvGrpSpPr/>
          <p:nvPr/>
        </p:nvGrpSpPr>
        <p:grpSpPr>
          <a:xfrm>
            <a:off x="7956959" y="1479543"/>
            <a:ext cx="463950" cy="463950"/>
            <a:chOff x="-1642155" y="3458482"/>
            <a:chExt cx="327026" cy="327026"/>
          </a:xfrm>
        </p:grpSpPr>
        <p:sp>
          <p:nvSpPr>
            <p:cNvPr id="80" name="Freeform 12">
              <a:extLst>
                <a:ext uri="{FF2B5EF4-FFF2-40B4-BE49-F238E27FC236}">
                  <a16:creationId xmlns:a16="http://schemas.microsoft.com/office/drawing/2014/main" id="{982B3D20-86B5-4908-A2FE-CBF0E8869C39}"/>
                </a:ext>
              </a:extLst>
            </p:cNvPr>
            <p:cNvSpPr>
              <a:spLocks/>
            </p:cNvSpPr>
            <p:nvPr/>
          </p:nvSpPr>
          <p:spPr bwMode="auto">
            <a:xfrm>
              <a:off x="-1550080" y="3714070"/>
              <a:ext cx="142875" cy="71438"/>
            </a:xfrm>
            <a:custGeom>
              <a:avLst/>
              <a:gdLst>
                <a:gd name="T0" fmla="*/ 74 w 149"/>
                <a:gd name="T1" fmla="*/ 0 h 74"/>
                <a:gd name="T2" fmla="*/ 0 w 149"/>
                <a:gd name="T3" fmla="*/ 74 h 74"/>
                <a:gd name="T4" fmla="*/ 149 w 149"/>
                <a:gd name="T5" fmla="*/ 74 h 74"/>
                <a:gd name="T6" fmla="*/ 74 w 149"/>
                <a:gd name="T7" fmla="*/ 0 h 74"/>
              </a:gdLst>
              <a:ahLst/>
              <a:cxnLst>
                <a:cxn ang="0">
                  <a:pos x="T0" y="T1"/>
                </a:cxn>
                <a:cxn ang="0">
                  <a:pos x="T2" y="T3"/>
                </a:cxn>
                <a:cxn ang="0">
                  <a:pos x="T4" y="T5"/>
                </a:cxn>
                <a:cxn ang="0">
                  <a:pos x="T6" y="T7"/>
                </a:cxn>
              </a:cxnLst>
              <a:rect l="0" t="0" r="r" b="b"/>
              <a:pathLst>
                <a:path w="149" h="74">
                  <a:moveTo>
                    <a:pt x="74" y="0"/>
                  </a:moveTo>
                  <a:cubicBezTo>
                    <a:pt x="33" y="0"/>
                    <a:pt x="0" y="33"/>
                    <a:pt x="0" y="74"/>
                  </a:cubicBezTo>
                  <a:cubicBezTo>
                    <a:pt x="149" y="74"/>
                    <a:pt x="149" y="74"/>
                    <a:pt x="149" y="74"/>
                  </a:cubicBezTo>
                  <a:cubicBezTo>
                    <a:pt x="149" y="33"/>
                    <a:pt x="116" y="0"/>
                    <a:pt x="74"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Oval 13">
              <a:extLst>
                <a:ext uri="{FF2B5EF4-FFF2-40B4-BE49-F238E27FC236}">
                  <a16:creationId xmlns:a16="http://schemas.microsoft.com/office/drawing/2014/main" id="{EA273794-0979-4CD1-8D12-4E1C4E4BF717}"/>
                </a:ext>
              </a:extLst>
            </p:cNvPr>
            <p:cNvSpPr>
              <a:spLocks noChangeArrowheads="1"/>
            </p:cNvSpPr>
            <p:nvPr/>
          </p:nvSpPr>
          <p:spPr bwMode="auto">
            <a:xfrm>
              <a:off x="-1510392" y="3631520"/>
              <a:ext cx="61913" cy="61913"/>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Oval 14">
              <a:extLst>
                <a:ext uri="{FF2B5EF4-FFF2-40B4-BE49-F238E27FC236}">
                  <a16:creationId xmlns:a16="http://schemas.microsoft.com/office/drawing/2014/main" id="{6F7BA9CC-B26B-48E2-9217-B4AAF833A83E}"/>
                </a:ext>
              </a:extLst>
            </p:cNvPr>
            <p:cNvSpPr>
              <a:spLocks noChangeArrowheads="1"/>
            </p:cNvSpPr>
            <p:nvPr/>
          </p:nvSpPr>
          <p:spPr bwMode="auto">
            <a:xfrm>
              <a:off x="-1377042" y="3509282"/>
              <a:ext cx="41275" cy="41275"/>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Freeform 15">
              <a:extLst>
                <a:ext uri="{FF2B5EF4-FFF2-40B4-BE49-F238E27FC236}">
                  <a16:creationId xmlns:a16="http://schemas.microsoft.com/office/drawing/2014/main" id="{50D46727-642D-424E-ABBA-360F6559ADF5}"/>
                </a:ext>
              </a:extLst>
            </p:cNvPr>
            <p:cNvSpPr>
              <a:spLocks/>
            </p:cNvSpPr>
            <p:nvPr/>
          </p:nvSpPr>
          <p:spPr bwMode="auto">
            <a:xfrm>
              <a:off x="-1396092" y="3561670"/>
              <a:ext cx="80963" cy="39688"/>
            </a:xfrm>
            <a:custGeom>
              <a:avLst/>
              <a:gdLst>
                <a:gd name="T0" fmla="*/ 42 w 85"/>
                <a:gd name="T1" fmla="*/ 0 h 42"/>
                <a:gd name="T2" fmla="*/ 0 w 85"/>
                <a:gd name="T3" fmla="*/ 42 h 42"/>
                <a:gd name="T4" fmla="*/ 85 w 85"/>
                <a:gd name="T5" fmla="*/ 42 h 42"/>
                <a:gd name="T6" fmla="*/ 42 w 85"/>
                <a:gd name="T7" fmla="*/ 0 h 42"/>
              </a:gdLst>
              <a:ahLst/>
              <a:cxnLst>
                <a:cxn ang="0">
                  <a:pos x="T0" y="T1"/>
                </a:cxn>
                <a:cxn ang="0">
                  <a:pos x="T2" y="T3"/>
                </a:cxn>
                <a:cxn ang="0">
                  <a:pos x="T4" y="T5"/>
                </a:cxn>
                <a:cxn ang="0">
                  <a:pos x="T6" y="T7"/>
                </a:cxn>
              </a:cxnLst>
              <a:rect l="0" t="0" r="r" b="b"/>
              <a:pathLst>
                <a:path w="85" h="42">
                  <a:moveTo>
                    <a:pt x="42" y="0"/>
                  </a:moveTo>
                  <a:cubicBezTo>
                    <a:pt x="19" y="0"/>
                    <a:pt x="0" y="19"/>
                    <a:pt x="0" y="42"/>
                  </a:cubicBezTo>
                  <a:cubicBezTo>
                    <a:pt x="85" y="42"/>
                    <a:pt x="85" y="42"/>
                    <a:pt x="85" y="42"/>
                  </a:cubicBezTo>
                  <a:cubicBezTo>
                    <a:pt x="85" y="19"/>
                    <a:pt x="66" y="0"/>
                    <a:pt x="42"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Oval 16">
              <a:extLst>
                <a:ext uri="{FF2B5EF4-FFF2-40B4-BE49-F238E27FC236}">
                  <a16:creationId xmlns:a16="http://schemas.microsoft.com/office/drawing/2014/main" id="{B3805757-7835-43E7-ABE9-752A251AFFE6}"/>
                </a:ext>
              </a:extLst>
            </p:cNvPr>
            <p:cNvSpPr>
              <a:spLocks noChangeArrowheads="1"/>
            </p:cNvSpPr>
            <p:nvPr/>
          </p:nvSpPr>
          <p:spPr bwMode="auto">
            <a:xfrm>
              <a:off x="-1621517" y="3509282"/>
              <a:ext cx="41275" cy="41275"/>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Freeform 17">
              <a:extLst>
                <a:ext uri="{FF2B5EF4-FFF2-40B4-BE49-F238E27FC236}">
                  <a16:creationId xmlns:a16="http://schemas.microsoft.com/office/drawing/2014/main" id="{92A46D31-6E8C-4CE7-9B63-A5DC67EEE4F3}"/>
                </a:ext>
              </a:extLst>
            </p:cNvPr>
            <p:cNvSpPr>
              <a:spLocks/>
            </p:cNvSpPr>
            <p:nvPr/>
          </p:nvSpPr>
          <p:spPr bwMode="auto">
            <a:xfrm>
              <a:off x="-1642155" y="3561670"/>
              <a:ext cx="80963" cy="39688"/>
            </a:xfrm>
            <a:custGeom>
              <a:avLst/>
              <a:gdLst>
                <a:gd name="T0" fmla="*/ 42 w 85"/>
                <a:gd name="T1" fmla="*/ 0 h 42"/>
                <a:gd name="T2" fmla="*/ 0 w 85"/>
                <a:gd name="T3" fmla="*/ 42 h 42"/>
                <a:gd name="T4" fmla="*/ 85 w 85"/>
                <a:gd name="T5" fmla="*/ 42 h 42"/>
                <a:gd name="T6" fmla="*/ 42 w 85"/>
                <a:gd name="T7" fmla="*/ 0 h 42"/>
              </a:gdLst>
              <a:ahLst/>
              <a:cxnLst>
                <a:cxn ang="0">
                  <a:pos x="T0" y="T1"/>
                </a:cxn>
                <a:cxn ang="0">
                  <a:pos x="T2" y="T3"/>
                </a:cxn>
                <a:cxn ang="0">
                  <a:pos x="T4" y="T5"/>
                </a:cxn>
                <a:cxn ang="0">
                  <a:pos x="T6" y="T7"/>
                </a:cxn>
              </a:cxnLst>
              <a:rect l="0" t="0" r="r" b="b"/>
              <a:pathLst>
                <a:path w="85" h="42">
                  <a:moveTo>
                    <a:pt x="42" y="0"/>
                  </a:moveTo>
                  <a:cubicBezTo>
                    <a:pt x="19" y="0"/>
                    <a:pt x="0" y="19"/>
                    <a:pt x="0" y="42"/>
                  </a:cubicBezTo>
                  <a:cubicBezTo>
                    <a:pt x="85" y="42"/>
                    <a:pt x="85" y="42"/>
                    <a:pt x="85" y="42"/>
                  </a:cubicBezTo>
                  <a:cubicBezTo>
                    <a:pt x="85" y="19"/>
                    <a:pt x="66" y="0"/>
                    <a:pt x="42"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Freeform 18">
              <a:extLst>
                <a:ext uri="{FF2B5EF4-FFF2-40B4-BE49-F238E27FC236}">
                  <a16:creationId xmlns:a16="http://schemas.microsoft.com/office/drawing/2014/main" id="{82D232F4-6714-46A4-A668-DB2152314CE4}"/>
                </a:ext>
              </a:extLst>
            </p:cNvPr>
            <p:cNvSpPr>
              <a:spLocks/>
            </p:cNvSpPr>
            <p:nvPr/>
          </p:nvSpPr>
          <p:spPr bwMode="auto">
            <a:xfrm>
              <a:off x="-1529442" y="3458482"/>
              <a:ext cx="101600" cy="153988"/>
            </a:xfrm>
            <a:custGeom>
              <a:avLst/>
              <a:gdLst>
                <a:gd name="T0" fmla="*/ 64 w 64"/>
                <a:gd name="T1" fmla="*/ 45 h 97"/>
                <a:gd name="T2" fmla="*/ 32 w 64"/>
                <a:gd name="T3" fmla="*/ 0 h 97"/>
                <a:gd name="T4" fmla="*/ 0 w 64"/>
                <a:gd name="T5" fmla="*/ 45 h 97"/>
                <a:gd name="T6" fmla="*/ 26 w 64"/>
                <a:gd name="T7" fmla="*/ 45 h 97"/>
                <a:gd name="T8" fmla="*/ 26 w 64"/>
                <a:gd name="T9" fmla="*/ 97 h 97"/>
                <a:gd name="T10" fmla="*/ 38 w 64"/>
                <a:gd name="T11" fmla="*/ 97 h 97"/>
                <a:gd name="T12" fmla="*/ 38 w 64"/>
                <a:gd name="T13" fmla="*/ 45 h 97"/>
                <a:gd name="T14" fmla="*/ 64 w 64"/>
                <a:gd name="T15" fmla="*/ 45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97">
                  <a:moveTo>
                    <a:pt x="64" y="45"/>
                  </a:moveTo>
                  <a:lnTo>
                    <a:pt x="32" y="0"/>
                  </a:lnTo>
                  <a:lnTo>
                    <a:pt x="0" y="45"/>
                  </a:lnTo>
                  <a:lnTo>
                    <a:pt x="26" y="45"/>
                  </a:lnTo>
                  <a:lnTo>
                    <a:pt x="26" y="97"/>
                  </a:lnTo>
                  <a:lnTo>
                    <a:pt x="38" y="97"/>
                  </a:lnTo>
                  <a:lnTo>
                    <a:pt x="38" y="45"/>
                  </a:lnTo>
                  <a:lnTo>
                    <a:pt x="64" y="4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61" name="Group 260">
            <a:extLst>
              <a:ext uri="{FF2B5EF4-FFF2-40B4-BE49-F238E27FC236}">
                <a16:creationId xmlns:a16="http://schemas.microsoft.com/office/drawing/2014/main" id="{2D09E7D6-D557-4313-971A-BA3ABDF26BA8}"/>
              </a:ext>
            </a:extLst>
          </p:cNvPr>
          <p:cNvGrpSpPr/>
          <p:nvPr/>
        </p:nvGrpSpPr>
        <p:grpSpPr>
          <a:xfrm>
            <a:off x="10345145" y="1479543"/>
            <a:ext cx="470246" cy="470246"/>
            <a:chOff x="-2312988" y="3033713"/>
            <a:chExt cx="323850" cy="323850"/>
          </a:xfrm>
        </p:grpSpPr>
        <p:sp>
          <p:nvSpPr>
            <p:cNvPr id="258" name="Freeform 22">
              <a:extLst>
                <a:ext uri="{FF2B5EF4-FFF2-40B4-BE49-F238E27FC236}">
                  <a16:creationId xmlns:a16="http://schemas.microsoft.com/office/drawing/2014/main" id="{F91F4251-8959-402F-A3C2-1A38A1EE50A3}"/>
                </a:ext>
              </a:extLst>
            </p:cNvPr>
            <p:cNvSpPr>
              <a:spLocks/>
            </p:cNvSpPr>
            <p:nvPr/>
          </p:nvSpPr>
          <p:spPr bwMode="auto">
            <a:xfrm>
              <a:off x="-2141538" y="3033713"/>
              <a:ext cx="152400" cy="152400"/>
            </a:xfrm>
            <a:custGeom>
              <a:avLst/>
              <a:gdLst>
                <a:gd name="T0" fmla="*/ 147 w 160"/>
                <a:gd name="T1" fmla="*/ 64 h 160"/>
                <a:gd name="T2" fmla="*/ 138 w 160"/>
                <a:gd name="T3" fmla="*/ 44 h 160"/>
                <a:gd name="T4" fmla="*/ 145 w 160"/>
                <a:gd name="T5" fmla="*/ 31 h 160"/>
                <a:gd name="T6" fmla="*/ 128 w 160"/>
                <a:gd name="T7" fmla="*/ 15 h 160"/>
                <a:gd name="T8" fmla="*/ 116 w 160"/>
                <a:gd name="T9" fmla="*/ 21 h 160"/>
                <a:gd name="T10" fmla="*/ 96 w 160"/>
                <a:gd name="T11" fmla="*/ 13 h 160"/>
                <a:gd name="T12" fmla="*/ 91 w 160"/>
                <a:gd name="T13" fmla="*/ 0 h 160"/>
                <a:gd name="T14" fmla="*/ 69 w 160"/>
                <a:gd name="T15" fmla="*/ 0 h 160"/>
                <a:gd name="T16" fmla="*/ 64 w 160"/>
                <a:gd name="T17" fmla="*/ 13 h 160"/>
                <a:gd name="T18" fmla="*/ 44 w 160"/>
                <a:gd name="T19" fmla="*/ 21 h 160"/>
                <a:gd name="T20" fmla="*/ 32 w 160"/>
                <a:gd name="T21" fmla="*/ 15 h 160"/>
                <a:gd name="T22" fmla="*/ 15 w 160"/>
                <a:gd name="T23" fmla="*/ 31 h 160"/>
                <a:gd name="T24" fmla="*/ 22 w 160"/>
                <a:gd name="T25" fmla="*/ 44 h 160"/>
                <a:gd name="T26" fmla="*/ 13 w 160"/>
                <a:gd name="T27" fmla="*/ 64 h 160"/>
                <a:gd name="T28" fmla="*/ 0 w 160"/>
                <a:gd name="T29" fmla="*/ 68 h 160"/>
                <a:gd name="T30" fmla="*/ 0 w 160"/>
                <a:gd name="T31" fmla="*/ 91 h 160"/>
                <a:gd name="T32" fmla="*/ 13 w 160"/>
                <a:gd name="T33" fmla="*/ 96 h 160"/>
                <a:gd name="T34" fmla="*/ 22 w 160"/>
                <a:gd name="T35" fmla="*/ 116 h 160"/>
                <a:gd name="T36" fmla="*/ 15 w 160"/>
                <a:gd name="T37" fmla="*/ 128 h 160"/>
                <a:gd name="T38" fmla="*/ 32 w 160"/>
                <a:gd name="T39" fmla="*/ 144 h 160"/>
                <a:gd name="T40" fmla="*/ 44 w 160"/>
                <a:gd name="T41" fmla="*/ 138 h 160"/>
                <a:gd name="T42" fmla="*/ 64 w 160"/>
                <a:gd name="T43" fmla="*/ 146 h 160"/>
                <a:gd name="T44" fmla="*/ 69 w 160"/>
                <a:gd name="T45" fmla="*/ 160 h 160"/>
                <a:gd name="T46" fmla="*/ 91 w 160"/>
                <a:gd name="T47" fmla="*/ 160 h 160"/>
                <a:gd name="T48" fmla="*/ 96 w 160"/>
                <a:gd name="T49" fmla="*/ 146 h 160"/>
                <a:gd name="T50" fmla="*/ 116 w 160"/>
                <a:gd name="T51" fmla="*/ 138 h 160"/>
                <a:gd name="T52" fmla="*/ 128 w 160"/>
                <a:gd name="T53" fmla="*/ 144 h 160"/>
                <a:gd name="T54" fmla="*/ 145 w 160"/>
                <a:gd name="T55" fmla="*/ 128 h 160"/>
                <a:gd name="T56" fmla="*/ 138 w 160"/>
                <a:gd name="T57" fmla="*/ 116 h 160"/>
                <a:gd name="T58" fmla="*/ 147 w 160"/>
                <a:gd name="T59" fmla="*/ 96 h 160"/>
                <a:gd name="T60" fmla="*/ 160 w 160"/>
                <a:gd name="T61" fmla="*/ 91 h 160"/>
                <a:gd name="T62" fmla="*/ 160 w 160"/>
                <a:gd name="T63" fmla="*/ 68 h 160"/>
                <a:gd name="T64" fmla="*/ 147 w 160"/>
                <a:gd name="T65" fmla="*/ 6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60">
                  <a:moveTo>
                    <a:pt x="147" y="64"/>
                  </a:moveTo>
                  <a:cubicBezTo>
                    <a:pt x="145" y="57"/>
                    <a:pt x="142" y="50"/>
                    <a:pt x="138" y="44"/>
                  </a:cubicBezTo>
                  <a:cubicBezTo>
                    <a:pt x="145" y="31"/>
                    <a:pt x="145" y="31"/>
                    <a:pt x="145" y="31"/>
                  </a:cubicBezTo>
                  <a:cubicBezTo>
                    <a:pt x="128" y="15"/>
                    <a:pt x="128" y="15"/>
                    <a:pt x="128" y="15"/>
                  </a:cubicBezTo>
                  <a:cubicBezTo>
                    <a:pt x="116" y="21"/>
                    <a:pt x="116" y="21"/>
                    <a:pt x="116" y="21"/>
                  </a:cubicBezTo>
                  <a:cubicBezTo>
                    <a:pt x="110" y="18"/>
                    <a:pt x="103" y="15"/>
                    <a:pt x="96" y="13"/>
                  </a:cubicBezTo>
                  <a:cubicBezTo>
                    <a:pt x="91" y="0"/>
                    <a:pt x="91" y="0"/>
                    <a:pt x="91" y="0"/>
                  </a:cubicBezTo>
                  <a:cubicBezTo>
                    <a:pt x="69" y="0"/>
                    <a:pt x="69" y="0"/>
                    <a:pt x="69" y="0"/>
                  </a:cubicBezTo>
                  <a:cubicBezTo>
                    <a:pt x="64" y="13"/>
                    <a:pt x="64" y="13"/>
                    <a:pt x="64" y="13"/>
                  </a:cubicBezTo>
                  <a:cubicBezTo>
                    <a:pt x="57" y="15"/>
                    <a:pt x="50" y="18"/>
                    <a:pt x="44" y="21"/>
                  </a:cubicBezTo>
                  <a:cubicBezTo>
                    <a:pt x="32" y="15"/>
                    <a:pt x="32" y="15"/>
                    <a:pt x="32" y="15"/>
                  </a:cubicBezTo>
                  <a:cubicBezTo>
                    <a:pt x="15" y="31"/>
                    <a:pt x="15" y="31"/>
                    <a:pt x="15" y="31"/>
                  </a:cubicBezTo>
                  <a:cubicBezTo>
                    <a:pt x="22" y="44"/>
                    <a:pt x="22" y="44"/>
                    <a:pt x="22" y="44"/>
                  </a:cubicBezTo>
                  <a:cubicBezTo>
                    <a:pt x="18" y="50"/>
                    <a:pt x="15" y="57"/>
                    <a:pt x="13" y="64"/>
                  </a:cubicBezTo>
                  <a:cubicBezTo>
                    <a:pt x="0" y="68"/>
                    <a:pt x="0" y="68"/>
                    <a:pt x="0" y="68"/>
                  </a:cubicBezTo>
                  <a:cubicBezTo>
                    <a:pt x="0" y="91"/>
                    <a:pt x="0" y="91"/>
                    <a:pt x="0" y="91"/>
                  </a:cubicBezTo>
                  <a:cubicBezTo>
                    <a:pt x="13" y="96"/>
                    <a:pt x="13" y="96"/>
                    <a:pt x="13" y="96"/>
                  </a:cubicBezTo>
                  <a:cubicBezTo>
                    <a:pt x="15" y="103"/>
                    <a:pt x="18" y="109"/>
                    <a:pt x="22" y="116"/>
                  </a:cubicBezTo>
                  <a:cubicBezTo>
                    <a:pt x="15" y="128"/>
                    <a:pt x="15" y="128"/>
                    <a:pt x="15" y="128"/>
                  </a:cubicBezTo>
                  <a:cubicBezTo>
                    <a:pt x="32" y="144"/>
                    <a:pt x="32" y="144"/>
                    <a:pt x="32" y="144"/>
                  </a:cubicBezTo>
                  <a:cubicBezTo>
                    <a:pt x="44" y="138"/>
                    <a:pt x="44" y="138"/>
                    <a:pt x="44" y="138"/>
                  </a:cubicBezTo>
                  <a:cubicBezTo>
                    <a:pt x="50" y="142"/>
                    <a:pt x="57" y="145"/>
                    <a:pt x="64" y="146"/>
                  </a:cubicBezTo>
                  <a:cubicBezTo>
                    <a:pt x="69" y="160"/>
                    <a:pt x="69" y="160"/>
                    <a:pt x="69" y="160"/>
                  </a:cubicBezTo>
                  <a:cubicBezTo>
                    <a:pt x="91" y="160"/>
                    <a:pt x="91" y="160"/>
                    <a:pt x="91" y="160"/>
                  </a:cubicBezTo>
                  <a:cubicBezTo>
                    <a:pt x="96" y="146"/>
                    <a:pt x="96" y="146"/>
                    <a:pt x="96" y="146"/>
                  </a:cubicBezTo>
                  <a:cubicBezTo>
                    <a:pt x="103" y="145"/>
                    <a:pt x="110" y="142"/>
                    <a:pt x="116" y="138"/>
                  </a:cubicBezTo>
                  <a:cubicBezTo>
                    <a:pt x="128" y="144"/>
                    <a:pt x="128" y="144"/>
                    <a:pt x="128" y="144"/>
                  </a:cubicBezTo>
                  <a:cubicBezTo>
                    <a:pt x="145" y="128"/>
                    <a:pt x="145" y="128"/>
                    <a:pt x="145" y="128"/>
                  </a:cubicBezTo>
                  <a:cubicBezTo>
                    <a:pt x="138" y="116"/>
                    <a:pt x="138" y="116"/>
                    <a:pt x="138" y="116"/>
                  </a:cubicBezTo>
                  <a:cubicBezTo>
                    <a:pt x="142" y="109"/>
                    <a:pt x="145" y="103"/>
                    <a:pt x="147" y="96"/>
                  </a:cubicBezTo>
                  <a:cubicBezTo>
                    <a:pt x="160" y="91"/>
                    <a:pt x="160" y="91"/>
                    <a:pt x="160" y="91"/>
                  </a:cubicBezTo>
                  <a:cubicBezTo>
                    <a:pt x="160" y="68"/>
                    <a:pt x="160" y="68"/>
                    <a:pt x="160" y="68"/>
                  </a:cubicBezTo>
                  <a:lnTo>
                    <a:pt x="147" y="64"/>
                  </a:lnTo>
                  <a:close/>
                </a:path>
              </a:pathLst>
            </a:custGeom>
            <a:solidFill>
              <a:srgbClr val="0B556A"/>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9" name="Freeform 23">
              <a:extLst>
                <a:ext uri="{FF2B5EF4-FFF2-40B4-BE49-F238E27FC236}">
                  <a16:creationId xmlns:a16="http://schemas.microsoft.com/office/drawing/2014/main" id="{E1A1EC13-754D-4C62-A570-9961A7F57DCE}"/>
                </a:ext>
              </a:extLst>
            </p:cNvPr>
            <p:cNvSpPr>
              <a:spLocks/>
            </p:cNvSpPr>
            <p:nvPr/>
          </p:nvSpPr>
          <p:spPr bwMode="auto">
            <a:xfrm>
              <a:off x="-2098676" y="3081338"/>
              <a:ext cx="66675" cy="55563"/>
            </a:xfrm>
            <a:custGeom>
              <a:avLst/>
              <a:gdLst>
                <a:gd name="T0" fmla="*/ 42 w 42"/>
                <a:gd name="T1" fmla="*/ 10 h 35"/>
                <a:gd name="T2" fmla="*/ 33 w 42"/>
                <a:gd name="T3" fmla="*/ 0 h 35"/>
                <a:gd name="T4" fmla="*/ 16 w 42"/>
                <a:gd name="T5" fmla="*/ 16 h 35"/>
                <a:gd name="T6" fmla="*/ 10 w 42"/>
                <a:gd name="T7" fmla="*/ 10 h 35"/>
                <a:gd name="T8" fmla="*/ 0 w 42"/>
                <a:gd name="T9" fmla="*/ 19 h 35"/>
                <a:gd name="T10" fmla="*/ 16 w 42"/>
                <a:gd name="T11" fmla="*/ 35 h 35"/>
                <a:gd name="T12" fmla="*/ 16 w 42"/>
                <a:gd name="T13" fmla="*/ 35 h 35"/>
                <a:gd name="T14" fmla="*/ 16 w 42"/>
                <a:gd name="T15" fmla="*/ 35 h 35"/>
                <a:gd name="T16" fmla="*/ 42 w 42"/>
                <a:gd name="T17"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5">
                  <a:moveTo>
                    <a:pt x="42" y="10"/>
                  </a:moveTo>
                  <a:lnTo>
                    <a:pt x="33" y="0"/>
                  </a:lnTo>
                  <a:lnTo>
                    <a:pt x="16" y="16"/>
                  </a:lnTo>
                  <a:lnTo>
                    <a:pt x="10" y="10"/>
                  </a:lnTo>
                  <a:lnTo>
                    <a:pt x="0" y="19"/>
                  </a:lnTo>
                  <a:lnTo>
                    <a:pt x="16" y="35"/>
                  </a:lnTo>
                  <a:lnTo>
                    <a:pt x="16" y="35"/>
                  </a:lnTo>
                  <a:lnTo>
                    <a:pt x="16" y="35"/>
                  </a:lnTo>
                  <a:lnTo>
                    <a:pt x="42" y="1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0" name="Freeform 24">
              <a:extLst>
                <a:ext uri="{FF2B5EF4-FFF2-40B4-BE49-F238E27FC236}">
                  <a16:creationId xmlns:a16="http://schemas.microsoft.com/office/drawing/2014/main" id="{831EDA75-D819-4C46-A41D-4EBA44623D69}"/>
                </a:ext>
              </a:extLst>
            </p:cNvPr>
            <p:cNvSpPr>
              <a:spLocks noEditPoints="1"/>
            </p:cNvSpPr>
            <p:nvPr/>
          </p:nvSpPr>
          <p:spPr bwMode="auto">
            <a:xfrm>
              <a:off x="-2312988" y="3154363"/>
              <a:ext cx="203200" cy="203200"/>
            </a:xfrm>
            <a:custGeom>
              <a:avLst/>
              <a:gdLst>
                <a:gd name="T0" fmla="*/ 194 w 214"/>
                <a:gd name="T1" fmla="*/ 124 h 214"/>
                <a:gd name="T2" fmla="*/ 194 w 214"/>
                <a:gd name="T3" fmla="*/ 89 h 214"/>
                <a:gd name="T4" fmla="*/ 214 w 214"/>
                <a:gd name="T5" fmla="*/ 74 h 214"/>
                <a:gd name="T6" fmla="*/ 205 w 214"/>
                <a:gd name="T7" fmla="*/ 54 h 214"/>
                <a:gd name="T8" fmla="*/ 181 w 214"/>
                <a:gd name="T9" fmla="*/ 57 h 214"/>
                <a:gd name="T10" fmla="*/ 156 w 214"/>
                <a:gd name="T11" fmla="*/ 33 h 214"/>
                <a:gd name="T12" fmla="*/ 159 w 214"/>
                <a:gd name="T13" fmla="*/ 8 h 214"/>
                <a:gd name="T14" fmla="*/ 139 w 214"/>
                <a:gd name="T15" fmla="*/ 0 h 214"/>
                <a:gd name="T16" fmla="*/ 124 w 214"/>
                <a:gd name="T17" fmla="*/ 20 h 214"/>
                <a:gd name="T18" fmla="*/ 89 w 214"/>
                <a:gd name="T19" fmla="*/ 20 h 214"/>
                <a:gd name="T20" fmla="*/ 74 w 214"/>
                <a:gd name="T21" fmla="*/ 0 h 214"/>
                <a:gd name="T22" fmla="*/ 54 w 214"/>
                <a:gd name="T23" fmla="*/ 8 h 214"/>
                <a:gd name="T24" fmla="*/ 57 w 214"/>
                <a:gd name="T25" fmla="*/ 33 h 214"/>
                <a:gd name="T26" fmla="*/ 33 w 214"/>
                <a:gd name="T27" fmla="*/ 58 h 214"/>
                <a:gd name="T28" fmla="*/ 8 w 214"/>
                <a:gd name="T29" fmla="*/ 54 h 214"/>
                <a:gd name="T30" fmla="*/ 0 w 214"/>
                <a:gd name="T31" fmla="*/ 75 h 214"/>
                <a:gd name="T32" fmla="*/ 20 w 214"/>
                <a:gd name="T33" fmla="*/ 89 h 214"/>
                <a:gd name="T34" fmla="*/ 20 w 214"/>
                <a:gd name="T35" fmla="*/ 125 h 214"/>
                <a:gd name="T36" fmla="*/ 0 w 214"/>
                <a:gd name="T37" fmla="*/ 139 h 214"/>
                <a:gd name="T38" fmla="*/ 8 w 214"/>
                <a:gd name="T39" fmla="*/ 160 h 214"/>
                <a:gd name="T40" fmla="*/ 33 w 214"/>
                <a:gd name="T41" fmla="*/ 156 h 214"/>
                <a:gd name="T42" fmla="*/ 58 w 214"/>
                <a:gd name="T43" fmla="*/ 181 h 214"/>
                <a:gd name="T44" fmla="*/ 54 w 214"/>
                <a:gd name="T45" fmla="*/ 206 h 214"/>
                <a:gd name="T46" fmla="*/ 75 w 214"/>
                <a:gd name="T47" fmla="*/ 214 h 214"/>
                <a:gd name="T48" fmla="*/ 89 w 214"/>
                <a:gd name="T49" fmla="*/ 194 h 214"/>
                <a:gd name="T50" fmla="*/ 125 w 214"/>
                <a:gd name="T51" fmla="*/ 194 h 214"/>
                <a:gd name="T52" fmla="*/ 139 w 214"/>
                <a:gd name="T53" fmla="*/ 214 h 214"/>
                <a:gd name="T54" fmla="*/ 160 w 214"/>
                <a:gd name="T55" fmla="*/ 205 h 214"/>
                <a:gd name="T56" fmla="*/ 156 w 214"/>
                <a:gd name="T57" fmla="*/ 181 h 214"/>
                <a:gd name="T58" fmla="*/ 181 w 214"/>
                <a:gd name="T59" fmla="*/ 156 h 214"/>
                <a:gd name="T60" fmla="*/ 205 w 214"/>
                <a:gd name="T61" fmla="*/ 160 h 214"/>
                <a:gd name="T62" fmla="*/ 214 w 214"/>
                <a:gd name="T63" fmla="*/ 139 h 214"/>
                <a:gd name="T64" fmla="*/ 194 w 214"/>
                <a:gd name="T65" fmla="*/ 124 h 214"/>
                <a:gd name="T66" fmla="*/ 86 w 214"/>
                <a:gd name="T67" fmla="*/ 158 h 214"/>
                <a:gd name="T68" fmla="*/ 55 w 214"/>
                <a:gd name="T69" fmla="*/ 86 h 214"/>
                <a:gd name="T70" fmla="*/ 128 w 214"/>
                <a:gd name="T71" fmla="*/ 55 h 214"/>
                <a:gd name="T72" fmla="*/ 158 w 214"/>
                <a:gd name="T73" fmla="*/ 128 h 214"/>
                <a:gd name="T74" fmla="*/ 86 w 214"/>
                <a:gd name="T75" fmla="*/ 15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4" h="214">
                  <a:moveTo>
                    <a:pt x="194" y="124"/>
                  </a:moveTo>
                  <a:cubicBezTo>
                    <a:pt x="196" y="112"/>
                    <a:pt x="196" y="100"/>
                    <a:pt x="194" y="89"/>
                  </a:cubicBezTo>
                  <a:cubicBezTo>
                    <a:pt x="214" y="74"/>
                    <a:pt x="214" y="74"/>
                    <a:pt x="214" y="74"/>
                  </a:cubicBezTo>
                  <a:cubicBezTo>
                    <a:pt x="205" y="54"/>
                    <a:pt x="205" y="54"/>
                    <a:pt x="205" y="54"/>
                  </a:cubicBezTo>
                  <a:cubicBezTo>
                    <a:pt x="181" y="57"/>
                    <a:pt x="181" y="57"/>
                    <a:pt x="181" y="57"/>
                  </a:cubicBezTo>
                  <a:cubicBezTo>
                    <a:pt x="174" y="48"/>
                    <a:pt x="166" y="39"/>
                    <a:pt x="156" y="33"/>
                  </a:cubicBezTo>
                  <a:cubicBezTo>
                    <a:pt x="159" y="8"/>
                    <a:pt x="159" y="8"/>
                    <a:pt x="159" y="8"/>
                  </a:cubicBezTo>
                  <a:cubicBezTo>
                    <a:pt x="139" y="0"/>
                    <a:pt x="139" y="0"/>
                    <a:pt x="139" y="0"/>
                  </a:cubicBezTo>
                  <a:cubicBezTo>
                    <a:pt x="124" y="20"/>
                    <a:pt x="124" y="20"/>
                    <a:pt x="124" y="20"/>
                  </a:cubicBezTo>
                  <a:cubicBezTo>
                    <a:pt x="112" y="17"/>
                    <a:pt x="100" y="17"/>
                    <a:pt x="89" y="20"/>
                  </a:cubicBezTo>
                  <a:cubicBezTo>
                    <a:pt x="74" y="0"/>
                    <a:pt x="74" y="0"/>
                    <a:pt x="74" y="0"/>
                  </a:cubicBezTo>
                  <a:cubicBezTo>
                    <a:pt x="54" y="8"/>
                    <a:pt x="54" y="8"/>
                    <a:pt x="54" y="8"/>
                  </a:cubicBezTo>
                  <a:cubicBezTo>
                    <a:pt x="57" y="33"/>
                    <a:pt x="57" y="33"/>
                    <a:pt x="57" y="33"/>
                  </a:cubicBezTo>
                  <a:cubicBezTo>
                    <a:pt x="48" y="39"/>
                    <a:pt x="39" y="48"/>
                    <a:pt x="33" y="58"/>
                  </a:cubicBezTo>
                  <a:cubicBezTo>
                    <a:pt x="8" y="54"/>
                    <a:pt x="8" y="54"/>
                    <a:pt x="8" y="54"/>
                  </a:cubicBezTo>
                  <a:cubicBezTo>
                    <a:pt x="0" y="75"/>
                    <a:pt x="0" y="75"/>
                    <a:pt x="0" y="75"/>
                  </a:cubicBezTo>
                  <a:cubicBezTo>
                    <a:pt x="20" y="89"/>
                    <a:pt x="20" y="89"/>
                    <a:pt x="20" y="89"/>
                  </a:cubicBezTo>
                  <a:cubicBezTo>
                    <a:pt x="17" y="101"/>
                    <a:pt x="17" y="113"/>
                    <a:pt x="20" y="125"/>
                  </a:cubicBezTo>
                  <a:cubicBezTo>
                    <a:pt x="0" y="139"/>
                    <a:pt x="0" y="139"/>
                    <a:pt x="0" y="139"/>
                  </a:cubicBezTo>
                  <a:cubicBezTo>
                    <a:pt x="8" y="160"/>
                    <a:pt x="8" y="160"/>
                    <a:pt x="8" y="160"/>
                  </a:cubicBezTo>
                  <a:cubicBezTo>
                    <a:pt x="33" y="156"/>
                    <a:pt x="33" y="156"/>
                    <a:pt x="33" y="156"/>
                  </a:cubicBezTo>
                  <a:cubicBezTo>
                    <a:pt x="39" y="166"/>
                    <a:pt x="48" y="174"/>
                    <a:pt x="58" y="181"/>
                  </a:cubicBezTo>
                  <a:cubicBezTo>
                    <a:pt x="54" y="206"/>
                    <a:pt x="54" y="206"/>
                    <a:pt x="54" y="206"/>
                  </a:cubicBezTo>
                  <a:cubicBezTo>
                    <a:pt x="75" y="214"/>
                    <a:pt x="75" y="214"/>
                    <a:pt x="75" y="214"/>
                  </a:cubicBezTo>
                  <a:cubicBezTo>
                    <a:pt x="89" y="194"/>
                    <a:pt x="89" y="194"/>
                    <a:pt x="89" y="194"/>
                  </a:cubicBezTo>
                  <a:cubicBezTo>
                    <a:pt x="101" y="197"/>
                    <a:pt x="113" y="196"/>
                    <a:pt x="125" y="194"/>
                  </a:cubicBezTo>
                  <a:cubicBezTo>
                    <a:pt x="139" y="214"/>
                    <a:pt x="139" y="214"/>
                    <a:pt x="139" y="214"/>
                  </a:cubicBezTo>
                  <a:cubicBezTo>
                    <a:pt x="160" y="205"/>
                    <a:pt x="160" y="205"/>
                    <a:pt x="160" y="205"/>
                  </a:cubicBezTo>
                  <a:cubicBezTo>
                    <a:pt x="156" y="181"/>
                    <a:pt x="156" y="181"/>
                    <a:pt x="156" y="181"/>
                  </a:cubicBezTo>
                  <a:cubicBezTo>
                    <a:pt x="166" y="174"/>
                    <a:pt x="174" y="166"/>
                    <a:pt x="181" y="156"/>
                  </a:cubicBezTo>
                  <a:cubicBezTo>
                    <a:pt x="205" y="160"/>
                    <a:pt x="205" y="160"/>
                    <a:pt x="205" y="160"/>
                  </a:cubicBezTo>
                  <a:cubicBezTo>
                    <a:pt x="214" y="139"/>
                    <a:pt x="214" y="139"/>
                    <a:pt x="214" y="139"/>
                  </a:cubicBezTo>
                  <a:lnTo>
                    <a:pt x="194" y="124"/>
                  </a:lnTo>
                  <a:close/>
                  <a:moveTo>
                    <a:pt x="86" y="158"/>
                  </a:moveTo>
                  <a:cubicBezTo>
                    <a:pt x="57" y="147"/>
                    <a:pt x="44" y="114"/>
                    <a:pt x="55" y="86"/>
                  </a:cubicBezTo>
                  <a:cubicBezTo>
                    <a:pt x="67" y="57"/>
                    <a:pt x="100" y="44"/>
                    <a:pt x="128" y="55"/>
                  </a:cubicBezTo>
                  <a:cubicBezTo>
                    <a:pt x="156" y="67"/>
                    <a:pt x="170" y="100"/>
                    <a:pt x="158" y="128"/>
                  </a:cubicBezTo>
                  <a:cubicBezTo>
                    <a:pt x="147" y="156"/>
                    <a:pt x="114" y="170"/>
                    <a:pt x="86" y="15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69" name="Group 268">
            <a:extLst>
              <a:ext uri="{FF2B5EF4-FFF2-40B4-BE49-F238E27FC236}">
                <a16:creationId xmlns:a16="http://schemas.microsoft.com/office/drawing/2014/main" id="{CB3A001E-33EB-4C1D-B8E2-30FB18208C2C}"/>
              </a:ext>
            </a:extLst>
          </p:cNvPr>
          <p:cNvGrpSpPr/>
          <p:nvPr/>
        </p:nvGrpSpPr>
        <p:grpSpPr>
          <a:xfrm>
            <a:off x="1402155" y="1479543"/>
            <a:ext cx="472290" cy="470246"/>
            <a:chOff x="-2155608" y="2956886"/>
            <a:chExt cx="589029" cy="586480"/>
          </a:xfrm>
        </p:grpSpPr>
        <p:sp>
          <p:nvSpPr>
            <p:cNvPr id="265" name="Freeform: Shape 264">
              <a:extLst>
                <a:ext uri="{FF2B5EF4-FFF2-40B4-BE49-F238E27FC236}">
                  <a16:creationId xmlns:a16="http://schemas.microsoft.com/office/drawing/2014/main" id="{A666305F-EB6E-4FB2-AC59-603AB775BD18}"/>
                </a:ext>
              </a:extLst>
            </p:cNvPr>
            <p:cNvSpPr/>
            <p:nvPr/>
          </p:nvSpPr>
          <p:spPr>
            <a:xfrm>
              <a:off x="-2155608" y="2956886"/>
              <a:ext cx="200025" cy="333375"/>
            </a:xfrm>
            <a:custGeom>
              <a:avLst/>
              <a:gdLst>
                <a:gd name="connsiteX0" fmla="*/ 96060 w 200025"/>
                <a:gd name="connsiteY0" fmla="*/ 677 h 333375"/>
                <a:gd name="connsiteX1" fmla="*/ 95054 w 200025"/>
                <a:gd name="connsiteY1" fmla="*/ 953 h 333375"/>
                <a:gd name="connsiteX2" fmla="*/ 94055 w 200025"/>
                <a:gd name="connsiteY2" fmla="*/ 1282 h 333375"/>
                <a:gd name="connsiteX3" fmla="*/ 91952 w 200025"/>
                <a:gd name="connsiteY3" fmla="*/ 1840 h 333375"/>
                <a:gd name="connsiteX4" fmla="*/ 89895 w 200025"/>
                <a:gd name="connsiteY4" fmla="*/ 2550 h 333375"/>
                <a:gd name="connsiteX5" fmla="*/ 88890 w 200025"/>
                <a:gd name="connsiteY5" fmla="*/ 3063 h 333375"/>
                <a:gd name="connsiteX6" fmla="*/ 87917 w 200025"/>
                <a:gd name="connsiteY6" fmla="*/ 3602 h 333375"/>
                <a:gd name="connsiteX7" fmla="*/ 86044 w 200025"/>
                <a:gd name="connsiteY7" fmla="*/ 4535 h 333375"/>
                <a:gd name="connsiteX8" fmla="*/ 84217 w 200025"/>
                <a:gd name="connsiteY8" fmla="*/ 5613 h 333375"/>
                <a:gd name="connsiteX9" fmla="*/ 83336 w 200025"/>
                <a:gd name="connsiteY9" fmla="*/ 6303 h 333375"/>
                <a:gd name="connsiteX10" fmla="*/ 82488 w 200025"/>
                <a:gd name="connsiteY10" fmla="*/ 7032 h 333375"/>
                <a:gd name="connsiteX11" fmla="*/ 80845 w 200025"/>
                <a:gd name="connsiteY11" fmla="*/ 8268 h 333375"/>
                <a:gd name="connsiteX12" fmla="*/ 79281 w 200025"/>
                <a:gd name="connsiteY12" fmla="*/ 9635 h 333375"/>
                <a:gd name="connsiteX13" fmla="*/ 78920 w 200025"/>
                <a:gd name="connsiteY13" fmla="*/ 10062 h 333375"/>
                <a:gd name="connsiteX14" fmla="*/ 78591 w 200025"/>
                <a:gd name="connsiteY14" fmla="*/ 10470 h 333375"/>
                <a:gd name="connsiteX15" fmla="*/ 44106 w 200025"/>
                <a:gd name="connsiteY15" fmla="*/ 44954 h 333375"/>
                <a:gd name="connsiteX16" fmla="*/ 9622 w 200025"/>
                <a:gd name="connsiteY16" fmla="*/ 79445 h 333375"/>
                <a:gd name="connsiteX17" fmla="*/ 0 w 200025"/>
                <a:gd name="connsiteY17" fmla="*/ 102659 h 333375"/>
                <a:gd name="connsiteX18" fmla="*/ 9628 w 200025"/>
                <a:gd name="connsiteY18" fmla="*/ 125911 h 333375"/>
                <a:gd name="connsiteX19" fmla="*/ 32874 w 200025"/>
                <a:gd name="connsiteY19" fmla="*/ 135526 h 333375"/>
                <a:gd name="connsiteX20" fmla="*/ 56074 w 200025"/>
                <a:gd name="connsiteY20" fmla="*/ 125918 h 333375"/>
                <a:gd name="connsiteX21" fmla="*/ 62877 w 200025"/>
                <a:gd name="connsiteY21" fmla="*/ 119109 h 333375"/>
                <a:gd name="connsiteX22" fmla="*/ 69679 w 200025"/>
                <a:gd name="connsiteY22" fmla="*/ 112307 h 333375"/>
                <a:gd name="connsiteX23" fmla="*/ 69679 w 200025"/>
                <a:gd name="connsiteY23" fmla="*/ 207650 h 333375"/>
                <a:gd name="connsiteX24" fmla="*/ 69679 w 200025"/>
                <a:gd name="connsiteY24" fmla="*/ 302994 h 333375"/>
                <a:gd name="connsiteX25" fmla="*/ 79314 w 200025"/>
                <a:gd name="connsiteY25" fmla="*/ 326227 h 333375"/>
                <a:gd name="connsiteX26" fmla="*/ 102547 w 200025"/>
                <a:gd name="connsiteY26" fmla="*/ 335842 h 333375"/>
                <a:gd name="connsiteX27" fmla="*/ 125780 w 200025"/>
                <a:gd name="connsiteY27" fmla="*/ 326227 h 333375"/>
                <a:gd name="connsiteX28" fmla="*/ 135408 w 200025"/>
                <a:gd name="connsiteY28" fmla="*/ 302994 h 333375"/>
                <a:gd name="connsiteX29" fmla="*/ 135415 w 200025"/>
                <a:gd name="connsiteY29" fmla="*/ 207624 h 333375"/>
                <a:gd name="connsiteX30" fmla="*/ 135421 w 200025"/>
                <a:gd name="connsiteY30" fmla="*/ 112254 h 333375"/>
                <a:gd name="connsiteX31" fmla="*/ 142197 w 200025"/>
                <a:gd name="connsiteY31" fmla="*/ 119030 h 333375"/>
                <a:gd name="connsiteX32" fmla="*/ 148973 w 200025"/>
                <a:gd name="connsiteY32" fmla="*/ 125806 h 333375"/>
                <a:gd name="connsiteX33" fmla="*/ 172200 w 200025"/>
                <a:gd name="connsiteY33" fmla="*/ 135448 h 333375"/>
                <a:gd name="connsiteX34" fmla="*/ 195452 w 200025"/>
                <a:gd name="connsiteY34" fmla="*/ 125819 h 333375"/>
                <a:gd name="connsiteX35" fmla="*/ 205061 w 200025"/>
                <a:gd name="connsiteY35" fmla="*/ 102586 h 333375"/>
                <a:gd name="connsiteX36" fmla="*/ 195452 w 200025"/>
                <a:gd name="connsiteY36" fmla="*/ 79366 h 333375"/>
                <a:gd name="connsiteX37" fmla="*/ 160724 w 200025"/>
                <a:gd name="connsiteY37" fmla="*/ 44639 h 333375"/>
                <a:gd name="connsiteX38" fmla="*/ 125997 w 200025"/>
                <a:gd name="connsiteY38" fmla="*/ 9911 h 333375"/>
                <a:gd name="connsiteX39" fmla="*/ 123433 w 200025"/>
                <a:gd name="connsiteY39" fmla="*/ 7552 h 333375"/>
                <a:gd name="connsiteX40" fmla="*/ 120653 w 200025"/>
                <a:gd name="connsiteY40" fmla="*/ 5462 h 333375"/>
                <a:gd name="connsiteX41" fmla="*/ 120167 w 200025"/>
                <a:gd name="connsiteY41" fmla="*/ 5225 h 333375"/>
                <a:gd name="connsiteX42" fmla="*/ 119674 w 200025"/>
                <a:gd name="connsiteY42" fmla="*/ 4962 h 333375"/>
                <a:gd name="connsiteX43" fmla="*/ 117394 w 200025"/>
                <a:gd name="connsiteY43" fmla="*/ 3634 h 333375"/>
                <a:gd name="connsiteX44" fmla="*/ 114988 w 200025"/>
                <a:gd name="connsiteY44" fmla="*/ 2504 h 333375"/>
                <a:gd name="connsiteX45" fmla="*/ 113845 w 200025"/>
                <a:gd name="connsiteY45" fmla="*/ 2123 h 333375"/>
                <a:gd name="connsiteX46" fmla="*/ 112675 w 200025"/>
                <a:gd name="connsiteY46" fmla="*/ 1788 h 333375"/>
                <a:gd name="connsiteX47" fmla="*/ 110802 w 200025"/>
                <a:gd name="connsiteY47" fmla="*/ 1157 h 333375"/>
                <a:gd name="connsiteX48" fmla="*/ 108882 w 200025"/>
                <a:gd name="connsiteY48" fmla="*/ 651 h 333375"/>
                <a:gd name="connsiteX49" fmla="*/ 106096 w 200025"/>
                <a:gd name="connsiteY49" fmla="*/ 250 h 333375"/>
                <a:gd name="connsiteX50" fmla="*/ 103276 w 200025"/>
                <a:gd name="connsiteY50" fmla="*/ 85 h 333375"/>
                <a:gd name="connsiteX51" fmla="*/ 102908 w 200025"/>
                <a:gd name="connsiteY51" fmla="*/ 53 h 333375"/>
                <a:gd name="connsiteX52" fmla="*/ 102534 w 200025"/>
                <a:gd name="connsiteY52" fmla="*/ 0 h 333375"/>
                <a:gd name="connsiteX53" fmla="*/ 102527 w 200025"/>
                <a:gd name="connsiteY53" fmla="*/ 7 h 333375"/>
                <a:gd name="connsiteX54" fmla="*/ 102521 w 200025"/>
                <a:gd name="connsiteY54" fmla="*/ 13 h 333375"/>
                <a:gd name="connsiteX55" fmla="*/ 99280 w 200025"/>
                <a:gd name="connsiteY55" fmla="*/ 184 h 333375"/>
                <a:gd name="connsiteX56" fmla="*/ 96060 w 200025"/>
                <a:gd name="connsiteY56" fmla="*/ 677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00025" h="333375">
                  <a:moveTo>
                    <a:pt x="96060" y="677"/>
                  </a:moveTo>
                  <a:cubicBezTo>
                    <a:pt x="95718" y="743"/>
                    <a:pt x="95383" y="841"/>
                    <a:pt x="95054" y="953"/>
                  </a:cubicBezTo>
                  <a:cubicBezTo>
                    <a:pt x="94726" y="1065"/>
                    <a:pt x="94391" y="1183"/>
                    <a:pt x="94055" y="1282"/>
                  </a:cubicBezTo>
                  <a:cubicBezTo>
                    <a:pt x="93352" y="1466"/>
                    <a:pt x="92649" y="1636"/>
                    <a:pt x="91952" y="1840"/>
                  </a:cubicBezTo>
                  <a:cubicBezTo>
                    <a:pt x="91256" y="2037"/>
                    <a:pt x="90572" y="2261"/>
                    <a:pt x="89895" y="2550"/>
                  </a:cubicBezTo>
                  <a:cubicBezTo>
                    <a:pt x="89540" y="2701"/>
                    <a:pt x="89212" y="2879"/>
                    <a:pt x="88890" y="3063"/>
                  </a:cubicBezTo>
                  <a:cubicBezTo>
                    <a:pt x="88568" y="3240"/>
                    <a:pt x="88252" y="3431"/>
                    <a:pt x="87917" y="3602"/>
                  </a:cubicBezTo>
                  <a:cubicBezTo>
                    <a:pt x="87286" y="3910"/>
                    <a:pt x="86662" y="4213"/>
                    <a:pt x="86044" y="4535"/>
                  </a:cubicBezTo>
                  <a:cubicBezTo>
                    <a:pt x="85426" y="4857"/>
                    <a:pt x="84815" y="5205"/>
                    <a:pt x="84217" y="5613"/>
                  </a:cubicBezTo>
                  <a:cubicBezTo>
                    <a:pt x="83901" y="5816"/>
                    <a:pt x="83619" y="6060"/>
                    <a:pt x="83336" y="6303"/>
                  </a:cubicBezTo>
                  <a:cubicBezTo>
                    <a:pt x="83060" y="6553"/>
                    <a:pt x="82784" y="6809"/>
                    <a:pt x="82488" y="7032"/>
                  </a:cubicBezTo>
                  <a:cubicBezTo>
                    <a:pt x="81943" y="7440"/>
                    <a:pt x="81384" y="7841"/>
                    <a:pt x="80845" y="8268"/>
                  </a:cubicBezTo>
                  <a:cubicBezTo>
                    <a:pt x="80306" y="8689"/>
                    <a:pt x="79774" y="9142"/>
                    <a:pt x="79281" y="9635"/>
                  </a:cubicBezTo>
                  <a:cubicBezTo>
                    <a:pt x="79143" y="9773"/>
                    <a:pt x="79031" y="9918"/>
                    <a:pt x="78920" y="10062"/>
                  </a:cubicBezTo>
                  <a:cubicBezTo>
                    <a:pt x="78808" y="10207"/>
                    <a:pt x="78703" y="10345"/>
                    <a:pt x="78591" y="10470"/>
                  </a:cubicBezTo>
                  <a:lnTo>
                    <a:pt x="44106" y="44954"/>
                  </a:lnTo>
                  <a:lnTo>
                    <a:pt x="9622" y="79445"/>
                  </a:lnTo>
                  <a:cubicBezTo>
                    <a:pt x="3207" y="85847"/>
                    <a:pt x="0" y="94253"/>
                    <a:pt x="0" y="102659"/>
                  </a:cubicBezTo>
                  <a:cubicBezTo>
                    <a:pt x="0" y="111064"/>
                    <a:pt x="3214" y="119484"/>
                    <a:pt x="9628" y="125911"/>
                  </a:cubicBezTo>
                  <a:cubicBezTo>
                    <a:pt x="16049" y="132326"/>
                    <a:pt x="24462" y="135526"/>
                    <a:pt x="32874" y="135526"/>
                  </a:cubicBezTo>
                  <a:cubicBezTo>
                    <a:pt x="41280" y="135526"/>
                    <a:pt x="49686" y="132326"/>
                    <a:pt x="56074" y="125918"/>
                  </a:cubicBezTo>
                  <a:lnTo>
                    <a:pt x="62877" y="119109"/>
                  </a:lnTo>
                  <a:lnTo>
                    <a:pt x="69679" y="112307"/>
                  </a:lnTo>
                  <a:lnTo>
                    <a:pt x="69679" y="207650"/>
                  </a:lnTo>
                  <a:lnTo>
                    <a:pt x="69679" y="302994"/>
                  </a:lnTo>
                  <a:cubicBezTo>
                    <a:pt x="69686" y="312064"/>
                    <a:pt x="73366" y="320279"/>
                    <a:pt x="79314" y="326227"/>
                  </a:cubicBezTo>
                  <a:cubicBezTo>
                    <a:pt x="85262" y="332168"/>
                    <a:pt x="93471" y="335849"/>
                    <a:pt x="102547" y="335842"/>
                  </a:cubicBezTo>
                  <a:cubicBezTo>
                    <a:pt x="111617" y="335849"/>
                    <a:pt x="119832" y="332168"/>
                    <a:pt x="125780" y="326227"/>
                  </a:cubicBezTo>
                  <a:cubicBezTo>
                    <a:pt x="131728" y="320279"/>
                    <a:pt x="135408" y="312064"/>
                    <a:pt x="135408" y="302994"/>
                  </a:cubicBezTo>
                  <a:lnTo>
                    <a:pt x="135415" y="207624"/>
                  </a:lnTo>
                  <a:lnTo>
                    <a:pt x="135421" y="112254"/>
                  </a:lnTo>
                  <a:lnTo>
                    <a:pt x="142197" y="119030"/>
                  </a:lnTo>
                  <a:lnTo>
                    <a:pt x="148973" y="125806"/>
                  </a:lnTo>
                  <a:cubicBezTo>
                    <a:pt x="155388" y="132240"/>
                    <a:pt x="163787" y="135448"/>
                    <a:pt x="172200" y="135448"/>
                  </a:cubicBezTo>
                  <a:cubicBezTo>
                    <a:pt x="180612" y="135448"/>
                    <a:pt x="189025" y="132234"/>
                    <a:pt x="195452" y="125819"/>
                  </a:cubicBezTo>
                  <a:cubicBezTo>
                    <a:pt x="201860" y="119398"/>
                    <a:pt x="205061" y="110992"/>
                    <a:pt x="205061" y="102586"/>
                  </a:cubicBezTo>
                  <a:cubicBezTo>
                    <a:pt x="205061" y="94180"/>
                    <a:pt x="201860" y="85774"/>
                    <a:pt x="195452" y="79366"/>
                  </a:cubicBezTo>
                  <a:lnTo>
                    <a:pt x="160724" y="44639"/>
                  </a:lnTo>
                  <a:lnTo>
                    <a:pt x="125997" y="9911"/>
                  </a:lnTo>
                  <a:cubicBezTo>
                    <a:pt x="125182" y="9083"/>
                    <a:pt x="124327" y="8288"/>
                    <a:pt x="123433" y="7552"/>
                  </a:cubicBezTo>
                  <a:cubicBezTo>
                    <a:pt x="122540" y="6809"/>
                    <a:pt x="121613" y="6106"/>
                    <a:pt x="120653" y="5462"/>
                  </a:cubicBezTo>
                  <a:cubicBezTo>
                    <a:pt x="120489" y="5370"/>
                    <a:pt x="120331" y="5297"/>
                    <a:pt x="120167" y="5225"/>
                  </a:cubicBezTo>
                  <a:cubicBezTo>
                    <a:pt x="120009" y="5146"/>
                    <a:pt x="119845" y="5067"/>
                    <a:pt x="119674" y="4962"/>
                  </a:cubicBezTo>
                  <a:cubicBezTo>
                    <a:pt x="118931" y="4502"/>
                    <a:pt x="118176" y="4055"/>
                    <a:pt x="117394" y="3634"/>
                  </a:cubicBezTo>
                  <a:cubicBezTo>
                    <a:pt x="116611" y="3214"/>
                    <a:pt x="115816" y="2833"/>
                    <a:pt x="114988" y="2504"/>
                  </a:cubicBezTo>
                  <a:cubicBezTo>
                    <a:pt x="114613" y="2353"/>
                    <a:pt x="114232" y="2235"/>
                    <a:pt x="113845" y="2123"/>
                  </a:cubicBezTo>
                  <a:cubicBezTo>
                    <a:pt x="113457" y="2011"/>
                    <a:pt x="113062" y="1913"/>
                    <a:pt x="112675" y="1788"/>
                  </a:cubicBezTo>
                  <a:cubicBezTo>
                    <a:pt x="112050" y="1577"/>
                    <a:pt x="111433" y="1360"/>
                    <a:pt x="110802" y="1157"/>
                  </a:cubicBezTo>
                  <a:cubicBezTo>
                    <a:pt x="110171" y="953"/>
                    <a:pt x="109540" y="782"/>
                    <a:pt x="108882" y="651"/>
                  </a:cubicBezTo>
                  <a:cubicBezTo>
                    <a:pt x="107956" y="467"/>
                    <a:pt x="107029" y="342"/>
                    <a:pt x="106096" y="250"/>
                  </a:cubicBezTo>
                  <a:cubicBezTo>
                    <a:pt x="105156" y="158"/>
                    <a:pt x="104216" y="112"/>
                    <a:pt x="103276" y="85"/>
                  </a:cubicBezTo>
                  <a:cubicBezTo>
                    <a:pt x="103145" y="85"/>
                    <a:pt x="103027" y="72"/>
                    <a:pt x="102908" y="53"/>
                  </a:cubicBezTo>
                  <a:cubicBezTo>
                    <a:pt x="102790" y="33"/>
                    <a:pt x="102678" y="13"/>
                    <a:pt x="102534" y="0"/>
                  </a:cubicBezTo>
                  <a:lnTo>
                    <a:pt x="102527" y="7"/>
                  </a:lnTo>
                  <a:lnTo>
                    <a:pt x="102521" y="13"/>
                  </a:lnTo>
                  <a:cubicBezTo>
                    <a:pt x="101443" y="13"/>
                    <a:pt x="100358" y="72"/>
                    <a:pt x="99280" y="184"/>
                  </a:cubicBezTo>
                  <a:cubicBezTo>
                    <a:pt x="98203" y="296"/>
                    <a:pt x="97125" y="460"/>
                    <a:pt x="96060" y="677"/>
                  </a:cubicBezTo>
                  <a:close/>
                </a:path>
              </a:pathLst>
            </a:custGeom>
            <a:solidFill>
              <a:schemeClr val="accent2"/>
            </a:solid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6" name="Freeform: Shape 265">
              <a:extLst>
                <a:ext uri="{FF2B5EF4-FFF2-40B4-BE49-F238E27FC236}">
                  <a16:creationId xmlns:a16="http://schemas.microsoft.com/office/drawing/2014/main" id="{6EB40971-94B0-4910-8DF0-DABE456D138E}"/>
                </a:ext>
              </a:extLst>
            </p:cNvPr>
            <p:cNvSpPr/>
            <p:nvPr/>
          </p:nvSpPr>
          <p:spPr>
            <a:xfrm>
              <a:off x="-1899954" y="3343341"/>
              <a:ext cx="333375" cy="200025"/>
            </a:xfrm>
            <a:custGeom>
              <a:avLst/>
              <a:gdLst>
                <a:gd name="connsiteX0" fmla="*/ 335165 w 333375"/>
                <a:gd name="connsiteY0" fmla="*/ 96040 h 200025"/>
                <a:gd name="connsiteX1" fmla="*/ 334896 w 333375"/>
                <a:gd name="connsiteY1" fmla="*/ 95035 h 200025"/>
                <a:gd name="connsiteX2" fmla="*/ 334560 w 333375"/>
                <a:gd name="connsiteY2" fmla="*/ 94036 h 200025"/>
                <a:gd name="connsiteX3" fmla="*/ 334008 w 333375"/>
                <a:gd name="connsiteY3" fmla="*/ 91939 h 200025"/>
                <a:gd name="connsiteX4" fmla="*/ 333292 w 333375"/>
                <a:gd name="connsiteY4" fmla="*/ 89882 h 200025"/>
                <a:gd name="connsiteX5" fmla="*/ 332779 w 333375"/>
                <a:gd name="connsiteY5" fmla="*/ 88877 h 200025"/>
                <a:gd name="connsiteX6" fmla="*/ 332240 w 333375"/>
                <a:gd name="connsiteY6" fmla="*/ 87910 h 200025"/>
                <a:gd name="connsiteX7" fmla="*/ 331314 w 333375"/>
                <a:gd name="connsiteY7" fmla="*/ 86044 h 200025"/>
                <a:gd name="connsiteX8" fmla="*/ 330236 w 333375"/>
                <a:gd name="connsiteY8" fmla="*/ 84217 h 200025"/>
                <a:gd name="connsiteX9" fmla="*/ 329546 w 333375"/>
                <a:gd name="connsiteY9" fmla="*/ 83336 h 200025"/>
                <a:gd name="connsiteX10" fmla="*/ 328816 w 333375"/>
                <a:gd name="connsiteY10" fmla="*/ 82482 h 200025"/>
                <a:gd name="connsiteX11" fmla="*/ 327581 w 333375"/>
                <a:gd name="connsiteY11" fmla="*/ 80832 h 200025"/>
                <a:gd name="connsiteX12" fmla="*/ 326207 w 333375"/>
                <a:gd name="connsiteY12" fmla="*/ 79274 h 200025"/>
                <a:gd name="connsiteX13" fmla="*/ 325786 w 333375"/>
                <a:gd name="connsiteY13" fmla="*/ 78913 h 200025"/>
                <a:gd name="connsiteX14" fmla="*/ 325379 w 333375"/>
                <a:gd name="connsiteY14" fmla="*/ 78584 h 200025"/>
                <a:gd name="connsiteX15" fmla="*/ 290894 w 333375"/>
                <a:gd name="connsiteY15" fmla="*/ 44106 h 200025"/>
                <a:gd name="connsiteX16" fmla="*/ 256410 w 333375"/>
                <a:gd name="connsiteY16" fmla="*/ 9622 h 200025"/>
                <a:gd name="connsiteX17" fmla="*/ 233190 w 333375"/>
                <a:gd name="connsiteY17" fmla="*/ 0 h 200025"/>
                <a:gd name="connsiteX18" fmla="*/ 209937 w 333375"/>
                <a:gd name="connsiteY18" fmla="*/ 9628 h 200025"/>
                <a:gd name="connsiteX19" fmla="*/ 200322 w 333375"/>
                <a:gd name="connsiteY19" fmla="*/ 32874 h 200025"/>
                <a:gd name="connsiteX20" fmla="*/ 209931 w 333375"/>
                <a:gd name="connsiteY20" fmla="*/ 56074 h 200025"/>
                <a:gd name="connsiteX21" fmla="*/ 216740 w 333375"/>
                <a:gd name="connsiteY21" fmla="*/ 62870 h 200025"/>
                <a:gd name="connsiteX22" fmla="*/ 223542 w 333375"/>
                <a:gd name="connsiteY22" fmla="*/ 69672 h 200025"/>
                <a:gd name="connsiteX23" fmla="*/ 128192 w 333375"/>
                <a:gd name="connsiteY23" fmla="*/ 69672 h 200025"/>
                <a:gd name="connsiteX24" fmla="*/ 32848 w 333375"/>
                <a:gd name="connsiteY24" fmla="*/ 69672 h 200025"/>
                <a:gd name="connsiteX25" fmla="*/ 9615 w 333375"/>
                <a:gd name="connsiteY25" fmla="*/ 79307 h 200025"/>
                <a:gd name="connsiteX26" fmla="*/ 0 w 333375"/>
                <a:gd name="connsiteY26" fmla="*/ 102540 h 200025"/>
                <a:gd name="connsiteX27" fmla="*/ 9615 w 333375"/>
                <a:gd name="connsiteY27" fmla="*/ 125773 h 200025"/>
                <a:gd name="connsiteX28" fmla="*/ 32848 w 333375"/>
                <a:gd name="connsiteY28" fmla="*/ 135402 h 200025"/>
                <a:gd name="connsiteX29" fmla="*/ 128218 w 333375"/>
                <a:gd name="connsiteY29" fmla="*/ 135408 h 200025"/>
                <a:gd name="connsiteX30" fmla="*/ 223595 w 333375"/>
                <a:gd name="connsiteY30" fmla="*/ 135415 h 200025"/>
                <a:gd name="connsiteX31" fmla="*/ 216819 w 333375"/>
                <a:gd name="connsiteY31" fmla="*/ 142191 h 200025"/>
                <a:gd name="connsiteX32" fmla="*/ 210043 w 333375"/>
                <a:gd name="connsiteY32" fmla="*/ 148967 h 200025"/>
                <a:gd name="connsiteX33" fmla="*/ 200401 w 333375"/>
                <a:gd name="connsiteY33" fmla="*/ 172193 h 200025"/>
                <a:gd name="connsiteX34" fmla="*/ 210029 w 333375"/>
                <a:gd name="connsiteY34" fmla="*/ 195446 h 200025"/>
                <a:gd name="connsiteX35" fmla="*/ 233262 w 333375"/>
                <a:gd name="connsiteY35" fmla="*/ 205048 h 200025"/>
                <a:gd name="connsiteX36" fmla="*/ 256482 w 333375"/>
                <a:gd name="connsiteY36" fmla="*/ 195439 h 200025"/>
                <a:gd name="connsiteX37" fmla="*/ 291210 w 333375"/>
                <a:gd name="connsiteY37" fmla="*/ 160711 h 200025"/>
                <a:gd name="connsiteX38" fmla="*/ 325938 w 333375"/>
                <a:gd name="connsiteY38" fmla="*/ 125983 h 200025"/>
                <a:gd name="connsiteX39" fmla="*/ 328297 w 333375"/>
                <a:gd name="connsiteY39" fmla="*/ 123420 h 200025"/>
                <a:gd name="connsiteX40" fmla="*/ 330387 w 333375"/>
                <a:gd name="connsiteY40" fmla="*/ 120640 h 200025"/>
                <a:gd name="connsiteX41" fmla="*/ 330630 w 333375"/>
                <a:gd name="connsiteY41" fmla="*/ 120160 h 200025"/>
                <a:gd name="connsiteX42" fmla="*/ 330887 w 333375"/>
                <a:gd name="connsiteY42" fmla="*/ 119668 h 200025"/>
                <a:gd name="connsiteX43" fmla="*/ 332208 w 333375"/>
                <a:gd name="connsiteY43" fmla="*/ 117387 h 200025"/>
                <a:gd name="connsiteX44" fmla="*/ 333338 w 333375"/>
                <a:gd name="connsiteY44" fmla="*/ 114982 h 200025"/>
                <a:gd name="connsiteX45" fmla="*/ 333726 w 333375"/>
                <a:gd name="connsiteY45" fmla="*/ 113838 h 200025"/>
                <a:gd name="connsiteX46" fmla="*/ 334061 w 333375"/>
                <a:gd name="connsiteY46" fmla="*/ 112668 h 200025"/>
                <a:gd name="connsiteX47" fmla="*/ 334692 w 333375"/>
                <a:gd name="connsiteY47" fmla="*/ 110802 h 200025"/>
                <a:gd name="connsiteX48" fmla="*/ 335191 w 333375"/>
                <a:gd name="connsiteY48" fmla="*/ 108882 h 200025"/>
                <a:gd name="connsiteX49" fmla="*/ 335592 w 333375"/>
                <a:gd name="connsiteY49" fmla="*/ 106089 h 200025"/>
                <a:gd name="connsiteX50" fmla="*/ 335757 w 333375"/>
                <a:gd name="connsiteY50" fmla="*/ 103270 h 200025"/>
                <a:gd name="connsiteX51" fmla="*/ 335796 w 333375"/>
                <a:gd name="connsiteY51" fmla="*/ 102902 h 200025"/>
                <a:gd name="connsiteX52" fmla="*/ 335849 w 333375"/>
                <a:gd name="connsiteY52" fmla="*/ 102507 h 200025"/>
                <a:gd name="connsiteX53" fmla="*/ 335835 w 333375"/>
                <a:gd name="connsiteY53" fmla="*/ 102501 h 200025"/>
                <a:gd name="connsiteX54" fmla="*/ 335822 w 333375"/>
                <a:gd name="connsiteY54" fmla="*/ 102494 h 200025"/>
                <a:gd name="connsiteX55" fmla="*/ 335658 w 333375"/>
                <a:gd name="connsiteY55" fmla="*/ 99254 h 200025"/>
                <a:gd name="connsiteX56" fmla="*/ 335165 w 333375"/>
                <a:gd name="connsiteY56" fmla="*/ 9604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33375" h="200025">
                  <a:moveTo>
                    <a:pt x="335165" y="96040"/>
                  </a:moveTo>
                  <a:cubicBezTo>
                    <a:pt x="335099" y="95692"/>
                    <a:pt x="335001" y="95357"/>
                    <a:pt x="334896" y="95035"/>
                  </a:cubicBezTo>
                  <a:cubicBezTo>
                    <a:pt x="334777" y="94706"/>
                    <a:pt x="334666" y="94371"/>
                    <a:pt x="334560" y="94036"/>
                  </a:cubicBezTo>
                  <a:cubicBezTo>
                    <a:pt x="334383" y="93333"/>
                    <a:pt x="334199" y="92629"/>
                    <a:pt x="334008" y="91939"/>
                  </a:cubicBezTo>
                  <a:cubicBezTo>
                    <a:pt x="333805" y="91243"/>
                    <a:pt x="333588" y="90552"/>
                    <a:pt x="333292" y="89882"/>
                  </a:cubicBezTo>
                  <a:cubicBezTo>
                    <a:pt x="333141" y="89527"/>
                    <a:pt x="332970" y="89199"/>
                    <a:pt x="332779" y="88877"/>
                  </a:cubicBezTo>
                  <a:cubicBezTo>
                    <a:pt x="332602" y="88555"/>
                    <a:pt x="332418" y="88239"/>
                    <a:pt x="332240" y="87910"/>
                  </a:cubicBezTo>
                  <a:cubicBezTo>
                    <a:pt x="331932" y="87280"/>
                    <a:pt x="331636" y="86662"/>
                    <a:pt x="331314" y="86044"/>
                  </a:cubicBezTo>
                  <a:cubicBezTo>
                    <a:pt x="330979" y="85420"/>
                    <a:pt x="330630" y="84808"/>
                    <a:pt x="330236" y="84217"/>
                  </a:cubicBezTo>
                  <a:cubicBezTo>
                    <a:pt x="330032" y="83901"/>
                    <a:pt x="329789" y="83619"/>
                    <a:pt x="329546" y="83336"/>
                  </a:cubicBezTo>
                  <a:cubicBezTo>
                    <a:pt x="329303" y="83054"/>
                    <a:pt x="329046" y="82778"/>
                    <a:pt x="328816" y="82482"/>
                  </a:cubicBezTo>
                  <a:cubicBezTo>
                    <a:pt x="328409" y="81936"/>
                    <a:pt x="328008" y="81378"/>
                    <a:pt x="327581" y="80832"/>
                  </a:cubicBezTo>
                  <a:cubicBezTo>
                    <a:pt x="327160" y="80293"/>
                    <a:pt x="326707" y="79767"/>
                    <a:pt x="326207" y="79274"/>
                  </a:cubicBezTo>
                  <a:cubicBezTo>
                    <a:pt x="326069" y="79136"/>
                    <a:pt x="325924" y="79025"/>
                    <a:pt x="325786" y="78913"/>
                  </a:cubicBezTo>
                  <a:cubicBezTo>
                    <a:pt x="325635" y="78801"/>
                    <a:pt x="325504" y="78703"/>
                    <a:pt x="325379" y="78584"/>
                  </a:cubicBezTo>
                  <a:lnTo>
                    <a:pt x="290894" y="44106"/>
                  </a:lnTo>
                  <a:lnTo>
                    <a:pt x="256410" y="9622"/>
                  </a:lnTo>
                  <a:cubicBezTo>
                    <a:pt x="249995" y="3201"/>
                    <a:pt x="241596" y="0"/>
                    <a:pt x="233190" y="0"/>
                  </a:cubicBezTo>
                  <a:cubicBezTo>
                    <a:pt x="224784" y="0"/>
                    <a:pt x="216365" y="3207"/>
                    <a:pt x="209937" y="9628"/>
                  </a:cubicBezTo>
                  <a:cubicBezTo>
                    <a:pt x="203523" y="16049"/>
                    <a:pt x="200322" y="24469"/>
                    <a:pt x="200322" y="32874"/>
                  </a:cubicBezTo>
                  <a:cubicBezTo>
                    <a:pt x="200322" y="41280"/>
                    <a:pt x="203523" y="49686"/>
                    <a:pt x="209931" y="56074"/>
                  </a:cubicBezTo>
                  <a:lnTo>
                    <a:pt x="216740" y="62870"/>
                  </a:lnTo>
                  <a:lnTo>
                    <a:pt x="223542" y="69672"/>
                  </a:lnTo>
                  <a:lnTo>
                    <a:pt x="128192" y="69672"/>
                  </a:lnTo>
                  <a:lnTo>
                    <a:pt x="32848" y="69672"/>
                  </a:lnTo>
                  <a:cubicBezTo>
                    <a:pt x="23778" y="69686"/>
                    <a:pt x="15563" y="73359"/>
                    <a:pt x="9615" y="79307"/>
                  </a:cubicBezTo>
                  <a:cubicBezTo>
                    <a:pt x="3674" y="85255"/>
                    <a:pt x="-7" y="93464"/>
                    <a:pt x="0" y="102540"/>
                  </a:cubicBezTo>
                  <a:cubicBezTo>
                    <a:pt x="-7" y="111610"/>
                    <a:pt x="3674" y="119825"/>
                    <a:pt x="9615" y="125773"/>
                  </a:cubicBezTo>
                  <a:cubicBezTo>
                    <a:pt x="15563" y="131721"/>
                    <a:pt x="23778" y="135408"/>
                    <a:pt x="32848" y="135402"/>
                  </a:cubicBezTo>
                  <a:lnTo>
                    <a:pt x="128218" y="135408"/>
                  </a:lnTo>
                  <a:lnTo>
                    <a:pt x="223595" y="135415"/>
                  </a:lnTo>
                  <a:lnTo>
                    <a:pt x="216819" y="142191"/>
                  </a:lnTo>
                  <a:lnTo>
                    <a:pt x="210043" y="148967"/>
                  </a:lnTo>
                  <a:cubicBezTo>
                    <a:pt x="203608" y="155381"/>
                    <a:pt x="200401" y="163787"/>
                    <a:pt x="200401" y="172193"/>
                  </a:cubicBezTo>
                  <a:cubicBezTo>
                    <a:pt x="200401" y="180599"/>
                    <a:pt x="203608" y="189024"/>
                    <a:pt x="210029" y="195446"/>
                  </a:cubicBezTo>
                  <a:cubicBezTo>
                    <a:pt x="216444" y="201854"/>
                    <a:pt x="224850" y="205048"/>
                    <a:pt x="233262" y="205048"/>
                  </a:cubicBezTo>
                  <a:cubicBezTo>
                    <a:pt x="241675" y="205048"/>
                    <a:pt x="250081" y="201854"/>
                    <a:pt x="256482" y="195439"/>
                  </a:cubicBezTo>
                  <a:lnTo>
                    <a:pt x="291210" y="160711"/>
                  </a:lnTo>
                  <a:lnTo>
                    <a:pt x="325938" y="125983"/>
                  </a:lnTo>
                  <a:cubicBezTo>
                    <a:pt x="326772" y="125169"/>
                    <a:pt x="327554" y="124314"/>
                    <a:pt x="328297" y="123420"/>
                  </a:cubicBezTo>
                  <a:cubicBezTo>
                    <a:pt x="329040" y="122520"/>
                    <a:pt x="329750" y="121600"/>
                    <a:pt x="330387" y="120640"/>
                  </a:cubicBezTo>
                  <a:cubicBezTo>
                    <a:pt x="330479" y="120483"/>
                    <a:pt x="330551" y="120312"/>
                    <a:pt x="330630" y="120160"/>
                  </a:cubicBezTo>
                  <a:cubicBezTo>
                    <a:pt x="330709" y="119996"/>
                    <a:pt x="330781" y="119832"/>
                    <a:pt x="330887" y="119668"/>
                  </a:cubicBezTo>
                  <a:cubicBezTo>
                    <a:pt x="331347" y="118931"/>
                    <a:pt x="331800" y="118169"/>
                    <a:pt x="332208" y="117387"/>
                  </a:cubicBezTo>
                  <a:cubicBezTo>
                    <a:pt x="332628" y="116605"/>
                    <a:pt x="333016" y="115810"/>
                    <a:pt x="333338" y="114982"/>
                  </a:cubicBezTo>
                  <a:cubicBezTo>
                    <a:pt x="333489" y="114607"/>
                    <a:pt x="333607" y="114232"/>
                    <a:pt x="333726" y="113838"/>
                  </a:cubicBezTo>
                  <a:cubicBezTo>
                    <a:pt x="333831" y="113444"/>
                    <a:pt x="333929" y="113062"/>
                    <a:pt x="334061" y="112668"/>
                  </a:cubicBezTo>
                  <a:cubicBezTo>
                    <a:pt x="334265" y="112044"/>
                    <a:pt x="334482" y="111432"/>
                    <a:pt x="334692" y="110802"/>
                  </a:cubicBezTo>
                  <a:cubicBezTo>
                    <a:pt x="334882" y="110171"/>
                    <a:pt x="335066" y="109533"/>
                    <a:pt x="335191" y="108882"/>
                  </a:cubicBezTo>
                  <a:cubicBezTo>
                    <a:pt x="335369" y="107956"/>
                    <a:pt x="335500" y="107029"/>
                    <a:pt x="335592" y="106089"/>
                  </a:cubicBezTo>
                  <a:cubicBezTo>
                    <a:pt x="335684" y="105149"/>
                    <a:pt x="335730" y="104216"/>
                    <a:pt x="335757" y="103270"/>
                  </a:cubicBezTo>
                  <a:cubicBezTo>
                    <a:pt x="335757" y="103138"/>
                    <a:pt x="335770" y="103020"/>
                    <a:pt x="335796" y="102902"/>
                  </a:cubicBezTo>
                  <a:cubicBezTo>
                    <a:pt x="335809" y="102770"/>
                    <a:pt x="335835" y="102652"/>
                    <a:pt x="335849" y="102507"/>
                  </a:cubicBezTo>
                  <a:lnTo>
                    <a:pt x="335835" y="102501"/>
                  </a:lnTo>
                  <a:lnTo>
                    <a:pt x="335822" y="102494"/>
                  </a:lnTo>
                  <a:cubicBezTo>
                    <a:pt x="335822" y="101416"/>
                    <a:pt x="335770" y="100332"/>
                    <a:pt x="335658" y="99254"/>
                  </a:cubicBezTo>
                  <a:cubicBezTo>
                    <a:pt x="335546" y="98176"/>
                    <a:pt x="335389" y="97105"/>
                    <a:pt x="335165" y="96040"/>
                  </a:cubicBezTo>
                  <a:close/>
                </a:path>
              </a:pathLst>
            </a:custGeom>
            <a:solidFill>
              <a:schemeClr val="accent2"/>
            </a:solid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7" name="Freeform: Shape 266">
              <a:extLst>
                <a:ext uri="{FF2B5EF4-FFF2-40B4-BE49-F238E27FC236}">
                  <a16:creationId xmlns:a16="http://schemas.microsoft.com/office/drawing/2014/main" id="{1CB1B1B7-9A73-44E8-9D93-ECF53CCC225B}"/>
                </a:ext>
              </a:extLst>
            </p:cNvPr>
            <p:cNvSpPr/>
            <p:nvPr/>
          </p:nvSpPr>
          <p:spPr>
            <a:xfrm>
              <a:off x="-1938758" y="2958397"/>
              <a:ext cx="371475" cy="371475"/>
            </a:xfrm>
            <a:custGeom>
              <a:avLst/>
              <a:gdLst>
                <a:gd name="connsiteX0" fmla="*/ 361665 w 371475"/>
                <a:gd name="connsiteY0" fmla="*/ 5567 h 371475"/>
                <a:gd name="connsiteX1" fmla="*/ 359832 w 371475"/>
                <a:gd name="connsiteY1" fmla="*/ 4555 h 371475"/>
                <a:gd name="connsiteX2" fmla="*/ 355993 w 371475"/>
                <a:gd name="connsiteY2" fmla="*/ 2504 h 371475"/>
                <a:gd name="connsiteX3" fmla="*/ 353811 w 371475"/>
                <a:gd name="connsiteY3" fmla="*/ 1847 h 371475"/>
                <a:gd name="connsiteX4" fmla="*/ 349822 w 371475"/>
                <a:gd name="connsiteY4" fmla="*/ 651 h 371475"/>
                <a:gd name="connsiteX5" fmla="*/ 347574 w 371475"/>
                <a:gd name="connsiteY5" fmla="*/ 434 h 371475"/>
                <a:gd name="connsiteX6" fmla="*/ 343480 w 371475"/>
                <a:gd name="connsiteY6" fmla="*/ 0 h 371475"/>
                <a:gd name="connsiteX7" fmla="*/ 342389 w 371475"/>
                <a:gd name="connsiteY7" fmla="*/ 118 h 371475"/>
                <a:gd name="connsiteX8" fmla="*/ 244857 w 371475"/>
                <a:gd name="connsiteY8" fmla="*/ 131 h 371475"/>
                <a:gd name="connsiteX9" fmla="*/ 212008 w 371475"/>
                <a:gd name="connsiteY9" fmla="*/ 32980 h 371475"/>
                <a:gd name="connsiteX10" fmla="*/ 244857 w 371475"/>
                <a:gd name="connsiteY10" fmla="*/ 65828 h 371475"/>
                <a:gd name="connsiteX11" fmla="*/ 264074 w 371475"/>
                <a:gd name="connsiteY11" fmla="*/ 65847 h 371475"/>
                <a:gd name="connsiteX12" fmla="*/ 9629 w 371475"/>
                <a:gd name="connsiteY12" fmla="*/ 320272 h 371475"/>
                <a:gd name="connsiteX13" fmla="*/ 9629 w 371475"/>
                <a:gd name="connsiteY13" fmla="*/ 366738 h 371475"/>
                <a:gd name="connsiteX14" fmla="*/ 56082 w 371475"/>
                <a:gd name="connsiteY14" fmla="*/ 366738 h 371475"/>
                <a:gd name="connsiteX15" fmla="*/ 310605 w 371475"/>
                <a:gd name="connsiteY15" fmla="*/ 112267 h 371475"/>
                <a:gd name="connsiteX16" fmla="*/ 310605 w 371475"/>
                <a:gd name="connsiteY16" fmla="*/ 131458 h 371475"/>
                <a:gd name="connsiteX17" fmla="*/ 343453 w 371475"/>
                <a:gd name="connsiteY17" fmla="*/ 164313 h 371475"/>
                <a:gd name="connsiteX18" fmla="*/ 376302 w 371475"/>
                <a:gd name="connsiteY18" fmla="*/ 131478 h 371475"/>
                <a:gd name="connsiteX19" fmla="*/ 376302 w 371475"/>
                <a:gd name="connsiteY19" fmla="*/ 33262 h 371475"/>
                <a:gd name="connsiteX20" fmla="*/ 375671 w 371475"/>
                <a:gd name="connsiteY20" fmla="*/ 26309 h 371475"/>
                <a:gd name="connsiteX21" fmla="*/ 375349 w 371475"/>
                <a:gd name="connsiteY21" fmla="*/ 25277 h 371475"/>
                <a:gd name="connsiteX22" fmla="*/ 373758 w 371475"/>
                <a:gd name="connsiteY22" fmla="*/ 20243 h 371475"/>
                <a:gd name="connsiteX23" fmla="*/ 372654 w 371475"/>
                <a:gd name="connsiteY23" fmla="*/ 18100 h 371475"/>
                <a:gd name="connsiteX24" fmla="*/ 370768 w 371475"/>
                <a:gd name="connsiteY24" fmla="*/ 14630 h 371475"/>
                <a:gd name="connsiteX25" fmla="*/ 367199 w 371475"/>
                <a:gd name="connsiteY25" fmla="*/ 10240 h 371475"/>
                <a:gd name="connsiteX26" fmla="*/ 366726 w 371475"/>
                <a:gd name="connsiteY26" fmla="*/ 9641 h 371475"/>
                <a:gd name="connsiteX27" fmla="*/ 366686 w 371475"/>
                <a:gd name="connsiteY27" fmla="*/ 9641 h 371475"/>
                <a:gd name="connsiteX28" fmla="*/ 361665 w 371475"/>
                <a:gd name="connsiteY28" fmla="*/ 5567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71475" h="371475">
                  <a:moveTo>
                    <a:pt x="361665" y="5567"/>
                  </a:moveTo>
                  <a:cubicBezTo>
                    <a:pt x="361100" y="5153"/>
                    <a:pt x="360430" y="4896"/>
                    <a:pt x="359832" y="4555"/>
                  </a:cubicBezTo>
                  <a:cubicBezTo>
                    <a:pt x="358589" y="3825"/>
                    <a:pt x="357341" y="3056"/>
                    <a:pt x="355993" y="2504"/>
                  </a:cubicBezTo>
                  <a:cubicBezTo>
                    <a:pt x="355277" y="2221"/>
                    <a:pt x="354554" y="2090"/>
                    <a:pt x="353811" y="1847"/>
                  </a:cubicBezTo>
                  <a:cubicBezTo>
                    <a:pt x="352517" y="1413"/>
                    <a:pt x="351228" y="927"/>
                    <a:pt x="349822" y="651"/>
                  </a:cubicBezTo>
                  <a:cubicBezTo>
                    <a:pt x="349079" y="526"/>
                    <a:pt x="348330" y="526"/>
                    <a:pt x="347574" y="434"/>
                  </a:cubicBezTo>
                  <a:cubicBezTo>
                    <a:pt x="346253" y="243"/>
                    <a:pt x="344880" y="26"/>
                    <a:pt x="343480" y="0"/>
                  </a:cubicBezTo>
                  <a:cubicBezTo>
                    <a:pt x="343092" y="26"/>
                    <a:pt x="342737" y="125"/>
                    <a:pt x="342389" y="118"/>
                  </a:cubicBezTo>
                  <a:lnTo>
                    <a:pt x="244857" y="131"/>
                  </a:lnTo>
                  <a:cubicBezTo>
                    <a:pt x="226704" y="131"/>
                    <a:pt x="212008" y="14834"/>
                    <a:pt x="212008" y="32980"/>
                  </a:cubicBezTo>
                  <a:cubicBezTo>
                    <a:pt x="212022" y="51145"/>
                    <a:pt x="226743" y="65861"/>
                    <a:pt x="244857" y="65828"/>
                  </a:cubicBezTo>
                  <a:lnTo>
                    <a:pt x="264074" y="65847"/>
                  </a:lnTo>
                  <a:lnTo>
                    <a:pt x="9629" y="320272"/>
                  </a:lnTo>
                  <a:cubicBezTo>
                    <a:pt x="-3200" y="333121"/>
                    <a:pt x="-3220" y="353942"/>
                    <a:pt x="9629" y="366738"/>
                  </a:cubicBezTo>
                  <a:cubicBezTo>
                    <a:pt x="22445" y="379574"/>
                    <a:pt x="43259" y="379580"/>
                    <a:pt x="56082" y="366738"/>
                  </a:cubicBezTo>
                  <a:lnTo>
                    <a:pt x="310605" y="112267"/>
                  </a:lnTo>
                  <a:lnTo>
                    <a:pt x="310605" y="131458"/>
                  </a:lnTo>
                  <a:cubicBezTo>
                    <a:pt x="310553" y="149604"/>
                    <a:pt x="325275" y="164306"/>
                    <a:pt x="343453" y="164313"/>
                  </a:cubicBezTo>
                  <a:cubicBezTo>
                    <a:pt x="361606" y="164306"/>
                    <a:pt x="376315" y="149611"/>
                    <a:pt x="376302" y="131478"/>
                  </a:cubicBezTo>
                  <a:lnTo>
                    <a:pt x="376302" y="33262"/>
                  </a:lnTo>
                  <a:cubicBezTo>
                    <a:pt x="376328" y="30922"/>
                    <a:pt x="376150" y="28589"/>
                    <a:pt x="375671" y="26309"/>
                  </a:cubicBezTo>
                  <a:cubicBezTo>
                    <a:pt x="375565" y="25954"/>
                    <a:pt x="375454" y="25658"/>
                    <a:pt x="375349" y="25277"/>
                  </a:cubicBezTo>
                  <a:cubicBezTo>
                    <a:pt x="374941" y="23555"/>
                    <a:pt x="374461" y="21866"/>
                    <a:pt x="373758" y="20243"/>
                  </a:cubicBezTo>
                  <a:cubicBezTo>
                    <a:pt x="373449" y="19487"/>
                    <a:pt x="373002" y="18829"/>
                    <a:pt x="372654" y="18100"/>
                  </a:cubicBezTo>
                  <a:cubicBezTo>
                    <a:pt x="372063" y="16897"/>
                    <a:pt x="371497" y="15708"/>
                    <a:pt x="370768" y="14630"/>
                  </a:cubicBezTo>
                  <a:cubicBezTo>
                    <a:pt x="369703" y="13039"/>
                    <a:pt x="368481" y="11607"/>
                    <a:pt x="367199" y="10240"/>
                  </a:cubicBezTo>
                  <a:cubicBezTo>
                    <a:pt x="367022" y="10069"/>
                    <a:pt x="366903" y="9858"/>
                    <a:pt x="366726" y="9641"/>
                  </a:cubicBezTo>
                  <a:lnTo>
                    <a:pt x="366686" y="9641"/>
                  </a:lnTo>
                  <a:cubicBezTo>
                    <a:pt x="365162" y="8123"/>
                    <a:pt x="363466" y="6769"/>
                    <a:pt x="361665" y="5567"/>
                  </a:cubicBezTo>
                  <a:close/>
                </a:path>
              </a:pathLst>
            </a:custGeom>
            <a:solidFill>
              <a:schemeClr val="accent1"/>
            </a:solid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8" name="Freeform: Shape 267">
              <a:extLst>
                <a:ext uri="{FF2B5EF4-FFF2-40B4-BE49-F238E27FC236}">
                  <a16:creationId xmlns:a16="http://schemas.microsoft.com/office/drawing/2014/main" id="{00B34E36-24C2-4F18-91B5-41C43E06B24F}"/>
                </a:ext>
              </a:extLst>
            </p:cNvPr>
            <p:cNvSpPr/>
            <p:nvPr/>
          </p:nvSpPr>
          <p:spPr>
            <a:xfrm>
              <a:off x="-2153262" y="3349280"/>
              <a:ext cx="190500" cy="190500"/>
            </a:xfrm>
            <a:custGeom>
              <a:avLst/>
              <a:gdLst>
                <a:gd name="connsiteX0" fmla="*/ 197168 w 190500"/>
                <a:gd name="connsiteY0" fmla="*/ 98533 h 190500"/>
                <a:gd name="connsiteX1" fmla="*/ 168302 w 190500"/>
                <a:gd name="connsiteY1" fmla="*/ 168238 h 190500"/>
                <a:gd name="connsiteX2" fmla="*/ 28878 w 190500"/>
                <a:gd name="connsiteY2" fmla="*/ 168245 h 190500"/>
                <a:gd name="connsiteX3" fmla="*/ 0 w 190500"/>
                <a:gd name="connsiteY3" fmla="*/ 98533 h 190500"/>
                <a:gd name="connsiteX4" fmla="*/ 0 w 190500"/>
                <a:gd name="connsiteY4" fmla="*/ 98533 h 190500"/>
                <a:gd name="connsiteX5" fmla="*/ 28885 w 190500"/>
                <a:gd name="connsiteY5" fmla="*/ 28828 h 190500"/>
                <a:gd name="connsiteX6" fmla="*/ 168296 w 190500"/>
                <a:gd name="connsiteY6" fmla="*/ 28834 h 190500"/>
                <a:gd name="connsiteX7" fmla="*/ 197168 w 190500"/>
                <a:gd name="connsiteY7" fmla="*/ 98533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190500">
                  <a:moveTo>
                    <a:pt x="197168" y="98533"/>
                  </a:moveTo>
                  <a:cubicBezTo>
                    <a:pt x="197181" y="124861"/>
                    <a:pt x="186921" y="149619"/>
                    <a:pt x="168302" y="168238"/>
                  </a:cubicBezTo>
                  <a:cubicBezTo>
                    <a:pt x="129848" y="206692"/>
                    <a:pt x="67306" y="206679"/>
                    <a:pt x="28878" y="168245"/>
                  </a:cubicBezTo>
                  <a:cubicBezTo>
                    <a:pt x="10266" y="149619"/>
                    <a:pt x="7" y="124855"/>
                    <a:pt x="0" y="98533"/>
                  </a:cubicBezTo>
                  <a:lnTo>
                    <a:pt x="0" y="98533"/>
                  </a:lnTo>
                  <a:cubicBezTo>
                    <a:pt x="-7" y="72218"/>
                    <a:pt x="10259" y="47453"/>
                    <a:pt x="28885" y="28828"/>
                  </a:cubicBezTo>
                  <a:cubicBezTo>
                    <a:pt x="67326" y="-9614"/>
                    <a:pt x="129855" y="-9607"/>
                    <a:pt x="168296" y="28834"/>
                  </a:cubicBezTo>
                  <a:cubicBezTo>
                    <a:pt x="186915" y="47453"/>
                    <a:pt x="197187" y="72211"/>
                    <a:pt x="197168" y="98533"/>
                  </a:cubicBezTo>
                  <a:close/>
                </a:path>
              </a:pathLst>
            </a:custGeom>
            <a:solidFill>
              <a:schemeClr val="accent1"/>
            </a:solid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19" name="Oval 218">
            <a:extLst>
              <a:ext uri="{FF2B5EF4-FFF2-40B4-BE49-F238E27FC236}">
                <a16:creationId xmlns:a16="http://schemas.microsoft.com/office/drawing/2014/main" id="{3AAFB296-D278-41B9-837B-1550574BCF18}"/>
              </a:ext>
            </a:extLst>
          </p:cNvPr>
          <p:cNvSpPr/>
          <p:nvPr/>
        </p:nvSpPr>
        <p:spPr bwMode="auto">
          <a:xfrm>
            <a:off x="4568145" y="5410945"/>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21" name="Oval 220">
            <a:extLst>
              <a:ext uri="{FF2B5EF4-FFF2-40B4-BE49-F238E27FC236}">
                <a16:creationId xmlns:a16="http://schemas.microsoft.com/office/drawing/2014/main" id="{31485E75-045D-4BCC-B8B7-F9EA0A94D117}"/>
              </a:ext>
            </a:extLst>
          </p:cNvPr>
          <p:cNvSpPr/>
          <p:nvPr/>
        </p:nvSpPr>
        <p:spPr bwMode="auto">
          <a:xfrm>
            <a:off x="4988707" y="5410945"/>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22" name="Oval 221">
            <a:extLst>
              <a:ext uri="{FF2B5EF4-FFF2-40B4-BE49-F238E27FC236}">
                <a16:creationId xmlns:a16="http://schemas.microsoft.com/office/drawing/2014/main" id="{825A06E0-8D5A-43E2-90D1-D5E7942870D8}"/>
              </a:ext>
            </a:extLst>
          </p:cNvPr>
          <p:cNvSpPr/>
          <p:nvPr/>
        </p:nvSpPr>
        <p:spPr bwMode="auto">
          <a:xfrm>
            <a:off x="5409269" y="5410945"/>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24" name="Oval 223">
            <a:extLst>
              <a:ext uri="{FF2B5EF4-FFF2-40B4-BE49-F238E27FC236}">
                <a16:creationId xmlns:a16="http://schemas.microsoft.com/office/drawing/2014/main" id="{CCBC4333-1CAC-4909-9601-59FC5853D25B}"/>
              </a:ext>
            </a:extLst>
          </p:cNvPr>
          <p:cNvSpPr/>
          <p:nvPr/>
        </p:nvSpPr>
        <p:spPr bwMode="auto">
          <a:xfrm>
            <a:off x="5829831" y="5410945"/>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25" name="Oval 224">
            <a:extLst>
              <a:ext uri="{FF2B5EF4-FFF2-40B4-BE49-F238E27FC236}">
                <a16:creationId xmlns:a16="http://schemas.microsoft.com/office/drawing/2014/main" id="{01814F09-19F7-4042-83A6-121B123F1B1C}"/>
              </a:ext>
            </a:extLst>
          </p:cNvPr>
          <p:cNvSpPr/>
          <p:nvPr/>
        </p:nvSpPr>
        <p:spPr bwMode="auto">
          <a:xfrm>
            <a:off x="6250393" y="5410945"/>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26" name="Oval 225">
            <a:extLst>
              <a:ext uri="{FF2B5EF4-FFF2-40B4-BE49-F238E27FC236}">
                <a16:creationId xmlns:a16="http://schemas.microsoft.com/office/drawing/2014/main" id="{8CE44831-16E2-4C36-971D-736CE83F2D74}"/>
              </a:ext>
            </a:extLst>
          </p:cNvPr>
          <p:cNvSpPr/>
          <p:nvPr/>
        </p:nvSpPr>
        <p:spPr bwMode="auto">
          <a:xfrm>
            <a:off x="6670957" y="5417728"/>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84" name="Star: 5 Points 283">
            <a:extLst>
              <a:ext uri="{FF2B5EF4-FFF2-40B4-BE49-F238E27FC236}">
                <a16:creationId xmlns:a16="http://schemas.microsoft.com/office/drawing/2014/main" id="{A347FA43-1F18-4FDB-AD97-55BDF30E1D5E}"/>
              </a:ext>
            </a:extLst>
          </p:cNvPr>
          <p:cNvSpPr/>
          <p:nvPr/>
        </p:nvSpPr>
        <p:spPr bwMode="auto">
          <a:xfrm>
            <a:off x="9228666" y="3217482"/>
            <a:ext cx="247512" cy="239308"/>
          </a:xfrm>
          <a:prstGeom prst="star5">
            <a:avLst/>
          </a:prstGeom>
          <a:solidFill>
            <a:schemeClr val="accent4"/>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cxnSp>
        <p:nvCxnSpPr>
          <p:cNvPr id="11" name="Straight Connector 10">
            <a:extLst>
              <a:ext uri="{FF2B5EF4-FFF2-40B4-BE49-F238E27FC236}">
                <a16:creationId xmlns:a16="http://schemas.microsoft.com/office/drawing/2014/main" id="{A2301782-B5E5-DBAF-1FDC-CBF1DD129400}"/>
              </a:ext>
            </a:extLst>
          </p:cNvPr>
          <p:cNvCxnSpPr>
            <a:cxnSpLocks/>
            <a:stCxn id="277" idx="1"/>
          </p:cNvCxnSpPr>
          <p:nvPr/>
        </p:nvCxnSpPr>
        <p:spPr>
          <a:xfrm>
            <a:off x="425823" y="3177970"/>
            <a:ext cx="432462" cy="530436"/>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C88B2CFD-B0CC-F109-15EA-C4D4072122B4}"/>
              </a:ext>
            </a:extLst>
          </p:cNvPr>
          <p:cNvSpPr/>
          <p:nvPr/>
        </p:nvSpPr>
        <p:spPr bwMode="auto">
          <a:xfrm>
            <a:off x="1123898" y="3530764"/>
            <a:ext cx="350430" cy="355284"/>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17" name="Oval 16">
            <a:extLst>
              <a:ext uri="{FF2B5EF4-FFF2-40B4-BE49-F238E27FC236}">
                <a16:creationId xmlns:a16="http://schemas.microsoft.com/office/drawing/2014/main" id="{3DEC0AA3-6C61-2519-EF16-A15007964B47}"/>
              </a:ext>
            </a:extLst>
          </p:cNvPr>
          <p:cNvSpPr/>
          <p:nvPr/>
        </p:nvSpPr>
        <p:spPr bwMode="auto">
          <a:xfrm>
            <a:off x="389569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18" name="Oval 17">
            <a:extLst>
              <a:ext uri="{FF2B5EF4-FFF2-40B4-BE49-F238E27FC236}">
                <a16:creationId xmlns:a16="http://schemas.microsoft.com/office/drawing/2014/main" id="{05CA981D-E0CD-19CF-6325-589F4025038C}"/>
              </a:ext>
            </a:extLst>
          </p:cNvPr>
          <p:cNvSpPr/>
          <p:nvPr/>
        </p:nvSpPr>
        <p:spPr bwMode="auto">
          <a:xfrm>
            <a:off x="432439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19" name="Oval 18">
            <a:extLst>
              <a:ext uri="{FF2B5EF4-FFF2-40B4-BE49-F238E27FC236}">
                <a16:creationId xmlns:a16="http://schemas.microsoft.com/office/drawing/2014/main" id="{21ED1855-4822-6DB5-3EAE-6BC82A48364F}"/>
              </a:ext>
            </a:extLst>
          </p:cNvPr>
          <p:cNvSpPr/>
          <p:nvPr/>
        </p:nvSpPr>
        <p:spPr bwMode="auto">
          <a:xfrm>
            <a:off x="475310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0" name="Oval 19">
            <a:extLst>
              <a:ext uri="{FF2B5EF4-FFF2-40B4-BE49-F238E27FC236}">
                <a16:creationId xmlns:a16="http://schemas.microsoft.com/office/drawing/2014/main" id="{6A3E0D55-91EB-77E7-93C3-E24C46C70F1A}"/>
              </a:ext>
            </a:extLst>
          </p:cNvPr>
          <p:cNvSpPr/>
          <p:nvPr/>
        </p:nvSpPr>
        <p:spPr bwMode="auto">
          <a:xfrm>
            <a:off x="518180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1" name="Oval 20">
            <a:extLst>
              <a:ext uri="{FF2B5EF4-FFF2-40B4-BE49-F238E27FC236}">
                <a16:creationId xmlns:a16="http://schemas.microsoft.com/office/drawing/2014/main" id="{FD7419E0-FCF8-56EB-82DA-1357CA07723B}"/>
              </a:ext>
            </a:extLst>
          </p:cNvPr>
          <p:cNvSpPr/>
          <p:nvPr/>
        </p:nvSpPr>
        <p:spPr bwMode="auto">
          <a:xfrm>
            <a:off x="603921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2" name="Oval 21">
            <a:extLst>
              <a:ext uri="{FF2B5EF4-FFF2-40B4-BE49-F238E27FC236}">
                <a16:creationId xmlns:a16="http://schemas.microsoft.com/office/drawing/2014/main" id="{284736E7-7592-2322-5006-A04772CE48C3}"/>
              </a:ext>
            </a:extLst>
          </p:cNvPr>
          <p:cNvSpPr/>
          <p:nvPr/>
        </p:nvSpPr>
        <p:spPr bwMode="auto">
          <a:xfrm>
            <a:off x="689662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3" name="Oval 22">
            <a:extLst>
              <a:ext uri="{FF2B5EF4-FFF2-40B4-BE49-F238E27FC236}">
                <a16:creationId xmlns:a16="http://schemas.microsoft.com/office/drawing/2014/main" id="{191765BB-1CF1-B729-12E1-D3041B0BF20A}"/>
              </a:ext>
            </a:extLst>
          </p:cNvPr>
          <p:cNvSpPr/>
          <p:nvPr/>
        </p:nvSpPr>
        <p:spPr bwMode="auto">
          <a:xfrm>
            <a:off x="775403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4" name="Oval 23">
            <a:extLst>
              <a:ext uri="{FF2B5EF4-FFF2-40B4-BE49-F238E27FC236}">
                <a16:creationId xmlns:a16="http://schemas.microsoft.com/office/drawing/2014/main" id="{CE6630F1-FB56-1CBB-5619-A3D474B288BE}"/>
              </a:ext>
            </a:extLst>
          </p:cNvPr>
          <p:cNvSpPr/>
          <p:nvPr/>
        </p:nvSpPr>
        <p:spPr bwMode="auto">
          <a:xfrm>
            <a:off x="861144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5" name="Oval 24">
            <a:extLst>
              <a:ext uri="{FF2B5EF4-FFF2-40B4-BE49-F238E27FC236}">
                <a16:creationId xmlns:a16="http://schemas.microsoft.com/office/drawing/2014/main" id="{7676F7E0-EDCC-0FE2-B996-3C7825FD3B38}"/>
              </a:ext>
            </a:extLst>
          </p:cNvPr>
          <p:cNvSpPr/>
          <p:nvPr/>
        </p:nvSpPr>
        <p:spPr bwMode="auto">
          <a:xfrm>
            <a:off x="946885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6" name="Oval 25">
            <a:extLst>
              <a:ext uri="{FF2B5EF4-FFF2-40B4-BE49-F238E27FC236}">
                <a16:creationId xmlns:a16="http://schemas.microsoft.com/office/drawing/2014/main" id="{504FD693-48F4-7D5A-9E4A-3FCF05D8ED2C}"/>
              </a:ext>
            </a:extLst>
          </p:cNvPr>
          <p:cNvSpPr/>
          <p:nvPr/>
        </p:nvSpPr>
        <p:spPr bwMode="auto">
          <a:xfrm>
            <a:off x="9897572"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7" name="Oval 26">
            <a:extLst>
              <a:ext uri="{FF2B5EF4-FFF2-40B4-BE49-F238E27FC236}">
                <a16:creationId xmlns:a16="http://schemas.microsoft.com/office/drawing/2014/main" id="{21E21B7A-8731-CEF9-9425-05CB0402BBCF}"/>
              </a:ext>
            </a:extLst>
          </p:cNvPr>
          <p:cNvSpPr/>
          <p:nvPr/>
        </p:nvSpPr>
        <p:spPr bwMode="auto">
          <a:xfrm>
            <a:off x="561051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8" name="Oval 27">
            <a:extLst>
              <a:ext uri="{FF2B5EF4-FFF2-40B4-BE49-F238E27FC236}">
                <a16:creationId xmlns:a16="http://schemas.microsoft.com/office/drawing/2014/main" id="{01F451A8-04C1-3BFB-0F80-3A9AAE0CD2D1}"/>
              </a:ext>
            </a:extLst>
          </p:cNvPr>
          <p:cNvSpPr/>
          <p:nvPr/>
        </p:nvSpPr>
        <p:spPr bwMode="auto">
          <a:xfrm>
            <a:off x="646792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9" name="Oval 28">
            <a:extLst>
              <a:ext uri="{FF2B5EF4-FFF2-40B4-BE49-F238E27FC236}">
                <a16:creationId xmlns:a16="http://schemas.microsoft.com/office/drawing/2014/main" id="{9F671E37-01A9-0C53-76D5-B9D61374FAD7}"/>
              </a:ext>
            </a:extLst>
          </p:cNvPr>
          <p:cNvSpPr/>
          <p:nvPr/>
        </p:nvSpPr>
        <p:spPr bwMode="auto">
          <a:xfrm>
            <a:off x="732533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30" name="Oval 29">
            <a:extLst>
              <a:ext uri="{FF2B5EF4-FFF2-40B4-BE49-F238E27FC236}">
                <a16:creationId xmlns:a16="http://schemas.microsoft.com/office/drawing/2014/main" id="{833490D8-33F5-CCDB-2405-929D8B367DE5}"/>
              </a:ext>
            </a:extLst>
          </p:cNvPr>
          <p:cNvSpPr/>
          <p:nvPr/>
        </p:nvSpPr>
        <p:spPr bwMode="auto">
          <a:xfrm>
            <a:off x="818274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31" name="Oval 30">
            <a:extLst>
              <a:ext uri="{FF2B5EF4-FFF2-40B4-BE49-F238E27FC236}">
                <a16:creationId xmlns:a16="http://schemas.microsoft.com/office/drawing/2014/main" id="{BB34C1E8-B850-C914-4227-9CBAD1FB621A}"/>
              </a:ext>
            </a:extLst>
          </p:cNvPr>
          <p:cNvSpPr/>
          <p:nvPr/>
        </p:nvSpPr>
        <p:spPr bwMode="auto">
          <a:xfrm>
            <a:off x="904015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38" name="TextBox 237">
            <a:extLst>
              <a:ext uri="{FF2B5EF4-FFF2-40B4-BE49-F238E27FC236}">
                <a16:creationId xmlns:a16="http://schemas.microsoft.com/office/drawing/2014/main" id="{4A5DEDD1-D8BF-4A5F-3641-897F4177420F}"/>
              </a:ext>
            </a:extLst>
          </p:cNvPr>
          <p:cNvSpPr txBox="1"/>
          <p:nvPr/>
        </p:nvSpPr>
        <p:spPr>
          <a:xfrm>
            <a:off x="1039801" y="3916235"/>
            <a:ext cx="2237523" cy="261610"/>
          </a:xfrm>
          <a:prstGeom prst="rect">
            <a:avLst/>
          </a:prstGeom>
          <a:noFill/>
        </p:spPr>
        <p:txBody>
          <a:bodyPr wrap="square">
            <a:spAutoFit/>
          </a:bodyPr>
          <a:lstStyle/>
          <a:p>
            <a:pPr marL="0" marR="0" lvl="0" indent="0" algn="l" defTabSz="932239"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Regular touchpoints </a:t>
            </a:r>
          </a:p>
        </p:txBody>
      </p:sp>
      <p:pic>
        <p:nvPicPr>
          <p:cNvPr id="37" name="Graphic 36" descr="Repeat with solid fill">
            <a:extLst>
              <a:ext uri="{FF2B5EF4-FFF2-40B4-BE49-F238E27FC236}">
                <a16:creationId xmlns:a16="http://schemas.microsoft.com/office/drawing/2014/main" id="{CCA243F3-0340-B08C-1724-B8393CBECC5A}"/>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74248" y="3580602"/>
            <a:ext cx="252000" cy="252000"/>
          </a:xfrm>
          <a:prstGeom prst="rect">
            <a:avLst/>
          </a:prstGeom>
        </p:spPr>
      </p:pic>
      <p:sp>
        <p:nvSpPr>
          <p:cNvPr id="39" name="TextBox 38">
            <a:extLst>
              <a:ext uri="{FF2B5EF4-FFF2-40B4-BE49-F238E27FC236}">
                <a16:creationId xmlns:a16="http://schemas.microsoft.com/office/drawing/2014/main" id="{FF988A4F-0E46-BB4A-3CBF-B4BBF3443955}"/>
              </a:ext>
            </a:extLst>
          </p:cNvPr>
          <p:cNvSpPr txBox="1"/>
          <p:nvPr/>
        </p:nvSpPr>
        <p:spPr>
          <a:xfrm>
            <a:off x="10457536" y="4550621"/>
            <a:ext cx="1509234" cy="169277"/>
          </a:xfrm>
          <a:prstGeom prst="rect">
            <a:avLst/>
          </a:prstGeom>
          <a:noFill/>
        </p:spPr>
        <p:txBody>
          <a:bodyPr wrap="square" lIns="0" tIns="0" rIns="0" bIns="0" rtlCol="0" anchor="t">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Post go-live review</a:t>
            </a:r>
          </a:p>
        </p:txBody>
      </p:sp>
      <p:sp>
        <p:nvSpPr>
          <p:cNvPr id="244" name="TextBox 243">
            <a:extLst>
              <a:ext uri="{FF2B5EF4-FFF2-40B4-BE49-F238E27FC236}">
                <a16:creationId xmlns:a16="http://schemas.microsoft.com/office/drawing/2014/main" id="{6EC0C67E-D6C7-3564-D99F-0ADB81B80862}"/>
              </a:ext>
            </a:extLst>
          </p:cNvPr>
          <p:cNvSpPr txBox="1"/>
          <p:nvPr/>
        </p:nvSpPr>
        <p:spPr>
          <a:xfrm>
            <a:off x="4161822" y="5715427"/>
            <a:ext cx="2763919" cy="507831"/>
          </a:xfrm>
          <a:prstGeom prst="rect">
            <a:avLst/>
          </a:prstGeom>
          <a:noFill/>
        </p:spPr>
        <p:txBody>
          <a:bodyPr wrap="square" lIns="0" tIns="0" rIns="0" bIns="0" rtlCol="0" anchor="t">
            <a:spAutoFit/>
          </a:bodyPr>
          <a:lstStyle/>
          <a:p>
            <a:pPr marL="171450" marR="0" lvl="0" indent="-17145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Deep-dive architecture discussions</a:t>
            </a:r>
          </a:p>
          <a:p>
            <a:pPr marL="171450" marR="0" lvl="0" indent="-17145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0">
                <a:solidFill>
                  <a:srgbClr val="FFFFFF"/>
                </a:solidFill>
                <a:latin typeface="Aptos" panose="020B0004020202020204" pitchFamily="34" charset="0"/>
                <a:cs typeface="Segoe UI" pitchFamily="34" charset="0"/>
              </a:rPr>
              <a:t>Roadblock identification &amp; mitigation</a:t>
            </a:r>
          </a:p>
          <a:p>
            <a:pPr marL="171450" marR="0" lvl="0" indent="-17145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Preview discussions &amp; participation</a:t>
            </a:r>
          </a:p>
        </p:txBody>
      </p:sp>
      <p:sp>
        <p:nvSpPr>
          <p:cNvPr id="245" name="TextBox 244">
            <a:extLst>
              <a:ext uri="{FF2B5EF4-FFF2-40B4-BE49-F238E27FC236}">
                <a16:creationId xmlns:a16="http://schemas.microsoft.com/office/drawing/2014/main" id="{4B0E60D3-BDF0-5654-CB62-D6C9D660B641}"/>
              </a:ext>
            </a:extLst>
          </p:cNvPr>
          <p:cNvSpPr txBox="1"/>
          <p:nvPr/>
        </p:nvSpPr>
        <p:spPr>
          <a:xfrm>
            <a:off x="9997058" y="3269075"/>
            <a:ext cx="1117762" cy="169277"/>
          </a:xfrm>
          <a:prstGeom prst="rect">
            <a:avLst/>
          </a:prstGeom>
          <a:noFill/>
        </p:spPr>
        <p:txBody>
          <a:bodyPr wrap="square" lIns="0" tIns="0" rIns="0" bIns="0" rtlCol="0" anchor="t">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Go-Live</a:t>
            </a:r>
          </a:p>
        </p:txBody>
      </p:sp>
      <p:pic>
        <p:nvPicPr>
          <p:cNvPr id="46" name="Graphic 45" descr="Trophy with solid fill">
            <a:extLst>
              <a:ext uri="{FF2B5EF4-FFF2-40B4-BE49-F238E27FC236}">
                <a16:creationId xmlns:a16="http://schemas.microsoft.com/office/drawing/2014/main" id="{A8169C4C-A24D-B566-AD40-B88FB2A05F9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362771" y="5429195"/>
            <a:ext cx="360000" cy="360000"/>
          </a:xfrm>
          <a:prstGeom prst="rect">
            <a:avLst/>
          </a:prstGeom>
        </p:spPr>
      </p:pic>
      <p:sp>
        <p:nvSpPr>
          <p:cNvPr id="247" name="TextBox 246">
            <a:extLst>
              <a:ext uri="{FF2B5EF4-FFF2-40B4-BE49-F238E27FC236}">
                <a16:creationId xmlns:a16="http://schemas.microsoft.com/office/drawing/2014/main" id="{1F3C8E28-351B-6618-B491-70C3A3E40E49}"/>
              </a:ext>
            </a:extLst>
          </p:cNvPr>
          <p:cNvSpPr txBox="1"/>
          <p:nvPr/>
        </p:nvSpPr>
        <p:spPr>
          <a:xfrm>
            <a:off x="10781553" y="5430101"/>
            <a:ext cx="1117762" cy="338554"/>
          </a:xfrm>
          <a:prstGeom prst="rect">
            <a:avLst/>
          </a:prstGeom>
          <a:noFill/>
        </p:spPr>
        <p:txBody>
          <a:bodyPr wrap="square" lIns="0" tIns="0" rIns="0" bIns="0" rtlCol="0" anchor="t">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Success story publishing</a:t>
            </a:r>
          </a:p>
        </p:txBody>
      </p:sp>
      <p:sp>
        <p:nvSpPr>
          <p:cNvPr id="279" name="Rectangle: Rounded Corners 278">
            <a:extLst>
              <a:ext uri="{FF2B5EF4-FFF2-40B4-BE49-F238E27FC236}">
                <a16:creationId xmlns:a16="http://schemas.microsoft.com/office/drawing/2014/main" id="{71026675-566A-4E07-B36C-7A9846BC8FA0}"/>
              </a:ext>
            </a:extLst>
          </p:cNvPr>
          <p:cNvSpPr/>
          <p:nvPr/>
        </p:nvSpPr>
        <p:spPr bwMode="auto">
          <a:xfrm>
            <a:off x="1762836" y="4250141"/>
            <a:ext cx="8578273" cy="770240"/>
          </a:xfrm>
          <a:prstGeom prst="roundRect">
            <a:avLst>
              <a:gd name="adj" fmla="val 50000"/>
            </a:avLst>
          </a:prstGeom>
          <a:solidFill>
            <a:schemeClr val="bg1">
              <a:lumMod val="85000"/>
              <a:lumOff val="15000"/>
            </a:schemeClr>
          </a:solidFill>
          <a:ln w="31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94" tIns="457200" rIns="186494" bIns="0" numCol="1" spcCol="0" rtlCol="0" fromWordArt="0" anchor="b" anchorCtr="0" forceAA="0" compatLnSpc="1">
            <a:prstTxWarp prst="textNoShape">
              <a:avLst/>
            </a:prstTxWarp>
            <a:no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Aptos" panose="020B0004020202020204" pitchFamily="34" charset="0"/>
            </a:endParaRPr>
          </a:p>
        </p:txBody>
      </p:sp>
      <p:sp>
        <p:nvSpPr>
          <p:cNvPr id="210" name="Oval 209">
            <a:extLst>
              <a:ext uri="{FF2B5EF4-FFF2-40B4-BE49-F238E27FC236}">
                <a16:creationId xmlns:a16="http://schemas.microsoft.com/office/drawing/2014/main" id="{11A42D5B-3EAE-47BC-926E-2CCA43CDC038}"/>
              </a:ext>
            </a:extLst>
          </p:cNvPr>
          <p:cNvSpPr/>
          <p:nvPr/>
        </p:nvSpPr>
        <p:spPr bwMode="auto">
          <a:xfrm>
            <a:off x="1831241" y="4303405"/>
            <a:ext cx="654645" cy="663713"/>
          </a:xfrm>
          <a:prstGeom prst="ellipse">
            <a:avLst/>
          </a:prstGeom>
          <a:solidFill>
            <a:schemeClr val="accent2"/>
          </a:solidFill>
        </p:spPr>
        <p:txBody>
          <a:bodyPr wrap="none" lIns="0" tIns="822960" rIns="0" bIns="0" rtlCol="0" anchor="t" anchorCtr="0">
            <a:no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80" name="TextBox 279">
            <a:extLst>
              <a:ext uri="{FF2B5EF4-FFF2-40B4-BE49-F238E27FC236}">
                <a16:creationId xmlns:a16="http://schemas.microsoft.com/office/drawing/2014/main" id="{D14926C7-23CF-44C4-9227-0AA0D13115A1}"/>
              </a:ext>
            </a:extLst>
          </p:cNvPr>
          <p:cNvSpPr txBox="1"/>
          <p:nvPr/>
        </p:nvSpPr>
        <p:spPr>
          <a:xfrm>
            <a:off x="7825108" y="4389185"/>
            <a:ext cx="978398" cy="507831"/>
          </a:xfrm>
          <a:prstGeom prst="rect">
            <a:avLst/>
          </a:prstGeom>
          <a:noFill/>
        </p:spPr>
        <p:txBody>
          <a:bodyPr wrap="square" lIns="0" tIns="0" rIns="0" bIns="0" rtlCol="0" anchor="t">
            <a:sp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Go-live </a:t>
            </a:r>
            <a:br>
              <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br>
            <a:r>
              <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readiness checks</a:t>
            </a:r>
          </a:p>
        </p:txBody>
      </p:sp>
      <p:sp>
        <p:nvSpPr>
          <p:cNvPr id="38" name="Oval 37">
            <a:extLst>
              <a:ext uri="{FF2B5EF4-FFF2-40B4-BE49-F238E27FC236}">
                <a16:creationId xmlns:a16="http://schemas.microsoft.com/office/drawing/2014/main" id="{2A6555B3-9C38-EC4E-0A4F-1497AC9A1ABF}"/>
              </a:ext>
            </a:extLst>
          </p:cNvPr>
          <p:cNvSpPr/>
          <p:nvPr/>
        </p:nvSpPr>
        <p:spPr bwMode="auto">
          <a:xfrm>
            <a:off x="9625551" y="4295663"/>
            <a:ext cx="654645" cy="663713"/>
          </a:xfrm>
          <a:prstGeom prst="ellipse">
            <a:avLst/>
          </a:prstGeom>
          <a:solidFill>
            <a:schemeClr val="accent2"/>
          </a:solidFill>
        </p:spPr>
        <p:txBody>
          <a:bodyPr wrap="none" lIns="822960" tIns="0" rIns="0" bIns="0" rtlCol="0" anchor="ctr" anchorCtr="0">
            <a:noAutofit/>
          </a:bodyPr>
          <a:lstStyle/>
          <a:p>
            <a:pPr marL="0" marR="0" lvl="0" indent="0" algn="l" defTabSz="914016" rtl="0" eaLnBrk="1" fontAlgn="auto" latinLnBrk="0" hangingPunct="1">
              <a:lnSpc>
                <a:spcPct val="100000"/>
              </a:lnSpc>
              <a:spcBef>
                <a:spcPts val="0"/>
              </a:spcBef>
              <a:spcAft>
                <a:spcPts val="60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46" name="Oval 245">
            <a:extLst>
              <a:ext uri="{FF2B5EF4-FFF2-40B4-BE49-F238E27FC236}">
                <a16:creationId xmlns:a16="http://schemas.microsoft.com/office/drawing/2014/main" id="{BDE0AF6A-AF7E-494E-94EB-32664EE53261}"/>
              </a:ext>
            </a:extLst>
          </p:cNvPr>
          <p:cNvSpPr/>
          <p:nvPr/>
        </p:nvSpPr>
        <p:spPr bwMode="auto">
          <a:xfrm>
            <a:off x="7209009" y="4303156"/>
            <a:ext cx="654645" cy="663713"/>
          </a:xfrm>
          <a:prstGeom prst="ellipse">
            <a:avLst/>
          </a:prstGeom>
          <a:solidFill>
            <a:schemeClr val="accent2"/>
          </a:solidFill>
        </p:spPr>
        <p:txBody>
          <a:bodyPr wrap="none" lIns="822960" tIns="0" rIns="0" bIns="0" rtlCol="0" anchor="ctr" anchorCtr="0">
            <a:noAutofit/>
          </a:bodyPr>
          <a:lstStyle/>
          <a:p>
            <a:pPr marL="0" marR="0" lvl="0" indent="0" algn="l" defTabSz="914016" rtl="0" eaLnBrk="1" fontAlgn="auto" latinLnBrk="0" hangingPunct="1">
              <a:lnSpc>
                <a:spcPct val="100000"/>
              </a:lnSpc>
              <a:spcBef>
                <a:spcPts val="0"/>
              </a:spcBef>
              <a:spcAft>
                <a:spcPts val="60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cxnSp>
        <p:nvCxnSpPr>
          <p:cNvPr id="40" name="Straight Connector 39">
            <a:extLst>
              <a:ext uri="{FF2B5EF4-FFF2-40B4-BE49-F238E27FC236}">
                <a16:creationId xmlns:a16="http://schemas.microsoft.com/office/drawing/2014/main" id="{9EFD5717-9E62-D6F2-990D-4FD45861785B}"/>
              </a:ext>
            </a:extLst>
          </p:cNvPr>
          <p:cNvCxnSpPr>
            <a:cxnSpLocks/>
            <a:endCxn id="218" idx="4"/>
          </p:cNvCxnSpPr>
          <p:nvPr/>
        </p:nvCxnSpPr>
        <p:spPr>
          <a:xfrm>
            <a:off x="3781385" y="4635260"/>
            <a:ext cx="441631" cy="928640"/>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8" name="Oval 217">
            <a:extLst>
              <a:ext uri="{FF2B5EF4-FFF2-40B4-BE49-F238E27FC236}">
                <a16:creationId xmlns:a16="http://schemas.microsoft.com/office/drawing/2014/main" id="{17CAE501-3C14-47ED-94C4-38355AA4B32E}"/>
              </a:ext>
            </a:extLst>
          </p:cNvPr>
          <p:cNvSpPr/>
          <p:nvPr/>
        </p:nvSpPr>
        <p:spPr bwMode="auto">
          <a:xfrm>
            <a:off x="4147583" y="5410945"/>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sp>
        <p:nvSpPr>
          <p:cNvPr id="211" name="Oval 210">
            <a:extLst>
              <a:ext uri="{FF2B5EF4-FFF2-40B4-BE49-F238E27FC236}">
                <a16:creationId xmlns:a16="http://schemas.microsoft.com/office/drawing/2014/main" id="{AE2F74D0-30BB-4EEB-B016-2B40946349F8}"/>
              </a:ext>
            </a:extLst>
          </p:cNvPr>
          <p:cNvSpPr/>
          <p:nvPr/>
        </p:nvSpPr>
        <p:spPr bwMode="auto">
          <a:xfrm>
            <a:off x="3608303" y="4303405"/>
            <a:ext cx="654645" cy="663713"/>
          </a:xfrm>
          <a:prstGeom prst="ellipse">
            <a:avLst/>
          </a:prstGeom>
          <a:solidFill>
            <a:schemeClr val="accent2"/>
          </a:solidFill>
        </p:spPr>
        <p:txBody>
          <a:bodyPr wrap="none" lIns="0" tIns="0" rIns="1371600" bIns="0" rtlCol="0" anchor="t" anchorCtr="0">
            <a:no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pic>
        <p:nvPicPr>
          <p:cNvPr id="51" name="Graphic 50" descr="Clipboard Checked with solid fill">
            <a:extLst>
              <a:ext uri="{FF2B5EF4-FFF2-40B4-BE49-F238E27FC236}">
                <a16:creationId xmlns:a16="http://schemas.microsoft.com/office/drawing/2014/main" id="{505587DE-A273-7CD1-C280-677775C589CD}"/>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277571" y="4342134"/>
            <a:ext cx="540000" cy="540000"/>
          </a:xfrm>
          <a:prstGeom prst="rect">
            <a:avLst/>
          </a:prstGeom>
        </p:spPr>
      </p:pic>
      <p:pic>
        <p:nvPicPr>
          <p:cNvPr id="54" name="Graphic 53" descr="Clipboard Badge with solid fill">
            <a:extLst>
              <a:ext uri="{FF2B5EF4-FFF2-40B4-BE49-F238E27FC236}">
                <a16:creationId xmlns:a16="http://schemas.microsoft.com/office/drawing/2014/main" id="{4DE027A3-41B9-FB05-FED9-58D8E358D721}"/>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892931" y="4347994"/>
            <a:ext cx="540000" cy="540000"/>
          </a:xfrm>
          <a:prstGeom prst="rect">
            <a:avLst/>
          </a:prstGeom>
        </p:spPr>
      </p:pic>
      <p:pic>
        <p:nvPicPr>
          <p:cNvPr id="59" name="Graphic 58" descr="Race Flag with solid fill">
            <a:extLst>
              <a:ext uri="{FF2B5EF4-FFF2-40B4-BE49-F238E27FC236}">
                <a16:creationId xmlns:a16="http://schemas.microsoft.com/office/drawing/2014/main" id="{50C9073F-A411-6486-AE71-07F131CF8AE6}"/>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680417" y="4369240"/>
            <a:ext cx="540000" cy="540000"/>
          </a:xfrm>
          <a:prstGeom prst="rect">
            <a:avLst/>
          </a:prstGeom>
        </p:spPr>
      </p:pic>
      <p:pic>
        <p:nvPicPr>
          <p:cNvPr id="61" name="Graphic 60" descr="Magnifying glass with solid fill">
            <a:extLst>
              <a:ext uri="{FF2B5EF4-FFF2-40B4-BE49-F238E27FC236}">
                <a16:creationId xmlns:a16="http://schemas.microsoft.com/office/drawing/2014/main" id="{48B203C9-22C9-34DD-083B-ADE932C775DB}"/>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3664958" y="4350190"/>
            <a:ext cx="540000" cy="540000"/>
          </a:xfrm>
          <a:prstGeom prst="rect">
            <a:avLst/>
          </a:prstGeom>
        </p:spPr>
      </p:pic>
      <p:sp>
        <p:nvSpPr>
          <p:cNvPr id="277" name="Oval 276">
            <a:extLst>
              <a:ext uri="{FF2B5EF4-FFF2-40B4-BE49-F238E27FC236}">
                <a16:creationId xmlns:a16="http://schemas.microsoft.com/office/drawing/2014/main" id="{7C2D25DA-52BD-4E70-8A79-F03A9A0A4DF4}"/>
              </a:ext>
            </a:extLst>
          </p:cNvPr>
          <p:cNvSpPr/>
          <p:nvPr/>
        </p:nvSpPr>
        <p:spPr bwMode="auto">
          <a:xfrm>
            <a:off x="357286" y="3109433"/>
            <a:ext cx="468000" cy="468000"/>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Aptos" panose="020B0004020202020204" pitchFamily="34" charset="0"/>
              <a:cs typeface="Segoe UI" pitchFamily="34" charset="0"/>
            </a:endParaRPr>
          </a:p>
        </p:txBody>
      </p:sp>
      <p:pic>
        <p:nvPicPr>
          <p:cNvPr id="56" name="Graphic 55" descr="Rocket with solid fill">
            <a:extLst>
              <a:ext uri="{FF2B5EF4-FFF2-40B4-BE49-F238E27FC236}">
                <a16:creationId xmlns:a16="http://schemas.microsoft.com/office/drawing/2014/main" id="{027708AA-FE9B-D1D2-0FF6-8E6EE2AF9471}"/>
              </a:ext>
            </a:extLst>
          </p:cNvPr>
          <p:cNvPicPr>
            <a:picLocks noChangeAspect="1"/>
          </p:cNvPicPr>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395030" y="3185899"/>
            <a:ext cx="360000" cy="360000"/>
          </a:xfrm>
          <a:prstGeom prst="rect">
            <a:avLst/>
          </a:prstGeom>
        </p:spPr>
      </p:pic>
      <p:sp>
        <p:nvSpPr>
          <p:cNvPr id="64" name="TextBox 63">
            <a:extLst>
              <a:ext uri="{FF2B5EF4-FFF2-40B4-BE49-F238E27FC236}">
                <a16:creationId xmlns:a16="http://schemas.microsoft.com/office/drawing/2014/main" id="{0494293F-5EF1-7837-BB69-17487716645E}"/>
              </a:ext>
            </a:extLst>
          </p:cNvPr>
          <p:cNvSpPr txBox="1"/>
          <p:nvPr/>
        </p:nvSpPr>
        <p:spPr>
          <a:xfrm>
            <a:off x="826717" y="3229123"/>
            <a:ext cx="2237523" cy="261610"/>
          </a:xfrm>
          <a:prstGeom prst="rect">
            <a:avLst/>
          </a:prstGeom>
          <a:noFill/>
        </p:spPr>
        <p:txBody>
          <a:bodyPr wrap="square">
            <a:spAutoFit/>
          </a:bodyPr>
          <a:lstStyle/>
          <a:p>
            <a:pPr marL="0" marR="0" lvl="0" indent="0" algn="l" defTabSz="932239"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Kick-off</a:t>
            </a:r>
          </a:p>
        </p:txBody>
      </p:sp>
      <p:sp>
        <p:nvSpPr>
          <p:cNvPr id="109" name="TextBox 108">
            <a:extLst>
              <a:ext uri="{FF2B5EF4-FFF2-40B4-BE49-F238E27FC236}">
                <a16:creationId xmlns:a16="http://schemas.microsoft.com/office/drawing/2014/main" id="{856E5977-5A08-50F4-D7A5-D3118E7B02A6}"/>
              </a:ext>
            </a:extLst>
          </p:cNvPr>
          <p:cNvSpPr txBox="1"/>
          <p:nvPr/>
        </p:nvSpPr>
        <p:spPr>
          <a:xfrm>
            <a:off x="2462695" y="4427658"/>
            <a:ext cx="1151175" cy="430887"/>
          </a:xfrm>
          <a:prstGeom prst="rect">
            <a:avLst/>
          </a:prstGeom>
          <a:noFill/>
        </p:spPr>
        <p:txBody>
          <a:bodyPr wrap="square">
            <a:sp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cs typeface="Segoe UI" pitchFamily="34" charset="0"/>
              </a:rPr>
              <a:t>Implementation Review</a:t>
            </a:r>
          </a:p>
        </p:txBody>
      </p:sp>
      <p:sp>
        <p:nvSpPr>
          <p:cNvPr id="106" name="TextBox 105">
            <a:extLst>
              <a:ext uri="{FF2B5EF4-FFF2-40B4-BE49-F238E27FC236}">
                <a16:creationId xmlns:a16="http://schemas.microsoft.com/office/drawing/2014/main" id="{E56D00D8-D6DB-FBBD-53F9-B0CE321357EA}"/>
              </a:ext>
            </a:extLst>
          </p:cNvPr>
          <p:cNvSpPr txBox="1"/>
          <p:nvPr/>
        </p:nvSpPr>
        <p:spPr>
          <a:xfrm>
            <a:off x="10781553" y="5058768"/>
            <a:ext cx="1117762" cy="169277"/>
          </a:xfrm>
          <a:prstGeom prst="rect">
            <a:avLst/>
          </a:prstGeom>
          <a:noFill/>
        </p:spPr>
        <p:txBody>
          <a:bodyPr wrap="square" lIns="0" tIns="0" rIns="0" bIns="0" rtlCol="0" anchor="t">
            <a:spAutoFit/>
          </a:bodyPr>
          <a:lstStyle>
            <a:defPPr>
              <a:defRPr lang="en-US"/>
            </a:defPPr>
            <a:lvl1pPr marR="0" lvl="0" indent="0" defTabSz="914016" fontAlgn="auto">
              <a:lnSpc>
                <a:spcPct val="100000"/>
              </a:lnSpc>
              <a:spcBef>
                <a:spcPts val="0"/>
              </a:spcBef>
              <a:spcAft>
                <a:spcPts val="0"/>
              </a:spcAft>
              <a:buClrTx/>
              <a:buSzTx/>
              <a:buFontTx/>
              <a:buNone/>
              <a:tabLst/>
              <a:defRPr kumimoji="0" sz="1100" b="0" i="0" u="none" strike="noStrike" kern="0" cap="none" spc="0" normalizeH="0" baseline="0">
                <a:ln>
                  <a:noFill/>
                </a:ln>
                <a:effectLst/>
                <a:uLnTx/>
                <a:uFillTx/>
                <a:latin typeface="Segoe UI"/>
                <a:cs typeface="Segoe UI" pitchFamily="34" charset="0"/>
              </a:defRPr>
            </a:lvl1p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rPr>
              <a:t>Graduation</a:t>
            </a:r>
          </a:p>
        </p:txBody>
      </p:sp>
      <p:pic>
        <p:nvPicPr>
          <p:cNvPr id="5" name="Graphic 4">
            <a:extLst>
              <a:ext uri="{FF2B5EF4-FFF2-40B4-BE49-F238E27FC236}">
                <a16:creationId xmlns:a16="http://schemas.microsoft.com/office/drawing/2014/main" id="{CC3F6464-3BB7-305A-41D3-D0DE6872D137}"/>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10379154" y="4981407"/>
            <a:ext cx="324000" cy="324000"/>
          </a:xfrm>
          <a:prstGeom prst="rect">
            <a:avLst/>
          </a:prstGeom>
        </p:spPr>
      </p:pic>
    </p:spTree>
    <p:extLst>
      <p:ext uri="{BB962C8B-B14F-4D97-AF65-F5344CB8AC3E}">
        <p14:creationId xmlns:p14="http://schemas.microsoft.com/office/powerpoint/2010/main" val="3650881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r>
              <a:rPr lang="en-US"/>
              <a:t>Miscellaneous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Miscellaneous conversation design questions and requestions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2305416"/>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Sessions can be configured to last for more than the default 30-minute by using the inactivity trigger.</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rPr>
              <a:t>Inactivity trigger</a:t>
            </a:r>
            <a:endParaRPr lang="en-US" sz="120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rPr>
              <a:t>Conversation Design Institute</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101148672"/>
              </p:ext>
            </p:extLst>
          </p:nvPr>
        </p:nvGraphicFramePr>
        <p:xfrm>
          <a:off x="361951" y="1666779"/>
          <a:ext cx="8334350" cy="4772121"/>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specific requirements on session timeout? (i.e., how long a copilot session can last)</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309128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other requirements or questions on conversation design?</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We need chat sessions to last up to 7 days on the Teams channel.</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75240" y="3510548"/>
            <a:ext cx="5400000" cy="273316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No, the copilot business subject matter experts in the project all trained and certified with Conversation Designer Certification from the Conversation Design Institute.</a:t>
            </a:r>
          </a:p>
        </p:txBody>
      </p:sp>
    </p:spTree>
    <p:extLst>
      <p:ext uri="{BB962C8B-B14F-4D97-AF65-F5344CB8AC3E}">
        <p14:creationId xmlns:p14="http://schemas.microsoft.com/office/powerpoint/2010/main" val="254621419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553998"/>
          </a:xfrm>
        </p:spPr>
        <p:txBody>
          <a:bodyPr/>
          <a:lstStyle/>
          <a:p>
            <a:pPr marL="0" indent="0">
              <a:buFont typeface="Wingdings" panose="05000000000000000000" pitchFamily="2" charset="2"/>
              <a:buNone/>
            </a:pPr>
            <a:r>
              <a:rPr lang="en-US" sz="3600">
                <a:solidFill>
                  <a:schemeClr val="accent2"/>
                </a:solidFill>
              </a:rPr>
              <a:t>AI capabilities</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2769989"/>
          </a:xfrm>
        </p:spPr>
        <p:txBody>
          <a:bodyPr/>
          <a:lstStyle/>
          <a:p>
            <a:pPr>
              <a:spcBef>
                <a:spcPts val="600"/>
              </a:spcBef>
            </a:pPr>
            <a:r>
              <a:rPr lang="en-US" sz="2800"/>
              <a:t>Generative AI is changing conversational AI</a:t>
            </a:r>
          </a:p>
          <a:p>
            <a:pPr>
              <a:spcBef>
                <a:spcPts val="600"/>
              </a:spcBef>
            </a:pPr>
            <a:r>
              <a:rPr lang="en-US"/>
              <a:t>Generative answers</a:t>
            </a:r>
          </a:p>
          <a:p>
            <a:pPr>
              <a:spcBef>
                <a:spcPts val="600"/>
              </a:spcBef>
            </a:pPr>
            <a:r>
              <a:rPr lang="en-US"/>
              <a:t>Generative actions</a:t>
            </a:r>
            <a:endParaRPr lang="en-US" sz="1800" i="1">
              <a:solidFill>
                <a:schemeClr val="tx2">
                  <a:lumMod val="50000"/>
                </a:schemeClr>
              </a:solidFill>
            </a:endParaRPr>
          </a:p>
          <a:p>
            <a:pPr>
              <a:spcBef>
                <a:spcPts val="600"/>
              </a:spcBef>
            </a:pPr>
            <a:r>
              <a:rPr lang="en-US" sz="2800"/>
              <a:t>Generative builder</a:t>
            </a:r>
          </a:p>
          <a:p>
            <a:pPr>
              <a:spcBef>
                <a:spcPts val="600"/>
              </a:spcBef>
            </a:pPr>
            <a:r>
              <a:rPr lang="en-US"/>
              <a:t>Other AI requirements</a:t>
            </a:r>
            <a:endParaRPr lang="en-US" sz="2800"/>
          </a:p>
        </p:txBody>
      </p:sp>
    </p:spTree>
    <p:extLst>
      <p:ext uri="{BB962C8B-B14F-4D97-AF65-F5344CB8AC3E}">
        <p14:creationId xmlns:p14="http://schemas.microsoft.com/office/powerpoint/2010/main" val="134175673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b="1"/>
              <a:t>Generative AI is changing conversational AI</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a:xfrm>
            <a:off x="712343" y="945198"/>
            <a:ext cx="7983957" cy="246221"/>
          </a:xfrm>
        </p:spPr>
        <p:txBody>
          <a:bodyPr/>
          <a:lstStyle/>
          <a:p>
            <a:r>
              <a:rPr lang="en-US"/>
              <a:t>Before generative AI</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2428527"/>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 example?</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Before generative AI, companies used to create every topic their bots needed by hand, and they could only create so many, perhaps a few hundreds – and then they had a large cliff of unsupported things a user couldn’t talk about. </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These then would create user frustration with the bot saying "sorry I didn't understand you“, or large costs by having it just to dump the user to a human agent.</a:t>
            </a:r>
          </a:p>
        </p:txBody>
      </p:sp>
      <p:sp>
        <p:nvSpPr>
          <p:cNvPr id="4" name="Rectangle: Rounded Corners 3">
            <a:extLst>
              <a:ext uri="{FF2B5EF4-FFF2-40B4-BE49-F238E27FC236}">
                <a16:creationId xmlns:a16="http://schemas.microsoft.com/office/drawing/2014/main" id="{2D3AC5BA-4B6E-CCC9-3FFF-60EBA2E197C1}"/>
              </a:ext>
            </a:extLst>
          </p:cNvPr>
          <p:cNvSpPr/>
          <p:nvPr/>
        </p:nvSpPr>
        <p:spPr bwMode="auto">
          <a:xfrm>
            <a:off x="276200" y="1434164"/>
            <a:ext cx="8492415" cy="5186703"/>
          </a:xfrm>
          <a:prstGeom prst="roundRect">
            <a:avLst>
              <a:gd name="adj" fmla="val 2005"/>
            </a:avLst>
          </a:prstGeom>
          <a:noFill/>
          <a:ln w="2540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pic>
        <p:nvPicPr>
          <p:cNvPr id="3" name="Graphic 2">
            <a:extLst>
              <a:ext uri="{FF2B5EF4-FFF2-40B4-BE49-F238E27FC236}">
                <a16:creationId xmlns:a16="http://schemas.microsoft.com/office/drawing/2014/main" id="{37B5BFBB-E072-B129-B426-A0E1BB9BEDAE}"/>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 r="78851" b="371"/>
          <a:stretch/>
        </p:blipFill>
        <p:spPr>
          <a:xfrm>
            <a:off x="758600" y="1732884"/>
            <a:ext cx="1645137" cy="4527334"/>
          </a:xfrm>
          <a:prstGeom prst="rect">
            <a:avLst/>
          </a:prstGeom>
        </p:spPr>
      </p:pic>
      <p:pic>
        <p:nvPicPr>
          <p:cNvPr id="5" name="Graphic 4">
            <a:extLst>
              <a:ext uri="{FF2B5EF4-FFF2-40B4-BE49-F238E27FC236}">
                <a16:creationId xmlns:a16="http://schemas.microsoft.com/office/drawing/2014/main" id="{7E0D535E-D161-355E-F24B-CEAD75FAC904}"/>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1059"/>
          <a:stretch/>
        </p:blipFill>
        <p:spPr>
          <a:xfrm>
            <a:off x="2393691" y="1734152"/>
            <a:ext cx="6140696" cy="4544222"/>
          </a:xfrm>
          <a:prstGeom prst="rect">
            <a:avLst/>
          </a:prstGeom>
        </p:spPr>
      </p:pic>
      <p:sp>
        <p:nvSpPr>
          <p:cNvPr id="14" name="Graphic 4">
            <a:extLst>
              <a:ext uri="{FF2B5EF4-FFF2-40B4-BE49-F238E27FC236}">
                <a16:creationId xmlns:a16="http://schemas.microsoft.com/office/drawing/2014/main" id="{CEECD8FD-436F-01A5-36D3-BEB91DA95840}"/>
              </a:ext>
            </a:extLst>
          </p:cNvPr>
          <p:cNvSpPr/>
          <p:nvPr/>
        </p:nvSpPr>
        <p:spPr>
          <a:xfrm>
            <a:off x="758600" y="1738474"/>
            <a:ext cx="7778870" cy="4538012"/>
          </a:xfrm>
          <a:custGeom>
            <a:avLst/>
            <a:gdLst>
              <a:gd name="connsiteX0" fmla="*/ 0 w 8331999"/>
              <a:gd name="connsiteY0" fmla="*/ 0 h 4017213"/>
              <a:gd name="connsiteX1" fmla="*/ 31883 w 8331999"/>
              <a:gd name="connsiteY1" fmla="*/ 3964076 h 4017213"/>
              <a:gd name="connsiteX2" fmla="*/ 8332000 w 8331999"/>
              <a:gd name="connsiteY2" fmla="*/ 4017214 h 4017213"/>
              <a:gd name="connsiteX3" fmla="*/ 0 w 8331999"/>
              <a:gd name="connsiteY3" fmla="*/ 0 h 4017213"/>
              <a:gd name="connsiteX4" fmla="*/ 0 w 8331999"/>
              <a:gd name="connsiteY4" fmla="*/ 0 h 4017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1999" h="4017213">
                <a:moveTo>
                  <a:pt x="0" y="0"/>
                </a:moveTo>
                <a:cubicBezTo>
                  <a:pt x="10628" y="1321429"/>
                  <a:pt x="21255" y="2642753"/>
                  <a:pt x="31883" y="3964076"/>
                </a:cubicBezTo>
                <a:lnTo>
                  <a:pt x="8332000" y="4017214"/>
                </a:lnTo>
                <a:cubicBezTo>
                  <a:pt x="6396298" y="3686697"/>
                  <a:pt x="691322" y="3500502"/>
                  <a:pt x="0" y="0"/>
                </a:cubicBezTo>
                <a:lnTo>
                  <a:pt x="0" y="0"/>
                </a:lnTo>
                <a:close/>
              </a:path>
            </a:pathLst>
          </a:custGeom>
          <a:solidFill>
            <a:srgbClr val="DD2A51"/>
          </a:solidFill>
          <a:ln w="212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15" name="Picture 14" descr="A blue and black background&#10;&#10;Description automatically generated">
            <a:extLst>
              <a:ext uri="{FF2B5EF4-FFF2-40B4-BE49-F238E27FC236}">
                <a16:creationId xmlns:a16="http://schemas.microsoft.com/office/drawing/2014/main" id="{3066FCC8-3C7A-AF0E-3A0C-5130948F9290}"/>
              </a:ext>
            </a:extLst>
          </p:cNvPr>
          <p:cNvPicPr>
            <a:picLocks noChangeAspect="1"/>
          </p:cNvPicPr>
          <p:nvPr/>
        </p:nvPicPr>
        <p:blipFill rotWithShape="1">
          <a:blip r:embed="rId7"/>
          <a:srcRect r="78858"/>
          <a:stretch/>
        </p:blipFill>
        <p:spPr>
          <a:xfrm>
            <a:off x="756219" y="1668780"/>
            <a:ext cx="1644432" cy="4612726"/>
          </a:xfrm>
          <a:prstGeom prst="rect">
            <a:avLst/>
          </a:prstGeom>
        </p:spPr>
      </p:pic>
      <p:sp>
        <p:nvSpPr>
          <p:cNvPr id="16" name="正方形/長方形 43">
            <a:extLst>
              <a:ext uri="{FF2B5EF4-FFF2-40B4-BE49-F238E27FC236}">
                <a16:creationId xmlns:a16="http://schemas.microsoft.com/office/drawing/2014/main" id="{C922581E-9EA7-42C2-C4F9-432ACD523114}"/>
              </a:ext>
            </a:extLst>
          </p:cNvPr>
          <p:cNvSpPr/>
          <p:nvPr/>
        </p:nvSpPr>
        <p:spPr>
          <a:xfrm>
            <a:off x="3229221" y="6309350"/>
            <a:ext cx="2114304" cy="26161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altLang="ja-JP" sz="1100" b="1" i="0" u="none" strike="noStrike" kern="1200" cap="none" spc="0" normalizeH="0" baseline="0" noProof="0">
                <a:ln>
                  <a:noFill/>
                </a:ln>
                <a:effectLst/>
                <a:uLnTx/>
                <a:uFillTx/>
                <a:latin typeface="Aptos SemiBold" panose="020B0004020202020204" pitchFamily="34" charset="0"/>
                <a:ea typeface="游ゴシック" panose="020B0400000000000000" pitchFamily="34" charset="-128"/>
                <a:cs typeface="Segoe UI" panose="020B0502040204020203" pitchFamily="34" charset="0"/>
              </a:rPr>
              <a:t>TOPICS BUILT</a:t>
            </a:r>
            <a:endParaRPr kumimoji="0" lang="ja-JP" altLang="en-US" sz="1100" b="1" i="0" u="none" strike="noStrike" kern="1200" cap="none" spc="0" normalizeH="0" baseline="0" noProof="0">
              <a:ln>
                <a:noFill/>
              </a:ln>
              <a:effectLst/>
              <a:uLnTx/>
              <a:uFillTx/>
              <a:latin typeface="Aptos SemiBold" panose="020B0004020202020204" pitchFamily="34" charset="0"/>
              <a:ea typeface="游ゴシック" panose="020B0400000000000000" pitchFamily="34" charset="-128"/>
              <a:cs typeface="Segoe UI" panose="020B0502040204020203" pitchFamily="34" charset="0"/>
            </a:endParaRPr>
          </a:p>
        </p:txBody>
      </p:sp>
      <p:sp>
        <p:nvSpPr>
          <p:cNvPr id="20" name="正方形/長方形 43">
            <a:extLst>
              <a:ext uri="{FF2B5EF4-FFF2-40B4-BE49-F238E27FC236}">
                <a16:creationId xmlns:a16="http://schemas.microsoft.com/office/drawing/2014/main" id="{2C27B8F2-0131-4BE2-5C02-D755FCA692A0}"/>
              </a:ext>
            </a:extLst>
          </p:cNvPr>
          <p:cNvSpPr/>
          <p:nvPr/>
        </p:nvSpPr>
        <p:spPr>
          <a:xfrm rot="16200000">
            <a:off x="-459143" y="4188681"/>
            <a:ext cx="2007496" cy="26161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altLang="ja-JP" sz="1100" b="1" i="0" u="none" strike="noStrike" kern="1200" cap="none" spc="0" normalizeH="0" baseline="0" noProof="0">
                <a:ln>
                  <a:noFill/>
                </a:ln>
                <a:effectLst/>
                <a:uLnTx/>
                <a:uFillTx/>
                <a:latin typeface="Aptos SemiBold" panose="020B0004020202020204" pitchFamily="34" charset="0"/>
                <a:ea typeface="游ゴシック" panose="020B0400000000000000" pitchFamily="34" charset="-128"/>
                <a:cs typeface="Segoe UI" panose="020B0502040204020203" pitchFamily="34" charset="0"/>
              </a:rPr>
              <a:t>BUSINESS CRITICALITY</a:t>
            </a:r>
          </a:p>
        </p:txBody>
      </p:sp>
      <p:sp>
        <p:nvSpPr>
          <p:cNvPr id="21" name="テキスト ボックス 33">
            <a:extLst>
              <a:ext uri="{FF2B5EF4-FFF2-40B4-BE49-F238E27FC236}">
                <a16:creationId xmlns:a16="http://schemas.microsoft.com/office/drawing/2014/main" id="{1BA2DB91-723A-52E7-E67E-FD02731C455F}"/>
              </a:ext>
            </a:extLst>
          </p:cNvPr>
          <p:cNvSpPr txBox="1"/>
          <p:nvPr/>
        </p:nvSpPr>
        <p:spPr>
          <a:xfrm>
            <a:off x="870068" y="5820467"/>
            <a:ext cx="1474321" cy="3385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100" b="0" i="0" u="none" strike="noStrike" kern="1200" cap="none" spc="0" normalizeH="0" baseline="0" noProof="0">
                <a:ln w="3175">
                  <a:noFill/>
                </a:ln>
                <a:solidFill>
                  <a:srgbClr val="FFFFFF"/>
                </a:solidFill>
                <a:effectLst/>
                <a:uLnTx/>
                <a:uFillTx/>
                <a:latin typeface="Aptos SemiBold" panose="020B0004020202020204" pitchFamily="34" charset="0"/>
                <a:ea typeface="游ゴシック" panose="020B0400000000000000" pitchFamily="34" charset="-128"/>
                <a:cs typeface="Segoe UI" pitchFamily="34" charset="0"/>
              </a:rPr>
              <a:t>Time spent hand-building topics</a:t>
            </a:r>
          </a:p>
        </p:txBody>
      </p:sp>
      <p:sp>
        <p:nvSpPr>
          <p:cNvPr id="22" name="テキスト ボックス 33">
            <a:extLst>
              <a:ext uri="{FF2B5EF4-FFF2-40B4-BE49-F238E27FC236}">
                <a16:creationId xmlns:a16="http://schemas.microsoft.com/office/drawing/2014/main" id="{FEC48620-70F9-F2F7-AB3F-9659B2BEB175}"/>
              </a:ext>
            </a:extLst>
          </p:cNvPr>
          <p:cNvSpPr txBox="1"/>
          <p:nvPr/>
        </p:nvSpPr>
        <p:spPr>
          <a:xfrm>
            <a:off x="2543564" y="5820467"/>
            <a:ext cx="1331275" cy="3385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100" b="0" i="0" u="none" strike="noStrike" kern="1200" cap="none" spc="0" normalizeH="0" baseline="0" noProof="0">
                <a:ln w="3175">
                  <a:noFill/>
                </a:ln>
                <a:solidFill>
                  <a:srgbClr val="FFFFFF"/>
                </a:solidFill>
                <a:effectLst/>
                <a:uLnTx/>
                <a:uFillTx/>
                <a:latin typeface="Aptos SemiBold" panose="020B0004020202020204" pitchFamily="34" charset="0"/>
                <a:ea typeface="游ゴシック" panose="020B0400000000000000" pitchFamily="34" charset="-128"/>
                <a:cs typeface="Segoe UI" pitchFamily="34" charset="0"/>
              </a:rPr>
              <a:t>Conversations missed or escalated</a:t>
            </a:r>
          </a:p>
        </p:txBody>
      </p:sp>
      <p:sp>
        <p:nvSpPr>
          <p:cNvPr id="23" name="Rectangle: Rounded Corners 22">
            <a:extLst>
              <a:ext uri="{FF2B5EF4-FFF2-40B4-BE49-F238E27FC236}">
                <a16:creationId xmlns:a16="http://schemas.microsoft.com/office/drawing/2014/main" id="{41EBD77B-82B3-F6CD-7F8F-E5B466F14396}"/>
              </a:ext>
            </a:extLst>
          </p:cNvPr>
          <p:cNvSpPr/>
          <p:nvPr/>
        </p:nvSpPr>
        <p:spPr bwMode="auto">
          <a:xfrm>
            <a:off x="4107333" y="4515746"/>
            <a:ext cx="193848" cy="315113"/>
          </a:xfrm>
          <a:prstGeom prst="roundRect">
            <a:avLst/>
          </a:prstGeom>
          <a:solidFill>
            <a:srgbClr val="DD2A5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テキスト ボックス 33">
            <a:extLst>
              <a:ext uri="{FF2B5EF4-FFF2-40B4-BE49-F238E27FC236}">
                <a16:creationId xmlns:a16="http://schemas.microsoft.com/office/drawing/2014/main" id="{D8D3E2EF-2895-2F31-071C-409D3D4E2C44}"/>
              </a:ext>
            </a:extLst>
          </p:cNvPr>
          <p:cNvSpPr txBox="1"/>
          <p:nvPr/>
        </p:nvSpPr>
        <p:spPr>
          <a:xfrm>
            <a:off x="4384371" y="4561962"/>
            <a:ext cx="2755062"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w="3175">
                  <a:noFill/>
                </a:ln>
                <a:effectLst/>
                <a:uLnTx/>
                <a:uFillTx/>
                <a:latin typeface="Aptos SemiBold" panose="020B0004020202020204" pitchFamily="34" charset="0"/>
                <a:ea typeface="游ゴシック" panose="020B0400000000000000" pitchFamily="34" charset="-128"/>
                <a:cs typeface="Segoe UI" pitchFamily="34" charset="0"/>
              </a:rPr>
              <a:t>Missed opportunity</a:t>
            </a:r>
          </a:p>
        </p:txBody>
      </p:sp>
      <p:sp>
        <p:nvSpPr>
          <p:cNvPr id="25" name="Rectangle: Rounded Corners 24">
            <a:extLst>
              <a:ext uri="{FF2B5EF4-FFF2-40B4-BE49-F238E27FC236}">
                <a16:creationId xmlns:a16="http://schemas.microsoft.com/office/drawing/2014/main" id="{BD6E5EBE-C3C9-63DA-02F0-8F717D889269}"/>
              </a:ext>
            </a:extLst>
          </p:cNvPr>
          <p:cNvSpPr/>
          <p:nvPr/>
        </p:nvSpPr>
        <p:spPr bwMode="auto">
          <a:xfrm>
            <a:off x="1761692" y="2883763"/>
            <a:ext cx="193848" cy="315113"/>
          </a:xfrm>
          <a:prstGeom prst="round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テキスト ボックス 33">
            <a:extLst>
              <a:ext uri="{FF2B5EF4-FFF2-40B4-BE49-F238E27FC236}">
                <a16:creationId xmlns:a16="http://schemas.microsoft.com/office/drawing/2014/main" id="{F279F242-0F79-D38D-A05F-7CFF5C72BC10}"/>
              </a:ext>
            </a:extLst>
          </p:cNvPr>
          <p:cNvSpPr txBox="1"/>
          <p:nvPr/>
        </p:nvSpPr>
        <p:spPr>
          <a:xfrm>
            <a:off x="2038730" y="2935842"/>
            <a:ext cx="2157832"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w="3175">
                  <a:noFill/>
                </a:ln>
                <a:effectLst/>
                <a:uLnTx/>
                <a:uFillTx/>
                <a:latin typeface="Aptos SemiBold" panose="020B0004020202020204" pitchFamily="34" charset="0"/>
                <a:ea typeface="游ゴシック" panose="020B0400000000000000" pitchFamily="34" charset="-128"/>
                <a:cs typeface="Segoe UI" pitchFamily="34" charset="0"/>
              </a:rPr>
              <a:t>Manually authored topics</a:t>
            </a:r>
          </a:p>
        </p:txBody>
      </p:sp>
      <p:sp>
        <p:nvSpPr>
          <p:cNvPr id="27" name="テキスト ボックス 33">
            <a:extLst>
              <a:ext uri="{FF2B5EF4-FFF2-40B4-BE49-F238E27FC236}">
                <a16:creationId xmlns:a16="http://schemas.microsoft.com/office/drawing/2014/main" id="{3E2A226C-176D-534E-828A-B9842CBDB029}"/>
              </a:ext>
            </a:extLst>
          </p:cNvPr>
          <p:cNvSpPr txBox="1"/>
          <p:nvPr/>
        </p:nvSpPr>
        <p:spPr>
          <a:xfrm>
            <a:off x="2038730" y="3230175"/>
            <a:ext cx="2755062" cy="73866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w="3175">
                  <a:noFill/>
                </a:ln>
                <a:effectLst/>
                <a:uLnTx/>
                <a:uFillTx/>
                <a:latin typeface="Aptos" panose="020B0004020202020204" pitchFamily="34" charset="0"/>
                <a:ea typeface="游ゴシック" panose="020B0400000000000000" pitchFamily="34" charset="-128"/>
                <a:cs typeface="Segoe UI" pitchFamily="34" charset="0"/>
              </a:rPr>
              <a:t>Anticipate and build a manual topic for </a:t>
            </a:r>
            <a:r>
              <a:rPr kumimoji="0" lang="en-US" altLang="ja-JP" sz="1200" b="0" i="1" u="none" strike="noStrike" kern="1200" cap="none" spc="0" normalizeH="0" baseline="0" noProof="0">
                <a:ln w="3175">
                  <a:noFill/>
                </a:ln>
                <a:effectLst/>
                <a:uLnTx/>
                <a:uFillTx/>
                <a:latin typeface="Aptos" panose="020B0004020202020204" pitchFamily="34" charset="0"/>
                <a:ea typeface="游ゴシック" panose="020B0400000000000000" pitchFamily="34" charset="-128"/>
                <a:cs typeface="Segoe UI" pitchFamily="34" charset="0"/>
              </a:rPr>
              <a:t>each</a:t>
            </a:r>
            <a:r>
              <a:rPr kumimoji="0" lang="en-US" altLang="ja-JP" sz="1200" b="0" i="0" u="none" strike="noStrike" kern="1200" cap="none" spc="0" normalizeH="0" baseline="0" noProof="0">
                <a:ln w="3175">
                  <a:noFill/>
                </a:ln>
                <a:effectLst/>
                <a:uLnTx/>
                <a:uFillTx/>
                <a:latin typeface="Aptos" panose="020B0004020202020204" pitchFamily="34" charset="0"/>
                <a:ea typeface="游ゴシック" panose="020B0400000000000000" pitchFamily="34" charset="-128"/>
                <a:cs typeface="Segoe UI" pitchFamily="34" charset="0"/>
              </a:rPr>
              <a:t> possible user question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w="3175">
                  <a:noFill/>
                </a:ln>
                <a:effectLst/>
                <a:uLnTx/>
                <a:uFillTx/>
                <a:latin typeface="Aptos" panose="020B0004020202020204" pitchFamily="34" charset="0"/>
                <a:ea typeface="游ゴシック" panose="020B0400000000000000" pitchFamily="34" charset="-128"/>
                <a:cs typeface="Segoe UI" pitchFamily="34" charset="0"/>
              </a:rPr>
              <a:t>Then keep these topics up to date as your content changes</a:t>
            </a:r>
          </a:p>
        </p:txBody>
      </p:sp>
      <p:cxnSp>
        <p:nvCxnSpPr>
          <p:cNvPr id="28" name="Straight Connector 27">
            <a:extLst>
              <a:ext uri="{FF2B5EF4-FFF2-40B4-BE49-F238E27FC236}">
                <a16:creationId xmlns:a16="http://schemas.microsoft.com/office/drawing/2014/main" id="{C27C2F66-CE81-DA99-3DEB-0983CC7E99BD}"/>
              </a:ext>
            </a:extLst>
          </p:cNvPr>
          <p:cNvCxnSpPr>
            <a:cxnSpLocks/>
          </p:cNvCxnSpPr>
          <p:nvPr/>
        </p:nvCxnSpPr>
        <p:spPr>
          <a:xfrm>
            <a:off x="1857585" y="3189352"/>
            <a:ext cx="0" cy="773048"/>
          </a:xfrm>
          <a:prstGeom prst="line">
            <a:avLst/>
          </a:prstGeom>
          <a:noFill/>
          <a:ln w="25400" cap="flat" cmpd="sng" algn="ctr">
            <a:solidFill>
              <a:srgbClr val="0B556A"/>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5A9F0ABC-246D-2DCC-E82A-06FB688F2EE9}"/>
              </a:ext>
            </a:extLst>
          </p:cNvPr>
          <p:cNvCxnSpPr>
            <a:cxnSpLocks/>
          </p:cNvCxnSpPr>
          <p:nvPr/>
        </p:nvCxnSpPr>
        <p:spPr>
          <a:xfrm>
            <a:off x="2403216" y="4383668"/>
            <a:ext cx="6962" cy="1847206"/>
          </a:xfrm>
          <a:prstGeom prst="line">
            <a:avLst/>
          </a:prstGeom>
          <a:noFill/>
          <a:ln w="25400" cap="flat" cmpd="sng" algn="ctr">
            <a:solidFill>
              <a:srgbClr val="DD2A51"/>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20E7803C-BF2A-3E8F-19FB-3EF3C1164FF8}"/>
              </a:ext>
            </a:extLst>
          </p:cNvPr>
          <p:cNvCxnSpPr>
            <a:cxnSpLocks/>
          </p:cNvCxnSpPr>
          <p:nvPr/>
        </p:nvCxnSpPr>
        <p:spPr>
          <a:xfrm>
            <a:off x="4203204" y="4830860"/>
            <a:ext cx="0" cy="492374"/>
          </a:xfrm>
          <a:prstGeom prst="line">
            <a:avLst/>
          </a:prstGeom>
          <a:noFill/>
          <a:ln w="25400" cap="flat" cmpd="sng" algn="ctr">
            <a:solidFill>
              <a:srgbClr val="DD2A51"/>
            </a:solidFill>
            <a:prstDash val="solid"/>
            <a:headEnd type="none" w="lg" len="med"/>
            <a:tailEnd type="none" w="lg" len="med"/>
          </a:ln>
          <a:effectLst/>
        </p:spPr>
      </p:cxnSp>
    </p:spTree>
    <p:extLst>
      <p:ext uri="{BB962C8B-B14F-4D97-AF65-F5344CB8AC3E}">
        <p14:creationId xmlns:p14="http://schemas.microsoft.com/office/powerpoint/2010/main" val="423459274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b="1"/>
              <a:t>Generative AI is changing conversational AI</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a:xfrm>
            <a:off x="712343" y="945198"/>
            <a:ext cx="7983957" cy="246221"/>
          </a:xfrm>
        </p:spPr>
        <p:txBody>
          <a:bodyPr/>
          <a:lstStyle/>
          <a:p>
            <a:r>
              <a:rPr lang="en-US"/>
              <a:t>After generative AI</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4205936"/>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 example?</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Now, with Generative AI, companies are increasingly only building a few, business critical topics where they want tight control over the dialog.</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And for everything else, they're just pointing to knowledge sources and allowing the bots to talk over those corpuses. </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That means vastly increased support coverage for anything a user could ask, and far less topics that need to be handled by human agents. </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But it also means that maintaining topics is far less onerous - as the information changes, the copilot answers change automatically. </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There are no dialogs to continually update and keep relevant. So, this dramatically reduces costs.</a:t>
            </a:r>
          </a:p>
        </p:txBody>
      </p:sp>
      <p:sp>
        <p:nvSpPr>
          <p:cNvPr id="4" name="Rectangle: Rounded Corners 3">
            <a:extLst>
              <a:ext uri="{FF2B5EF4-FFF2-40B4-BE49-F238E27FC236}">
                <a16:creationId xmlns:a16="http://schemas.microsoft.com/office/drawing/2014/main" id="{2D3AC5BA-4B6E-CCC9-3FFF-60EBA2E197C1}"/>
              </a:ext>
            </a:extLst>
          </p:cNvPr>
          <p:cNvSpPr/>
          <p:nvPr/>
        </p:nvSpPr>
        <p:spPr bwMode="auto">
          <a:xfrm>
            <a:off x="276200" y="1434164"/>
            <a:ext cx="8492415" cy="5186703"/>
          </a:xfrm>
          <a:prstGeom prst="roundRect">
            <a:avLst>
              <a:gd name="adj" fmla="val 2005"/>
            </a:avLst>
          </a:prstGeom>
          <a:noFill/>
          <a:ln w="25400">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circle">
                <a:fillToRect r="100000" b="100000"/>
              </a:path>
              <a:tileRect l="-100000" t="-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pic>
        <p:nvPicPr>
          <p:cNvPr id="3" name="Graphic 2">
            <a:extLst>
              <a:ext uri="{FF2B5EF4-FFF2-40B4-BE49-F238E27FC236}">
                <a16:creationId xmlns:a16="http://schemas.microsoft.com/office/drawing/2014/main" id="{37B5BFBB-E072-B129-B426-A0E1BB9BEDAE}"/>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 r="78851" b="371"/>
          <a:stretch/>
        </p:blipFill>
        <p:spPr>
          <a:xfrm>
            <a:off x="758601" y="1732884"/>
            <a:ext cx="752988" cy="4527334"/>
          </a:xfrm>
          <a:prstGeom prst="rect">
            <a:avLst/>
          </a:prstGeom>
        </p:spPr>
      </p:pic>
      <p:pic>
        <p:nvPicPr>
          <p:cNvPr id="5" name="Graphic 4">
            <a:extLst>
              <a:ext uri="{FF2B5EF4-FFF2-40B4-BE49-F238E27FC236}">
                <a16:creationId xmlns:a16="http://schemas.microsoft.com/office/drawing/2014/main" id="{7E0D535E-D161-355E-F24B-CEAD75FAC904}"/>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1059"/>
          <a:stretch/>
        </p:blipFill>
        <p:spPr>
          <a:xfrm>
            <a:off x="1511589" y="1765902"/>
            <a:ext cx="7022798" cy="4544222"/>
          </a:xfrm>
          <a:prstGeom prst="rect">
            <a:avLst/>
          </a:prstGeom>
        </p:spPr>
      </p:pic>
      <p:sp>
        <p:nvSpPr>
          <p:cNvPr id="14" name="Graphic 4">
            <a:extLst>
              <a:ext uri="{FF2B5EF4-FFF2-40B4-BE49-F238E27FC236}">
                <a16:creationId xmlns:a16="http://schemas.microsoft.com/office/drawing/2014/main" id="{CEECD8FD-436F-01A5-36D3-BEB91DA95840}"/>
              </a:ext>
            </a:extLst>
          </p:cNvPr>
          <p:cNvSpPr/>
          <p:nvPr/>
        </p:nvSpPr>
        <p:spPr>
          <a:xfrm>
            <a:off x="758600" y="1760699"/>
            <a:ext cx="7778870" cy="4538012"/>
          </a:xfrm>
          <a:custGeom>
            <a:avLst/>
            <a:gdLst>
              <a:gd name="connsiteX0" fmla="*/ 0 w 8331999"/>
              <a:gd name="connsiteY0" fmla="*/ 0 h 4017213"/>
              <a:gd name="connsiteX1" fmla="*/ 31883 w 8331999"/>
              <a:gd name="connsiteY1" fmla="*/ 3964076 h 4017213"/>
              <a:gd name="connsiteX2" fmla="*/ 8332000 w 8331999"/>
              <a:gd name="connsiteY2" fmla="*/ 4017214 h 4017213"/>
              <a:gd name="connsiteX3" fmla="*/ 0 w 8331999"/>
              <a:gd name="connsiteY3" fmla="*/ 0 h 4017213"/>
              <a:gd name="connsiteX4" fmla="*/ 0 w 8331999"/>
              <a:gd name="connsiteY4" fmla="*/ 0 h 4017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1999" h="4017213">
                <a:moveTo>
                  <a:pt x="0" y="0"/>
                </a:moveTo>
                <a:cubicBezTo>
                  <a:pt x="10628" y="1321429"/>
                  <a:pt x="21255" y="2642753"/>
                  <a:pt x="31883" y="3964076"/>
                </a:cubicBezTo>
                <a:lnTo>
                  <a:pt x="8332000" y="4017214"/>
                </a:lnTo>
                <a:cubicBezTo>
                  <a:pt x="6396298" y="3686697"/>
                  <a:pt x="691322" y="3500502"/>
                  <a:pt x="0" y="0"/>
                </a:cubicBezTo>
                <a:lnTo>
                  <a:pt x="0" y="0"/>
                </a:lnTo>
                <a:close/>
              </a:path>
            </a:pathLst>
          </a:custGeom>
          <a:solidFill>
            <a:srgbClr val="00B050"/>
          </a:solidFill>
          <a:ln w="21234" cap="flat">
            <a:solidFill>
              <a:srgbClr val="00B05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15" name="Picture 14" descr="A blue and black background&#10;&#10;Description automatically generated">
            <a:extLst>
              <a:ext uri="{FF2B5EF4-FFF2-40B4-BE49-F238E27FC236}">
                <a16:creationId xmlns:a16="http://schemas.microsoft.com/office/drawing/2014/main" id="{3066FCC8-3C7A-AF0E-3A0C-5130948F9290}"/>
              </a:ext>
            </a:extLst>
          </p:cNvPr>
          <p:cNvPicPr>
            <a:picLocks noChangeAspect="1"/>
          </p:cNvPicPr>
          <p:nvPr/>
        </p:nvPicPr>
        <p:blipFill rotWithShape="1">
          <a:blip r:embed="rId7"/>
          <a:srcRect r="90207" b="1575"/>
          <a:stretch/>
        </p:blipFill>
        <p:spPr>
          <a:xfrm>
            <a:off x="749870" y="1708877"/>
            <a:ext cx="761719" cy="4544222"/>
          </a:xfrm>
          <a:prstGeom prst="rect">
            <a:avLst/>
          </a:prstGeom>
        </p:spPr>
      </p:pic>
      <p:sp>
        <p:nvSpPr>
          <p:cNvPr id="16" name="正方形/長方形 43">
            <a:extLst>
              <a:ext uri="{FF2B5EF4-FFF2-40B4-BE49-F238E27FC236}">
                <a16:creationId xmlns:a16="http://schemas.microsoft.com/office/drawing/2014/main" id="{C922581E-9EA7-42C2-C4F9-432ACD523114}"/>
              </a:ext>
            </a:extLst>
          </p:cNvPr>
          <p:cNvSpPr/>
          <p:nvPr/>
        </p:nvSpPr>
        <p:spPr>
          <a:xfrm>
            <a:off x="3229221" y="6309350"/>
            <a:ext cx="2114304" cy="26161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altLang="ja-JP" sz="1100" b="1" i="0" u="none" strike="noStrike" kern="1200" cap="none" spc="0" normalizeH="0" baseline="0" noProof="0">
                <a:ln>
                  <a:noFill/>
                </a:ln>
                <a:effectLst/>
                <a:uLnTx/>
                <a:uFillTx/>
                <a:latin typeface="Aptos SemiBold" panose="020B0004020202020204" pitchFamily="34" charset="0"/>
                <a:ea typeface="游ゴシック" panose="020B0400000000000000" pitchFamily="34" charset="-128"/>
                <a:cs typeface="Segoe UI" panose="020B0502040204020203" pitchFamily="34" charset="0"/>
              </a:rPr>
              <a:t>TOPICS BUILT</a:t>
            </a:r>
            <a:endParaRPr kumimoji="0" lang="ja-JP" altLang="en-US" sz="1100" b="1" i="0" u="none" strike="noStrike" kern="1200" cap="none" spc="0" normalizeH="0" baseline="0" noProof="0">
              <a:ln>
                <a:noFill/>
              </a:ln>
              <a:effectLst/>
              <a:uLnTx/>
              <a:uFillTx/>
              <a:latin typeface="Aptos SemiBold" panose="020B0004020202020204" pitchFamily="34" charset="0"/>
              <a:ea typeface="游ゴシック" panose="020B0400000000000000" pitchFamily="34" charset="-128"/>
              <a:cs typeface="Segoe UI" panose="020B0502040204020203" pitchFamily="34" charset="0"/>
            </a:endParaRPr>
          </a:p>
        </p:txBody>
      </p:sp>
      <p:sp>
        <p:nvSpPr>
          <p:cNvPr id="20" name="正方形/長方形 43">
            <a:extLst>
              <a:ext uri="{FF2B5EF4-FFF2-40B4-BE49-F238E27FC236}">
                <a16:creationId xmlns:a16="http://schemas.microsoft.com/office/drawing/2014/main" id="{2C27B8F2-0131-4BE2-5C02-D755FCA692A0}"/>
              </a:ext>
            </a:extLst>
          </p:cNvPr>
          <p:cNvSpPr/>
          <p:nvPr/>
        </p:nvSpPr>
        <p:spPr>
          <a:xfrm rot="16200000">
            <a:off x="-459143" y="4188681"/>
            <a:ext cx="2007496" cy="261610"/>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altLang="ja-JP" sz="1100" b="1" i="0" u="none" strike="noStrike" kern="1200" cap="none" spc="0" normalizeH="0" baseline="0" noProof="0">
                <a:ln>
                  <a:noFill/>
                </a:ln>
                <a:effectLst/>
                <a:uLnTx/>
                <a:uFillTx/>
                <a:latin typeface="Aptos SemiBold" panose="020B0004020202020204" pitchFamily="34" charset="0"/>
                <a:ea typeface="游ゴシック" panose="020B0400000000000000" pitchFamily="34" charset="-128"/>
                <a:cs typeface="Segoe UI" panose="020B0502040204020203" pitchFamily="34" charset="0"/>
              </a:rPr>
              <a:t>BUSINESS CRITICALITY</a:t>
            </a:r>
          </a:p>
        </p:txBody>
      </p:sp>
      <p:sp>
        <p:nvSpPr>
          <p:cNvPr id="21" name="テキスト ボックス 33">
            <a:extLst>
              <a:ext uri="{FF2B5EF4-FFF2-40B4-BE49-F238E27FC236}">
                <a16:creationId xmlns:a16="http://schemas.microsoft.com/office/drawing/2014/main" id="{1BA2DB91-723A-52E7-E67E-FD02731C455F}"/>
              </a:ext>
            </a:extLst>
          </p:cNvPr>
          <p:cNvSpPr txBox="1"/>
          <p:nvPr/>
        </p:nvSpPr>
        <p:spPr>
          <a:xfrm>
            <a:off x="822571" y="5006123"/>
            <a:ext cx="653428" cy="118494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100" b="0" i="0" u="none" strike="noStrike" kern="1200" cap="none" spc="0" normalizeH="0" baseline="0" noProof="0">
                <a:ln w="3175">
                  <a:noFill/>
                </a:ln>
                <a:solidFill>
                  <a:srgbClr val="FFFFFF"/>
                </a:solidFill>
                <a:effectLst/>
                <a:uLnTx/>
                <a:uFillTx/>
                <a:latin typeface="Aptos SemiBold" panose="020B0004020202020204" pitchFamily="34" charset="0"/>
                <a:ea typeface="游ゴシック" panose="020B0400000000000000" pitchFamily="34" charset="-128"/>
                <a:cs typeface="Segoe UI" pitchFamily="34" charset="0"/>
              </a:rPr>
              <a:t>Custom-built</a:t>
            </a:r>
            <a:br>
              <a:rPr kumimoji="0" lang="en-US" altLang="ja-JP" sz="1100" b="0" i="0" u="none" strike="noStrike" kern="1200" cap="none" spc="0" normalizeH="0" baseline="0" noProof="0">
                <a:ln w="3175">
                  <a:noFill/>
                </a:ln>
                <a:solidFill>
                  <a:srgbClr val="FFFFFF"/>
                </a:solidFill>
                <a:effectLst/>
                <a:uLnTx/>
                <a:uFillTx/>
                <a:latin typeface="Aptos SemiBold" panose="020B0004020202020204" pitchFamily="34" charset="0"/>
                <a:ea typeface="游ゴシック" panose="020B0400000000000000" pitchFamily="34" charset="-128"/>
                <a:cs typeface="Segoe UI" pitchFamily="34" charset="0"/>
              </a:rPr>
            </a:br>
            <a:r>
              <a:rPr kumimoji="0" lang="en-US" altLang="ja-JP" sz="1100" b="0" i="0" u="none" strike="noStrike" kern="1200" cap="none" spc="0" normalizeH="0" baseline="0" noProof="0">
                <a:ln w="3175">
                  <a:noFill/>
                </a:ln>
                <a:solidFill>
                  <a:srgbClr val="FFFFFF"/>
                </a:solidFill>
                <a:effectLst/>
                <a:uLnTx/>
                <a:uFillTx/>
                <a:latin typeface="Aptos SemiBold" panose="020B0004020202020204" pitchFamily="34" charset="0"/>
                <a:ea typeface="游ゴシック" panose="020B0400000000000000" pitchFamily="34" charset="-128"/>
                <a:cs typeface="Segoe UI" pitchFamily="34" charset="0"/>
              </a:rPr>
              <a:t>topics</a:t>
            </a:r>
            <a:br>
              <a:rPr kumimoji="0" lang="en-US" altLang="ja-JP" sz="1100" b="0" i="0" u="none" strike="noStrike" kern="1200" cap="none" spc="0" normalizeH="0" baseline="0" noProof="0">
                <a:ln w="3175">
                  <a:noFill/>
                </a:ln>
                <a:solidFill>
                  <a:srgbClr val="FFFFFF"/>
                </a:solidFill>
                <a:effectLst/>
                <a:uLnTx/>
                <a:uFillTx/>
                <a:latin typeface="Aptos SemiBold" panose="020B0004020202020204" pitchFamily="34" charset="0"/>
                <a:ea typeface="游ゴシック" panose="020B0400000000000000" pitchFamily="34" charset="-128"/>
                <a:cs typeface="Segoe UI" pitchFamily="34" charset="0"/>
              </a:rPr>
            </a:br>
            <a:r>
              <a:rPr kumimoji="0" lang="en-US" altLang="ja-JP" sz="1100" b="0" i="0" u="none" strike="noStrike" kern="1200" cap="none" spc="0" normalizeH="0" baseline="0" noProof="0">
                <a:ln w="3175">
                  <a:noFill/>
                </a:ln>
                <a:solidFill>
                  <a:srgbClr val="FFFFFF"/>
                </a:solidFill>
                <a:effectLst/>
                <a:uLnTx/>
                <a:uFillTx/>
                <a:latin typeface="Aptos SemiBold" panose="020B0004020202020204" pitchFamily="34" charset="0"/>
                <a:ea typeface="游ゴシック" panose="020B0400000000000000" pitchFamily="34" charset="-128"/>
                <a:cs typeface="Segoe UI" pitchFamily="34" charset="0"/>
              </a:rPr>
              <a:t>+ help from generative builder</a:t>
            </a:r>
          </a:p>
        </p:txBody>
      </p:sp>
      <p:sp>
        <p:nvSpPr>
          <p:cNvPr id="22" name="テキスト ボックス 33">
            <a:extLst>
              <a:ext uri="{FF2B5EF4-FFF2-40B4-BE49-F238E27FC236}">
                <a16:creationId xmlns:a16="http://schemas.microsoft.com/office/drawing/2014/main" id="{FEC48620-70F9-F2F7-AB3F-9659B2BEB175}"/>
              </a:ext>
            </a:extLst>
          </p:cNvPr>
          <p:cNvSpPr txBox="1"/>
          <p:nvPr/>
        </p:nvSpPr>
        <p:spPr>
          <a:xfrm>
            <a:off x="1657739" y="5852509"/>
            <a:ext cx="2114304" cy="3385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100" b="0" i="0" u="none" strike="noStrike" kern="1200" cap="none" spc="0" normalizeH="0" baseline="0" noProof="0">
                <a:ln w="3175">
                  <a:noFill/>
                </a:ln>
                <a:solidFill>
                  <a:srgbClr val="FFFFFF"/>
                </a:solidFill>
                <a:effectLst/>
                <a:uLnTx/>
                <a:uFillTx/>
                <a:latin typeface="Aptos SemiBold" panose="020B0004020202020204" pitchFamily="34" charset="0"/>
                <a:ea typeface="游ゴシック" panose="020B0400000000000000" pitchFamily="34" charset="-128"/>
                <a:cs typeface="Segoe UI" pitchFamily="34" charset="0"/>
              </a:rPr>
              <a:t>Topics handled by </a:t>
            </a:r>
            <a:br>
              <a:rPr kumimoji="0" lang="en-US" altLang="ja-JP" sz="1100" b="0" i="0" u="none" strike="noStrike" kern="1200" cap="none" spc="0" normalizeH="0" baseline="0" noProof="0">
                <a:ln w="3175">
                  <a:noFill/>
                </a:ln>
                <a:solidFill>
                  <a:srgbClr val="FFFFFF"/>
                </a:solidFill>
                <a:effectLst/>
                <a:uLnTx/>
                <a:uFillTx/>
                <a:latin typeface="Aptos SemiBold" panose="020B0004020202020204" pitchFamily="34" charset="0"/>
                <a:ea typeface="游ゴシック" panose="020B0400000000000000" pitchFamily="34" charset="-128"/>
                <a:cs typeface="Segoe UI" pitchFamily="34" charset="0"/>
              </a:rPr>
            </a:br>
            <a:r>
              <a:rPr kumimoji="0" lang="en-US" altLang="ja-JP" sz="1100" b="0" i="0" u="none" strike="noStrike" kern="1200" cap="none" spc="0" normalizeH="0" baseline="0" noProof="0">
                <a:ln w="3175">
                  <a:noFill/>
                </a:ln>
                <a:solidFill>
                  <a:srgbClr val="FFFFFF"/>
                </a:solidFill>
                <a:effectLst/>
                <a:uLnTx/>
                <a:uFillTx/>
                <a:latin typeface="Aptos SemiBold" panose="020B0004020202020204" pitchFamily="34" charset="0"/>
                <a:ea typeface="游ゴシック" panose="020B0400000000000000" pitchFamily="34" charset="-128"/>
                <a:cs typeface="Segoe UI" pitchFamily="34" charset="0"/>
              </a:rPr>
              <a:t>Generative Answers and Actions</a:t>
            </a:r>
          </a:p>
        </p:txBody>
      </p:sp>
      <p:sp>
        <p:nvSpPr>
          <p:cNvPr id="23" name="Rectangle: Rounded Corners 22">
            <a:extLst>
              <a:ext uri="{FF2B5EF4-FFF2-40B4-BE49-F238E27FC236}">
                <a16:creationId xmlns:a16="http://schemas.microsoft.com/office/drawing/2014/main" id="{41EBD77B-82B3-F6CD-7F8F-E5B466F14396}"/>
              </a:ext>
            </a:extLst>
          </p:cNvPr>
          <p:cNvSpPr/>
          <p:nvPr/>
        </p:nvSpPr>
        <p:spPr bwMode="auto">
          <a:xfrm>
            <a:off x="4107333" y="4515746"/>
            <a:ext cx="193848" cy="315113"/>
          </a:xfrm>
          <a:prstGeom prst="roundRect">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テキスト ボックス 33">
            <a:extLst>
              <a:ext uri="{FF2B5EF4-FFF2-40B4-BE49-F238E27FC236}">
                <a16:creationId xmlns:a16="http://schemas.microsoft.com/office/drawing/2014/main" id="{D8D3E2EF-2895-2F31-071C-409D3D4E2C44}"/>
              </a:ext>
            </a:extLst>
          </p:cNvPr>
          <p:cNvSpPr txBox="1"/>
          <p:nvPr/>
        </p:nvSpPr>
        <p:spPr>
          <a:xfrm>
            <a:off x="4397052" y="4457858"/>
            <a:ext cx="3292779"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w="3175">
                  <a:noFill/>
                </a:ln>
                <a:effectLst/>
                <a:uLnTx/>
                <a:uFillTx/>
                <a:latin typeface="Aptos SemiBold" panose="020B0004020202020204" pitchFamily="34" charset="0"/>
                <a:ea typeface="游ゴシック" panose="020B0400000000000000" pitchFamily="34" charset="-128"/>
                <a:cs typeface="Segoe UI" pitchFamily="34" charset="0"/>
              </a:rPr>
              <a:t>Expose your knowledge sources and APIs and generative AI handles the rest</a:t>
            </a:r>
          </a:p>
        </p:txBody>
      </p:sp>
      <p:sp>
        <p:nvSpPr>
          <p:cNvPr id="25" name="Rectangle: Rounded Corners 24">
            <a:extLst>
              <a:ext uri="{FF2B5EF4-FFF2-40B4-BE49-F238E27FC236}">
                <a16:creationId xmlns:a16="http://schemas.microsoft.com/office/drawing/2014/main" id="{BD6E5EBE-C3C9-63DA-02F0-8F717D889269}"/>
              </a:ext>
            </a:extLst>
          </p:cNvPr>
          <p:cNvSpPr/>
          <p:nvPr/>
        </p:nvSpPr>
        <p:spPr bwMode="auto">
          <a:xfrm>
            <a:off x="1171104" y="2168946"/>
            <a:ext cx="193848" cy="315113"/>
          </a:xfrm>
          <a:prstGeom prst="round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テキスト ボックス 33">
            <a:extLst>
              <a:ext uri="{FF2B5EF4-FFF2-40B4-BE49-F238E27FC236}">
                <a16:creationId xmlns:a16="http://schemas.microsoft.com/office/drawing/2014/main" id="{F279F242-0F79-D38D-A05F-7CFF5C72BC10}"/>
              </a:ext>
            </a:extLst>
          </p:cNvPr>
          <p:cNvSpPr txBox="1"/>
          <p:nvPr/>
        </p:nvSpPr>
        <p:spPr>
          <a:xfrm>
            <a:off x="1448142" y="2221025"/>
            <a:ext cx="2157832"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w="3175">
                  <a:noFill/>
                </a:ln>
                <a:effectLst/>
                <a:uLnTx/>
                <a:uFillTx/>
                <a:latin typeface="Aptos SemiBold" panose="020B0004020202020204" pitchFamily="34" charset="0"/>
                <a:ea typeface="游ゴシック" panose="020B0400000000000000" pitchFamily="34" charset="-128"/>
                <a:cs typeface="Segoe UI" pitchFamily="34" charset="0"/>
              </a:rPr>
              <a:t>Manually authored topics</a:t>
            </a:r>
          </a:p>
        </p:txBody>
      </p:sp>
      <p:sp>
        <p:nvSpPr>
          <p:cNvPr id="27" name="テキスト ボックス 33">
            <a:extLst>
              <a:ext uri="{FF2B5EF4-FFF2-40B4-BE49-F238E27FC236}">
                <a16:creationId xmlns:a16="http://schemas.microsoft.com/office/drawing/2014/main" id="{3E2A226C-176D-534E-828A-B9842CBDB029}"/>
              </a:ext>
            </a:extLst>
          </p:cNvPr>
          <p:cNvSpPr txBox="1"/>
          <p:nvPr/>
        </p:nvSpPr>
        <p:spPr>
          <a:xfrm>
            <a:off x="1448142" y="2515358"/>
            <a:ext cx="2755062"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w="3175">
                  <a:noFill/>
                </a:ln>
                <a:effectLst/>
                <a:uLnTx/>
                <a:uFillTx/>
                <a:latin typeface="Aptos" panose="020B0004020202020204" pitchFamily="34" charset="0"/>
                <a:ea typeface="游ゴシック" panose="020B0400000000000000" pitchFamily="34" charset="-128"/>
                <a:cs typeface="Segoe UI" pitchFamily="34" charset="0"/>
              </a:rPr>
              <a:t>Manually author business-critical topics quickly with Copilot Studio</a:t>
            </a:r>
          </a:p>
        </p:txBody>
      </p:sp>
      <p:cxnSp>
        <p:nvCxnSpPr>
          <p:cNvPr id="28" name="Straight Connector 27">
            <a:extLst>
              <a:ext uri="{FF2B5EF4-FFF2-40B4-BE49-F238E27FC236}">
                <a16:creationId xmlns:a16="http://schemas.microsoft.com/office/drawing/2014/main" id="{C27C2F66-CE81-DA99-3DEB-0983CC7E99BD}"/>
              </a:ext>
            </a:extLst>
          </p:cNvPr>
          <p:cNvCxnSpPr>
            <a:cxnSpLocks/>
          </p:cNvCxnSpPr>
          <p:nvPr/>
        </p:nvCxnSpPr>
        <p:spPr>
          <a:xfrm>
            <a:off x="1266997" y="2474535"/>
            <a:ext cx="0" cy="773048"/>
          </a:xfrm>
          <a:prstGeom prst="line">
            <a:avLst/>
          </a:prstGeom>
          <a:noFill/>
          <a:ln w="25400" cap="flat" cmpd="sng" algn="ctr">
            <a:solidFill>
              <a:srgbClr val="0B556A"/>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5A9F0ABC-246D-2DCC-E82A-06FB688F2EE9}"/>
              </a:ext>
            </a:extLst>
          </p:cNvPr>
          <p:cNvCxnSpPr>
            <a:cxnSpLocks/>
          </p:cNvCxnSpPr>
          <p:nvPr/>
        </p:nvCxnSpPr>
        <p:spPr>
          <a:xfrm>
            <a:off x="1524353" y="3639349"/>
            <a:ext cx="0" cy="2613750"/>
          </a:xfrm>
          <a:prstGeom prst="line">
            <a:avLst/>
          </a:prstGeom>
          <a:noFill/>
          <a:ln w="25400" cap="flat" cmpd="sng" algn="ctr">
            <a:solidFill>
              <a:srgbClr val="00B050"/>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20E7803C-BF2A-3E8F-19FB-3EF3C1164FF8}"/>
              </a:ext>
            </a:extLst>
          </p:cNvPr>
          <p:cNvCxnSpPr>
            <a:cxnSpLocks/>
          </p:cNvCxnSpPr>
          <p:nvPr/>
        </p:nvCxnSpPr>
        <p:spPr>
          <a:xfrm>
            <a:off x="4203204" y="4830860"/>
            <a:ext cx="0" cy="625060"/>
          </a:xfrm>
          <a:prstGeom prst="line">
            <a:avLst/>
          </a:prstGeom>
          <a:noFill/>
          <a:ln w="25400" cap="flat" cmpd="sng" algn="ctr">
            <a:solidFill>
              <a:srgbClr val="00B050"/>
            </a:solidFill>
            <a:prstDash val="solid"/>
            <a:headEnd type="none" w="lg" len="med"/>
            <a:tailEnd type="none" w="lg" len="med"/>
          </a:ln>
          <a:effectLst/>
        </p:spPr>
      </p:cxnSp>
      <p:sp>
        <p:nvSpPr>
          <p:cNvPr id="8" name="テキスト ボックス 33">
            <a:extLst>
              <a:ext uri="{FF2B5EF4-FFF2-40B4-BE49-F238E27FC236}">
                <a16:creationId xmlns:a16="http://schemas.microsoft.com/office/drawing/2014/main" id="{D92DF1F5-680D-DE8C-858F-785FE05B3C8C}"/>
              </a:ext>
            </a:extLst>
          </p:cNvPr>
          <p:cNvSpPr txBox="1"/>
          <p:nvPr/>
        </p:nvSpPr>
        <p:spPr>
          <a:xfrm>
            <a:off x="4397051" y="4946824"/>
            <a:ext cx="3292779"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w="3175">
                  <a:noFill/>
                </a:ln>
                <a:effectLst/>
                <a:uLnTx/>
                <a:uFillTx/>
                <a:latin typeface="Aptos" panose="020B0004020202020204" pitchFamily="34" charset="0"/>
                <a:ea typeface="游ゴシック" panose="020B0400000000000000" pitchFamily="34" charset="-128"/>
                <a:cs typeface="Segoe UI" pitchFamily="34" charset="0"/>
              </a:rPr>
              <a:t>Vast coverage of the long tail, and as content changes, copilot answers change as well</a:t>
            </a:r>
          </a:p>
        </p:txBody>
      </p:sp>
    </p:spTree>
    <p:extLst>
      <p:ext uri="{BB962C8B-B14F-4D97-AF65-F5344CB8AC3E}">
        <p14:creationId xmlns:p14="http://schemas.microsoft.com/office/powerpoint/2010/main" val="425980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Rounded Corners 33">
            <a:extLst>
              <a:ext uri="{FF2B5EF4-FFF2-40B4-BE49-F238E27FC236}">
                <a16:creationId xmlns:a16="http://schemas.microsoft.com/office/drawing/2014/main" id="{9B7AD3DA-B5B5-0F53-72C6-0978CC18D2AA}"/>
              </a:ext>
            </a:extLst>
          </p:cNvPr>
          <p:cNvSpPr/>
          <p:nvPr/>
        </p:nvSpPr>
        <p:spPr>
          <a:xfrm>
            <a:off x="295035" y="945481"/>
            <a:ext cx="11601929" cy="5636963"/>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622300"/>
            <a:endParaRPr lang="en-US" sz="1200" b="1" dirty="0">
              <a:latin typeface="Aptos SemiBold" panose="020B0004020202020204" pitchFamily="34" charset="0"/>
            </a:endParaRPr>
          </a:p>
        </p:txBody>
      </p:sp>
      <p:sp>
        <p:nvSpPr>
          <p:cNvPr id="2" name="Title 1">
            <a:extLst>
              <a:ext uri="{FF2B5EF4-FFF2-40B4-BE49-F238E27FC236}">
                <a16:creationId xmlns:a16="http://schemas.microsoft.com/office/drawing/2014/main" id="{EE7E9357-AE72-7C4D-6F4B-793AD07C25D3}"/>
              </a:ext>
            </a:extLst>
          </p:cNvPr>
          <p:cNvSpPr>
            <a:spLocks noGrp="1"/>
          </p:cNvSpPr>
          <p:nvPr>
            <p:ph type="title"/>
          </p:nvPr>
        </p:nvSpPr>
        <p:spPr>
          <a:xfrm>
            <a:off x="274638" y="237779"/>
            <a:ext cx="11018520" cy="553999"/>
          </a:xfrm>
        </p:spPr>
        <p:txBody>
          <a:bodyPr/>
          <a:lstStyle/>
          <a:p>
            <a:r>
              <a:rPr lang="en-US" b="1" dirty="0"/>
              <a:t>Generative answers considerations</a:t>
            </a:r>
          </a:p>
        </p:txBody>
      </p:sp>
      <p:sp>
        <p:nvSpPr>
          <p:cNvPr id="4" name="Rectangle: Rounded Corners 3">
            <a:extLst>
              <a:ext uri="{FF2B5EF4-FFF2-40B4-BE49-F238E27FC236}">
                <a16:creationId xmlns:a16="http://schemas.microsoft.com/office/drawing/2014/main" id="{6262DE07-529E-E0D9-2579-4688CB01E623}"/>
              </a:ext>
            </a:extLst>
          </p:cNvPr>
          <p:cNvSpPr/>
          <p:nvPr/>
        </p:nvSpPr>
        <p:spPr>
          <a:xfrm>
            <a:off x="3755169" y="1780678"/>
            <a:ext cx="7886169" cy="1202878"/>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a:r>
              <a:rPr lang="en-US" sz="1400" b="1" dirty="0">
                <a:latin typeface="Aptos SemiBold" panose="020B0004020202020204" pitchFamily="34" charset="0"/>
              </a:rPr>
              <a:t>Public data</a:t>
            </a:r>
          </a:p>
        </p:txBody>
      </p:sp>
      <p:sp>
        <p:nvSpPr>
          <p:cNvPr id="10" name="Rectangle: Rounded Corners 9">
            <a:extLst>
              <a:ext uri="{FF2B5EF4-FFF2-40B4-BE49-F238E27FC236}">
                <a16:creationId xmlns:a16="http://schemas.microsoft.com/office/drawing/2014/main" id="{73FE4763-FAB3-AE39-461E-107704225FED}"/>
              </a:ext>
            </a:extLst>
          </p:cNvPr>
          <p:cNvSpPr/>
          <p:nvPr/>
        </p:nvSpPr>
        <p:spPr>
          <a:xfrm>
            <a:off x="3756170" y="3067733"/>
            <a:ext cx="7886169" cy="828000"/>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a:r>
              <a:rPr lang="en-US" sz="1400" b="1" dirty="0">
                <a:latin typeface="Aptos SemiBold" panose="020B0004020202020204" pitchFamily="34" charset="0"/>
              </a:rPr>
              <a:t>SharePoint</a:t>
            </a:r>
            <a:br>
              <a:rPr lang="en-US" sz="1400" b="1" dirty="0">
                <a:latin typeface="Aptos SemiBold" panose="020B0004020202020204" pitchFamily="34" charset="0"/>
              </a:rPr>
            </a:br>
            <a:endParaRPr lang="en-US" sz="1400" b="1" dirty="0">
              <a:latin typeface="Aptos SemiBold" panose="020B0004020202020204" pitchFamily="34" charset="0"/>
            </a:endParaRPr>
          </a:p>
        </p:txBody>
      </p:sp>
      <p:sp>
        <p:nvSpPr>
          <p:cNvPr id="11" name="Rectangle: Rounded Corners 10">
            <a:extLst>
              <a:ext uri="{FF2B5EF4-FFF2-40B4-BE49-F238E27FC236}">
                <a16:creationId xmlns:a16="http://schemas.microsoft.com/office/drawing/2014/main" id="{61E88ADC-D44E-81A1-F8F3-715FEFE19D23}"/>
              </a:ext>
            </a:extLst>
          </p:cNvPr>
          <p:cNvSpPr/>
          <p:nvPr/>
        </p:nvSpPr>
        <p:spPr>
          <a:xfrm>
            <a:off x="3760873" y="3979910"/>
            <a:ext cx="7886169" cy="684000"/>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a:r>
              <a:rPr lang="en-US" sz="1400" b="1" dirty="0">
                <a:latin typeface="Aptos SemiBold" panose="020B0004020202020204" pitchFamily="34" charset="0"/>
              </a:rPr>
              <a:t>Azure OpenAI </a:t>
            </a:r>
            <a:br>
              <a:rPr lang="en-US" sz="1400" b="1" dirty="0">
                <a:latin typeface="Aptos SemiBold" panose="020B0004020202020204" pitchFamily="34" charset="0"/>
              </a:rPr>
            </a:br>
            <a:r>
              <a:rPr lang="en-US" sz="1400" b="1" dirty="0">
                <a:latin typeface="Aptos SemiBold" panose="020B0004020202020204" pitchFamily="34" charset="0"/>
              </a:rPr>
              <a:t>on your data</a:t>
            </a:r>
          </a:p>
        </p:txBody>
      </p:sp>
      <p:sp>
        <p:nvSpPr>
          <p:cNvPr id="12" name="Rectangle: Rounded Corners 11">
            <a:extLst>
              <a:ext uri="{FF2B5EF4-FFF2-40B4-BE49-F238E27FC236}">
                <a16:creationId xmlns:a16="http://schemas.microsoft.com/office/drawing/2014/main" id="{ECFEF6FA-4DC3-5050-5886-881680F0BE66}"/>
              </a:ext>
            </a:extLst>
          </p:cNvPr>
          <p:cNvSpPr/>
          <p:nvPr/>
        </p:nvSpPr>
        <p:spPr>
          <a:xfrm>
            <a:off x="3760873" y="4748087"/>
            <a:ext cx="7886169" cy="684000"/>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a:r>
              <a:rPr lang="en-US" sz="1400" b="1" dirty="0">
                <a:latin typeface="Aptos SemiBold" panose="020B0004020202020204" pitchFamily="34" charset="0"/>
              </a:rPr>
              <a:t>Uploaded </a:t>
            </a:r>
            <a:br>
              <a:rPr lang="en-US" sz="1400" b="1" dirty="0">
                <a:latin typeface="Aptos SemiBold" panose="020B0004020202020204" pitchFamily="34" charset="0"/>
              </a:rPr>
            </a:br>
            <a:r>
              <a:rPr lang="en-US" sz="1400" b="1" dirty="0">
                <a:latin typeface="Aptos SemiBold" panose="020B0004020202020204" pitchFamily="34" charset="0"/>
              </a:rPr>
              <a:t>documents</a:t>
            </a:r>
          </a:p>
        </p:txBody>
      </p:sp>
      <p:sp>
        <p:nvSpPr>
          <p:cNvPr id="13" name="Rectangle: Rounded Corners 12">
            <a:extLst>
              <a:ext uri="{FF2B5EF4-FFF2-40B4-BE49-F238E27FC236}">
                <a16:creationId xmlns:a16="http://schemas.microsoft.com/office/drawing/2014/main" id="{C463AE4A-1827-689F-5EC1-71D1EAAF81A9}"/>
              </a:ext>
            </a:extLst>
          </p:cNvPr>
          <p:cNvSpPr/>
          <p:nvPr/>
        </p:nvSpPr>
        <p:spPr>
          <a:xfrm>
            <a:off x="3755168" y="5516262"/>
            <a:ext cx="7886169" cy="828000"/>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a:r>
              <a:rPr lang="en-US" sz="1400" b="1" dirty="0">
                <a:latin typeface="Aptos SemiBold" panose="020B0004020202020204" pitchFamily="34" charset="0"/>
              </a:rPr>
              <a:t>Custom data</a:t>
            </a:r>
          </a:p>
        </p:txBody>
      </p:sp>
      <p:sp>
        <p:nvSpPr>
          <p:cNvPr id="14" name="TextBox 13">
            <a:extLst>
              <a:ext uri="{FF2B5EF4-FFF2-40B4-BE49-F238E27FC236}">
                <a16:creationId xmlns:a16="http://schemas.microsoft.com/office/drawing/2014/main" id="{A27B803A-734D-B7C8-269B-14AB1093545F}"/>
              </a:ext>
            </a:extLst>
          </p:cNvPr>
          <p:cNvSpPr txBox="1"/>
          <p:nvPr/>
        </p:nvSpPr>
        <p:spPr>
          <a:xfrm>
            <a:off x="5643408" y="2043563"/>
            <a:ext cx="1624073" cy="677108"/>
          </a:xfrm>
          <a:prstGeom prst="rect">
            <a:avLst/>
          </a:prstGeom>
          <a:noFill/>
        </p:spPr>
        <p:txBody>
          <a:bodyPr wrap="square" lIns="0" tIns="0" rIns="0" bIns="0" rtlCol="0">
            <a:spAutoFit/>
          </a:bodyPr>
          <a:lstStyle/>
          <a:p>
            <a:pPr marL="171450" indent="-171450" algn="l" defTabSz="932719" rtl="0" eaLnBrk="1" latinLnBrk="0" hangingPunct="1">
              <a:buFont typeface="Arial" panose="020B0604020202020204" pitchFamily="34" charset="0"/>
              <a:buChar char="•"/>
            </a:pPr>
            <a:r>
              <a:rPr lang="en-US" sz="1100" kern="1200" dirty="0">
                <a:solidFill>
                  <a:schemeClr val="tx1"/>
                </a:solidFill>
                <a:latin typeface="Aptos" panose="020B0004020202020204" pitchFamily="34" charset="0"/>
              </a:rPr>
              <a:t>Website content must be indexed by Bing.</a:t>
            </a:r>
          </a:p>
          <a:p>
            <a:pPr marL="171450" indent="-171450" algn="l" defTabSz="932719" rtl="0" eaLnBrk="1" latinLnBrk="0" hangingPunct="1">
              <a:buFont typeface="Arial" panose="020B0604020202020204" pitchFamily="34" charset="0"/>
              <a:buChar char="•"/>
            </a:pPr>
            <a:r>
              <a:rPr lang="en-US" sz="1100" kern="1200" dirty="0">
                <a:solidFill>
                  <a:schemeClr val="tx1"/>
                </a:solidFill>
                <a:latin typeface="Aptos" panose="020B0004020202020204" pitchFamily="34" charset="0"/>
              </a:rPr>
              <a:t>Bing is a global service, </a:t>
            </a:r>
            <a:br>
              <a:rPr lang="en-US" sz="1100" kern="1200" dirty="0">
                <a:solidFill>
                  <a:schemeClr val="tx1"/>
                </a:solidFill>
                <a:latin typeface="Aptos" panose="020B0004020202020204" pitchFamily="34" charset="0"/>
              </a:rPr>
            </a:br>
            <a:r>
              <a:rPr lang="en-US" sz="1100" kern="1200" dirty="0">
                <a:solidFill>
                  <a:schemeClr val="tx1"/>
                </a:solidFill>
                <a:latin typeface="Aptos" panose="020B0004020202020204" pitchFamily="34" charset="0"/>
              </a:rPr>
              <a:t>no geo boundary.</a:t>
            </a:r>
            <a:endParaRPr lang="en-US" sz="1100" dirty="0">
              <a:latin typeface="Aptos" panose="020B0004020202020204" pitchFamily="34" charset="0"/>
            </a:endParaRPr>
          </a:p>
        </p:txBody>
      </p:sp>
      <p:pic>
        <p:nvPicPr>
          <p:cNvPr id="16" name="Graphic 15">
            <a:extLst>
              <a:ext uri="{FF2B5EF4-FFF2-40B4-BE49-F238E27FC236}">
                <a16:creationId xmlns:a16="http://schemas.microsoft.com/office/drawing/2014/main" id="{168A0D13-75A1-00D8-910D-125CA76895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05978" y="3301733"/>
            <a:ext cx="360000" cy="360000"/>
          </a:xfrm>
          <a:prstGeom prst="rect">
            <a:avLst/>
          </a:prstGeom>
        </p:spPr>
      </p:pic>
      <p:pic>
        <p:nvPicPr>
          <p:cNvPr id="24" name="Graphic 23">
            <a:extLst>
              <a:ext uri="{FF2B5EF4-FFF2-40B4-BE49-F238E27FC236}">
                <a16:creationId xmlns:a16="http://schemas.microsoft.com/office/drawing/2014/main" id="{687B5CA0-44C2-E606-F498-49A1D58F79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28681" y="4159910"/>
            <a:ext cx="324000" cy="324000"/>
          </a:xfrm>
          <a:prstGeom prst="rect">
            <a:avLst/>
          </a:prstGeom>
        </p:spPr>
      </p:pic>
      <p:pic>
        <p:nvPicPr>
          <p:cNvPr id="35" name="Graphic 34">
            <a:extLst>
              <a:ext uri="{FF2B5EF4-FFF2-40B4-BE49-F238E27FC236}">
                <a16:creationId xmlns:a16="http://schemas.microsoft.com/office/drawing/2014/main" id="{F4156DA7-4048-7B0F-E208-703BCA1D5034}"/>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96662" y="1114990"/>
            <a:ext cx="468000" cy="468000"/>
          </a:xfrm>
          <a:prstGeom prst="rect">
            <a:avLst/>
          </a:prstGeom>
          <a:effectLst>
            <a:outerShdw blurRad="63500" sx="102000" sy="102000" algn="ctr" rotWithShape="0">
              <a:prstClr val="black">
                <a:alpha val="40000"/>
              </a:prstClr>
            </a:outerShdw>
          </a:effectLst>
        </p:spPr>
      </p:pic>
      <p:sp>
        <p:nvSpPr>
          <p:cNvPr id="37" name="TextBox 36">
            <a:extLst>
              <a:ext uri="{FF2B5EF4-FFF2-40B4-BE49-F238E27FC236}">
                <a16:creationId xmlns:a16="http://schemas.microsoft.com/office/drawing/2014/main" id="{F4FFE195-02D3-9FF2-6FC2-16A06750AA1B}"/>
              </a:ext>
            </a:extLst>
          </p:cNvPr>
          <p:cNvSpPr txBox="1"/>
          <p:nvPr/>
        </p:nvSpPr>
        <p:spPr>
          <a:xfrm>
            <a:off x="954366" y="1114678"/>
            <a:ext cx="9942771" cy="461665"/>
          </a:xfrm>
          <a:prstGeom prst="rect">
            <a:avLst/>
          </a:prstGeom>
          <a:noFill/>
        </p:spPr>
        <p:txBody>
          <a:bodyPr wrap="square">
            <a:spAutoFit/>
          </a:bodyPr>
          <a:lstStyle/>
          <a:p>
            <a:r>
              <a:rPr lang="en-US" sz="2400" dirty="0">
                <a:solidFill>
                  <a:srgbClr val="4ADEFC"/>
                </a:solidFill>
                <a:latin typeface="Aptos" panose="020B0004020202020204" pitchFamily="34" charset="0"/>
              </a:rPr>
              <a:t>Generative answers processes and data sources</a:t>
            </a:r>
          </a:p>
        </p:txBody>
      </p:sp>
      <p:cxnSp>
        <p:nvCxnSpPr>
          <p:cNvPr id="51" name="Straight Connector 50">
            <a:extLst>
              <a:ext uri="{FF2B5EF4-FFF2-40B4-BE49-F238E27FC236}">
                <a16:creationId xmlns:a16="http://schemas.microsoft.com/office/drawing/2014/main" id="{BBB9D8E3-2FBD-6782-DA1F-E4BEF906B862}"/>
              </a:ext>
            </a:extLst>
          </p:cNvPr>
          <p:cNvCxnSpPr>
            <a:cxnSpLocks/>
            <a:stCxn id="38" idx="2"/>
            <a:endCxn id="39" idx="0"/>
          </p:cNvCxnSpPr>
          <p:nvPr/>
        </p:nvCxnSpPr>
        <p:spPr>
          <a:xfrm>
            <a:off x="2064713" y="2320679"/>
            <a:ext cx="0" cy="136951"/>
          </a:xfrm>
          <a:prstGeom prst="line">
            <a:avLst/>
          </a:prstGeom>
          <a:ln w="28575">
            <a:solidFill>
              <a:srgbClr val="15ADD5"/>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6C0B07B-3FBB-11D0-05F6-BEB0A94ED250}"/>
              </a:ext>
            </a:extLst>
          </p:cNvPr>
          <p:cNvCxnSpPr>
            <a:cxnSpLocks/>
            <a:stCxn id="38" idx="3"/>
            <a:endCxn id="4" idx="1"/>
          </p:cNvCxnSpPr>
          <p:nvPr/>
        </p:nvCxnSpPr>
        <p:spPr>
          <a:xfrm>
            <a:off x="3061296" y="2050679"/>
            <a:ext cx="693873" cy="331438"/>
          </a:xfrm>
          <a:prstGeom prst="bentConnector3">
            <a:avLst>
              <a:gd name="adj1" fmla="val 50000"/>
            </a:avLst>
          </a:prstGeom>
          <a:ln w="19050">
            <a:solidFill>
              <a:srgbClr val="15ADD5"/>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24" name="Straight Connector 60">
            <a:extLst>
              <a:ext uri="{FF2B5EF4-FFF2-40B4-BE49-F238E27FC236}">
                <a16:creationId xmlns:a16="http://schemas.microsoft.com/office/drawing/2014/main" id="{F6906ADF-0031-7C8C-B1D3-5B5762BBE8E2}"/>
              </a:ext>
            </a:extLst>
          </p:cNvPr>
          <p:cNvCxnSpPr>
            <a:cxnSpLocks/>
            <a:stCxn id="38" idx="3"/>
            <a:endCxn id="10" idx="1"/>
          </p:cNvCxnSpPr>
          <p:nvPr/>
        </p:nvCxnSpPr>
        <p:spPr>
          <a:xfrm>
            <a:off x="3061296" y="2050679"/>
            <a:ext cx="694874" cy="1431054"/>
          </a:xfrm>
          <a:prstGeom prst="bentConnector3">
            <a:avLst>
              <a:gd name="adj1" fmla="val 50000"/>
            </a:avLst>
          </a:prstGeom>
          <a:ln w="19050">
            <a:solidFill>
              <a:srgbClr val="15ADD5"/>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6" name="Straight Connector 60">
            <a:extLst>
              <a:ext uri="{FF2B5EF4-FFF2-40B4-BE49-F238E27FC236}">
                <a16:creationId xmlns:a16="http://schemas.microsoft.com/office/drawing/2014/main" id="{A9540C8F-1191-D3C1-5421-BC5F913D84F3}"/>
              </a:ext>
            </a:extLst>
          </p:cNvPr>
          <p:cNvCxnSpPr>
            <a:cxnSpLocks/>
            <a:stCxn id="38" idx="3"/>
            <a:endCxn id="11" idx="1"/>
          </p:cNvCxnSpPr>
          <p:nvPr/>
        </p:nvCxnSpPr>
        <p:spPr>
          <a:xfrm>
            <a:off x="3061296" y="2050679"/>
            <a:ext cx="699577" cy="2271231"/>
          </a:xfrm>
          <a:prstGeom prst="bentConnector3">
            <a:avLst>
              <a:gd name="adj1" fmla="val 50000"/>
            </a:avLst>
          </a:prstGeom>
          <a:ln w="19050">
            <a:solidFill>
              <a:srgbClr val="15ADD5"/>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03" name="Straight Connector 60">
            <a:extLst>
              <a:ext uri="{FF2B5EF4-FFF2-40B4-BE49-F238E27FC236}">
                <a16:creationId xmlns:a16="http://schemas.microsoft.com/office/drawing/2014/main" id="{6144C0F7-8567-2AAF-2370-6240256B1F65}"/>
              </a:ext>
            </a:extLst>
          </p:cNvPr>
          <p:cNvCxnSpPr>
            <a:cxnSpLocks/>
            <a:stCxn id="38" idx="3"/>
            <a:endCxn id="12" idx="1"/>
          </p:cNvCxnSpPr>
          <p:nvPr/>
        </p:nvCxnSpPr>
        <p:spPr>
          <a:xfrm>
            <a:off x="3061296" y="2050679"/>
            <a:ext cx="699577" cy="3039408"/>
          </a:xfrm>
          <a:prstGeom prst="bentConnector3">
            <a:avLst>
              <a:gd name="adj1" fmla="val 50000"/>
            </a:avLst>
          </a:prstGeom>
          <a:ln w="19050">
            <a:solidFill>
              <a:srgbClr val="15ADD5"/>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06" name="Straight Connector 60">
            <a:extLst>
              <a:ext uri="{FF2B5EF4-FFF2-40B4-BE49-F238E27FC236}">
                <a16:creationId xmlns:a16="http://schemas.microsoft.com/office/drawing/2014/main" id="{A56EEC51-4870-3BAC-CC10-8ECD7A9BDFF6}"/>
              </a:ext>
            </a:extLst>
          </p:cNvPr>
          <p:cNvCxnSpPr>
            <a:cxnSpLocks/>
            <a:stCxn id="38" idx="3"/>
            <a:endCxn id="13" idx="1"/>
          </p:cNvCxnSpPr>
          <p:nvPr/>
        </p:nvCxnSpPr>
        <p:spPr>
          <a:xfrm>
            <a:off x="3061296" y="2050679"/>
            <a:ext cx="693872" cy="3879583"/>
          </a:xfrm>
          <a:prstGeom prst="bentConnector3">
            <a:avLst>
              <a:gd name="adj1" fmla="val 50000"/>
            </a:avLst>
          </a:prstGeom>
          <a:ln w="19050">
            <a:solidFill>
              <a:srgbClr val="15ADD5"/>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30" name="Oval 1129">
            <a:extLst>
              <a:ext uri="{FF2B5EF4-FFF2-40B4-BE49-F238E27FC236}">
                <a16:creationId xmlns:a16="http://schemas.microsoft.com/office/drawing/2014/main" id="{DD100C84-A6DB-D413-3D4F-5E980FBED760}"/>
              </a:ext>
            </a:extLst>
          </p:cNvPr>
          <p:cNvSpPr/>
          <p:nvPr/>
        </p:nvSpPr>
        <p:spPr bwMode="auto">
          <a:xfrm>
            <a:off x="550662" y="1843019"/>
            <a:ext cx="360000" cy="360000"/>
          </a:xfrm>
          <a:prstGeom prst="ellipse">
            <a:avLst/>
          </a:prstGeom>
          <a:gradFill>
            <a:gsLst>
              <a:gs pos="0">
                <a:srgbClr val="0078D4"/>
              </a:gs>
              <a:gs pos="100000">
                <a:srgbClr val="50E6FF"/>
              </a:gs>
            </a:gsLst>
            <a:lin ang="18900000" scaled="0"/>
          </a:gra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bg1"/>
                </a:solidFill>
                <a:latin typeface="Aptos" panose="020B0004020202020204" pitchFamily="34" charset="0"/>
                <a:cs typeface="Segoe UI" pitchFamily="34" charset="0"/>
              </a:rPr>
              <a:t>1</a:t>
            </a:r>
          </a:p>
        </p:txBody>
      </p:sp>
      <p:sp>
        <p:nvSpPr>
          <p:cNvPr id="1131" name="Oval 1130">
            <a:extLst>
              <a:ext uri="{FF2B5EF4-FFF2-40B4-BE49-F238E27FC236}">
                <a16:creationId xmlns:a16="http://schemas.microsoft.com/office/drawing/2014/main" id="{A5CF1396-3B12-3BC2-1727-94D3AE98162F}"/>
              </a:ext>
            </a:extLst>
          </p:cNvPr>
          <p:cNvSpPr/>
          <p:nvPr/>
        </p:nvSpPr>
        <p:spPr bwMode="auto">
          <a:xfrm>
            <a:off x="550662" y="2508103"/>
            <a:ext cx="360000" cy="360000"/>
          </a:xfrm>
          <a:prstGeom prst="ellipse">
            <a:avLst/>
          </a:prstGeom>
          <a:gradFill>
            <a:gsLst>
              <a:gs pos="0">
                <a:srgbClr val="0078D4"/>
              </a:gs>
              <a:gs pos="100000">
                <a:srgbClr val="50E6FF"/>
              </a:gs>
            </a:gsLst>
            <a:lin ang="18900000" scaled="0"/>
          </a:gra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a:spcBef>
                <a:spcPct val="0"/>
              </a:spcBef>
              <a:spcAft>
                <a:spcPct val="0"/>
              </a:spcAft>
            </a:pPr>
            <a:r>
              <a:rPr lang="en-US" sz="2000" dirty="0">
                <a:solidFill>
                  <a:schemeClr val="bg1"/>
                </a:solidFill>
                <a:latin typeface="Aptos" panose="020B0004020202020204" pitchFamily="34" charset="0"/>
                <a:cs typeface="Segoe UI"/>
              </a:rPr>
              <a:t>2</a:t>
            </a:r>
            <a:endParaRPr lang="en-US" dirty="0">
              <a:latin typeface="Aptos" panose="020B0004020202020204" pitchFamily="34" charset="0"/>
            </a:endParaRPr>
          </a:p>
        </p:txBody>
      </p:sp>
      <p:sp>
        <p:nvSpPr>
          <p:cNvPr id="1132" name="Oval 1131">
            <a:extLst>
              <a:ext uri="{FF2B5EF4-FFF2-40B4-BE49-F238E27FC236}">
                <a16:creationId xmlns:a16="http://schemas.microsoft.com/office/drawing/2014/main" id="{A8DB0FCF-545F-19B8-BCBD-B1C7D65E1FCA}"/>
              </a:ext>
            </a:extLst>
          </p:cNvPr>
          <p:cNvSpPr/>
          <p:nvPr/>
        </p:nvSpPr>
        <p:spPr bwMode="auto">
          <a:xfrm>
            <a:off x="553781" y="4653436"/>
            <a:ext cx="360000" cy="360000"/>
          </a:xfrm>
          <a:prstGeom prst="ellipse">
            <a:avLst/>
          </a:prstGeom>
          <a:gradFill>
            <a:gsLst>
              <a:gs pos="0">
                <a:srgbClr val="0078D4"/>
              </a:gs>
              <a:gs pos="100000">
                <a:srgbClr val="50E6FF"/>
              </a:gs>
            </a:gsLst>
            <a:lin ang="18900000" scaled="0"/>
          </a:gra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a:spcBef>
                <a:spcPct val="0"/>
              </a:spcBef>
              <a:spcAft>
                <a:spcPct val="0"/>
              </a:spcAft>
            </a:pPr>
            <a:r>
              <a:rPr lang="en-US" sz="2000" dirty="0">
                <a:solidFill>
                  <a:schemeClr val="bg1"/>
                </a:solidFill>
                <a:latin typeface="Aptos" panose="020B0004020202020204" pitchFamily="34" charset="0"/>
                <a:cs typeface="Segoe UI"/>
              </a:rPr>
              <a:t>3</a:t>
            </a:r>
            <a:endParaRPr lang="en-US" dirty="0">
              <a:latin typeface="Aptos" panose="020B0004020202020204" pitchFamily="34" charset="0"/>
            </a:endParaRPr>
          </a:p>
        </p:txBody>
      </p:sp>
      <p:sp>
        <p:nvSpPr>
          <p:cNvPr id="38" name="Rectangle: Rounded Corners 37">
            <a:extLst>
              <a:ext uri="{FF2B5EF4-FFF2-40B4-BE49-F238E27FC236}">
                <a16:creationId xmlns:a16="http://schemas.microsoft.com/office/drawing/2014/main" id="{3F9825A8-989E-EEBE-071F-719826658DA4}"/>
              </a:ext>
            </a:extLst>
          </p:cNvPr>
          <p:cNvSpPr/>
          <p:nvPr/>
        </p:nvSpPr>
        <p:spPr>
          <a:xfrm>
            <a:off x="1068129" y="1780678"/>
            <a:ext cx="1993167" cy="540001"/>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Aptos SemiBold" panose="020B0004020202020204" pitchFamily="34" charset="0"/>
              </a:rPr>
              <a:t>Data retrieval from configured sources</a:t>
            </a:r>
          </a:p>
        </p:txBody>
      </p:sp>
      <p:sp>
        <p:nvSpPr>
          <p:cNvPr id="39" name="Rectangle: Rounded Corners 38">
            <a:extLst>
              <a:ext uri="{FF2B5EF4-FFF2-40B4-BE49-F238E27FC236}">
                <a16:creationId xmlns:a16="http://schemas.microsoft.com/office/drawing/2014/main" id="{9729C87A-5A36-4749-5A47-7B36CF35FF83}"/>
              </a:ext>
            </a:extLst>
          </p:cNvPr>
          <p:cNvSpPr/>
          <p:nvPr/>
        </p:nvSpPr>
        <p:spPr>
          <a:xfrm>
            <a:off x="1068129" y="2457630"/>
            <a:ext cx="1993167" cy="2033395"/>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dirty="0">
                <a:latin typeface="Aptos SemiBold" panose="020B0004020202020204" pitchFamily="34" charset="0"/>
              </a:rPr>
              <a:t>Summarization using Azure OpenAI</a:t>
            </a:r>
          </a:p>
        </p:txBody>
      </p:sp>
      <p:sp>
        <p:nvSpPr>
          <p:cNvPr id="43" name="Rectangle: Rounded Corners 42">
            <a:extLst>
              <a:ext uri="{FF2B5EF4-FFF2-40B4-BE49-F238E27FC236}">
                <a16:creationId xmlns:a16="http://schemas.microsoft.com/office/drawing/2014/main" id="{63500E03-CBB6-E11A-98F3-0FA0200AA8D0}"/>
              </a:ext>
            </a:extLst>
          </p:cNvPr>
          <p:cNvSpPr/>
          <p:nvPr/>
        </p:nvSpPr>
        <p:spPr>
          <a:xfrm>
            <a:off x="1246256" y="3000178"/>
            <a:ext cx="1679507" cy="267282"/>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latin typeface="Aptos SemiBold" panose="020B0004020202020204" pitchFamily="34" charset="0"/>
              </a:rPr>
              <a:t>Custom instructions</a:t>
            </a:r>
          </a:p>
        </p:txBody>
      </p:sp>
      <p:sp>
        <p:nvSpPr>
          <p:cNvPr id="44" name="Rectangle: Rounded Corners 43">
            <a:extLst>
              <a:ext uri="{FF2B5EF4-FFF2-40B4-BE49-F238E27FC236}">
                <a16:creationId xmlns:a16="http://schemas.microsoft.com/office/drawing/2014/main" id="{3E421EEC-19D6-6E59-1A55-D979AA0D6440}"/>
              </a:ext>
            </a:extLst>
          </p:cNvPr>
          <p:cNvSpPr/>
          <p:nvPr/>
        </p:nvSpPr>
        <p:spPr>
          <a:xfrm>
            <a:off x="1246254" y="3780576"/>
            <a:ext cx="1679507" cy="267282"/>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latin typeface="Aptos SemiBold" panose="020B0004020202020204" pitchFamily="34" charset="0"/>
              </a:rPr>
              <a:t>References</a:t>
            </a:r>
          </a:p>
        </p:txBody>
      </p:sp>
      <p:sp>
        <p:nvSpPr>
          <p:cNvPr id="45" name="Rectangle: Rounded Corners 44">
            <a:extLst>
              <a:ext uri="{FF2B5EF4-FFF2-40B4-BE49-F238E27FC236}">
                <a16:creationId xmlns:a16="http://schemas.microsoft.com/office/drawing/2014/main" id="{D0057468-AA56-2B67-F976-1958C987A8C2}"/>
              </a:ext>
            </a:extLst>
          </p:cNvPr>
          <p:cNvSpPr/>
          <p:nvPr/>
        </p:nvSpPr>
        <p:spPr>
          <a:xfrm>
            <a:off x="1246254" y="4112591"/>
            <a:ext cx="1679507" cy="267282"/>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latin typeface="Aptos SemiBold" panose="020B0004020202020204" pitchFamily="34" charset="0"/>
              </a:rPr>
              <a:t>Content summary</a:t>
            </a:r>
          </a:p>
        </p:txBody>
      </p:sp>
      <p:sp>
        <p:nvSpPr>
          <p:cNvPr id="46" name="Rectangle: Rounded Corners 45">
            <a:extLst>
              <a:ext uri="{FF2B5EF4-FFF2-40B4-BE49-F238E27FC236}">
                <a16:creationId xmlns:a16="http://schemas.microsoft.com/office/drawing/2014/main" id="{2DAE6B7F-5209-AF09-B55F-B235D5261F6C}"/>
              </a:ext>
            </a:extLst>
          </p:cNvPr>
          <p:cNvSpPr/>
          <p:nvPr/>
        </p:nvSpPr>
        <p:spPr>
          <a:xfrm>
            <a:off x="1068129" y="4627874"/>
            <a:ext cx="1993167" cy="1710586"/>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dirty="0">
                <a:latin typeface="Aptos SemiBold" panose="020B0004020202020204" pitchFamily="34" charset="0"/>
              </a:rPr>
              <a:t>Response Validation</a:t>
            </a:r>
          </a:p>
        </p:txBody>
      </p:sp>
      <p:sp>
        <p:nvSpPr>
          <p:cNvPr id="47" name="Rectangle: Rounded Corners 46">
            <a:extLst>
              <a:ext uri="{FF2B5EF4-FFF2-40B4-BE49-F238E27FC236}">
                <a16:creationId xmlns:a16="http://schemas.microsoft.com/office/drawing/2014/main" id="{541C30DA-5D22-8051-6842-ED6360D4941B}"/>
              </a:ext>
            </a:extLst>
          </p:cNvPr>
          <p:cNvSpPr/>
          <p:nvPr/>
        </p:nvSpPr>
        <p:spPr>
          <a:xfrm>
            <a:off x="1246255" y="5395249"/>
            <a:ext cx="1679507" cy="360685"/>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latin typeface="Aptos SemiBold" panose="020B0004020202020204" pitchFamily="34" charset="0"/>
              </a:rPr>
              <a:t>Copilot Studio selected</a:t>
            </a:r>
            <a:br>
              <a:rPr lang="en-US" sz="1100" dirty="0">
                <a:latin typeface="Aptos SemiBold" panose="020B0004020202020204" pitchFamily="34" charset="0"/>
              </a:rPr>
            </a:br>
            <a:r>
              <a:rPr lang="en-US" sz="1100" dirty="0">
                <a:latin typeface="Aptos SemiBold" panose="020B0004020202020204" pitchFamily="34" charset="0"/>
              </a:rPr>
              <a:t>moderation layer</a:t>
            </a:r>
          </a:p>
        </p:txBody>
      </p:sp>
      <p:sp>
        <p:nvSpPr>
          <p:cNvPr id="48" name="Rectangle: Rounded Corners 47">
            <a:extLst>
              <a:ext uri="{FF2B5EF4-FFF2-40B4-BE49-F238E27FC236}">
                <a16:creationId xmlns:a16="http://schemas.microsoft.com/office/drawing/2014/main" id="{836A9179-73B3-2F4C-2700-81D33F370C87}"/>
              </a:ext>
            </a:extLst>
          </p:cNvPr>
          <p:cNvSpPr/>
          <p:nvPr/>
        </p:nvSpPr>
        <p:spPr>
          <a:xfrm>
            <a:off x="1246255" y="4967674"/>
            <a:ext cx="1679507" cy="360685"/>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latin typeface="Aptos SemiBold" panose="020B0004020202020204" pitchFamily="34" charset="0"/>
              </a:rPr>
              <a:t>Azure OpenAI moderation layer</a:t>
            </a:r>
          </a:p>
        </p:txBody>
      </p:sp>
      <p:sp>
        <p:nvSpPr>
          <p:cNvPr id="49" name="Rectangle: Rounded Corners 48">
            <a:extLst>
              <a:ext uri="{FF2B5EF4-FFF2-40B4-BE49-F238E27FC236}">
                <a16:creationId xmlns:a16="http://schemas.microsoft.com/office/drawing/2014/main" id="{288C7C9E-BB60-C1D5-1CA4-A6E9435A8395}"/>
              </a:ext>
            </a:extLst>
          </p:cNvPr>
          <p:cNvSpPr/>
          <p:nvPr/>
        </p:nvSpPr>
        <p:spPr>
          <a:xfrm>
            <a:off x="1246254" y="5823587"/>
            <a:ext cx="1679507" cy="360685"/>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latin typeface="Aptos SemiBold" panose="020B0004020202020204" pitchFamily="34" charset="0"/>
              </a:rPr>
              <a:t>Grounding validation / hallucination removal</a:t>
            </a:r>
          </a:p>
        </p:txBody>
      </p:sp>
      <p:pic>
        <p:nvPicPr>
          <p:cNvPr id="1144" name="Graphic 1143">
            <a:extLst>
              <a:ext uri="{FF2B5EF4-FFF2-40B4-BE49-F238E27FC236}">
                <a16:creationId xmlns:a16="http://schemas.microsoft.com/office/drawing/2014/main" id="{8E1F8C9A-6C45-450B-C8CD-E4D32CF6DD3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05978" y="5750262"/>
            <a:ext cx="360000" cy="360000"/>
          </a:xfrm>
          <a:prstGeom prst="rect">
            <a:avLst/>
          </a:prstGeom>
        </p:spPr>
      </p:pic>
      <p:sp>
        <p:nvSpPr>
          <p:cNvPr id="1148" name="TextBox 1147">
            <a:extLst>
              <a:ext uri="{FF2B5EF4-FFF2-40B4-BE49-F238E27FC236}">
                <a16:creationId xmlns:a16="http://schemas.microsoft.com/office/drawing/2014/main" id="{53DC9A80-C71B-A1AA-7CAB-FD6936F61310}"/>
              </a:ext>
            </a:extLst>
          </p:cNvPr>
          <p:cNvSpPr txBox="1"/>
          <p:nvPr/>
        </p:nvSpPr>
        <p:spPr>
          <a:xfrm>
            <a:off x="5568397" y="3089336"/>
            <a:ext cx="6080511" cy="769441"/>
          </a:xfrm>
          <a:prstGeom prst="rect">
            <a:avLst/>
          </a:prstGeom>
          <a:noFill/>
        </p:spPr>
        <p:txBody>
          <a:bodyPr wrap="square">
            <a:spAutoFit/>
          </a:bodyPr>
          <a:lstStyle/>
          <a:p>
            <a:pPr marL="171450" indent="-171450" algn="l" defTabSz="932719" rtl="0" eaLnBrk="1" latinLnBrk="0" hangingPunct="1">
              <a:buFont typeface="Arial" panose="020B0604020202020204" pitchFamily="34" charset="0"/>
              <a:buChar char="•"/>
            </a:pPr>
            <a:r>
              <a:rPr lang="en-US" sz="1100" kern="1200" dirty="0">
                <a:solidFill>
                  <a:schemeClr val="tx1"/>
                </a:solidFill>
                <a:latin typeface="Aptos" panose="020B0004020202020204" pitchFamily="34" charset="0"/>
              </a:rPr>
              <a:t>Requires the user to be authenticated with Entra ID to make delegated calls to the Graph API.</a:t>
            </a:r>
          </a:p>
          <a:p>
            <a:pPr marL="171450" indent="-171450" algn="l" defTabSz="932719" rtl="0" eaLnBrk="1" latinLnBrk="0" hangingPunct="1">
              <a:buFont typeface="Arial" panose="020B0604020202020204" pitchFamily="34" charset="0"/>
              <a:buChar char="•"/>
            </a:pPr>
            <a:r>
              <a:rPr lang="en-US" sz="1100" dirty="0">
                <a:latin typeface="Aptos" panose="020B0004020202020204" pitchFamily="34" charset="0"/>
              </a:rPr>
              <a:t>Up to 4 </a:t>
            </a:r>
            <a:r>
              <a:rPr lang="en-US" sz="1100" kern="1200" dirty="0">
                <a:solidFill>
                  <a:schemeClr val="tx1"/>
                </a:solidFill>
                <a:latin typeface="Aptos" panose="020B0004020202020204" pitchFamily="34" charset="0"/>
              </a:rPr>
              <a:t>SharePoint or OneDrive for Business sites</a:t>
            </a:r>
            <a:r>
              <a:rPr lang="en-US" sz="1100" dirty="0">
                <a:latin typeface="Aptos" panose="020B0004020202020204" pitchFamily="34" charset="0"/>
              </a:rPr>
              <a:t> (but the list can be dynamic).</a:t>
            </a:r>
          </a:p>
          <a:p>
            <a:pPr marL="171450" indent="-171450" algn="l" defTabSz="932719" rtl="0" eaLnBrk="1" latinLnBrk="0" hangingPunct="1">
              <a:buFont typeface="Arial" panose="020B0604020202020204" pitchFamily="34" charset="0"/>
              <a:buChar char="•"/>
            </a:pPr>
            <a:r>
              <a:rPr lang="en-US" sz="1100" kern="1200" dirty="0">
                <a:solidFill>
                  <a:schemeClr val="tx1"/>
                </a:solidFill>
                <a:latin typeface="Aptos" panose="020B0004020202020204" pitchFamily="34" charset="0"/>
              </a:rPr>
              <a:t>Security trimming: returned results only include content the user has read access to.</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tx1"/>
                </a:solidFill>
                <a:latin typeface="Aptos" panose="020B0004020202020204" pitchFamily="34" charset="0"/>
              </a:rPr>
              <a:t>Users eligible to Microsoft 365 Semantic Index </a:t>
            </a:r>
            <a:r>
              <a:rPr lang="en-US" sz="1100" dirty="0">
                <a:latin typeface="Aptos" panose="020B0004020202020204" pitchFamily="34" charset="0"/>
              </a:rPr>
              <a:t>benefit from better results.</a:t>
            </a:r>
            <a:endParaRPr lang="en-US" sz="1100" kern="1200" dirty="0">
              <a:solidFill>
                <a:schemeClr val="tx1"/>
              </a:solidFill>
              <a:latin typeface="Aptos" panose="020B0004020202020204" pitchFamily="34" charset="0"/>
            </a:endParaRPr>
          </a:p>
        </p:txBody>
      </p:sp>
      <p:sp>
        <p:nvSpPr>
          <p:cNvPr id="1149" name="TextBox 1148">
            <a:extLst>
              <a:ext uri="{FF2B5EF4-FFF2-40B4-BE49-F238E27FC236}">
                <a16:creationId xmlns:a16="http://schemas.microsoft.com/office/drawing/2014/main" id="{CE5A13CD-8665-38C0-6E21-D887912EB87B}"/>
              </a:ext>
            </a:extLst>
          </p:cNvPr>
          <p:cNvSpPr txBox="1"/>
          <p:nvPr/>
        </p:nvSpPr>
        <p:spPr>
          <a:xfrm>
            <a:off x="5573100" y="4026790"/>
            <a:ext cx="6080511" cy="600164"/>
          </a:xfrm>
          <a:prstGeom prst="rect">
            <a:avLst/>
          </a:prstGeom>
          <a:noFill/>
        </p:spPr>
        <p:txBody>
          <a:bodyPr wrap="square">
            <a:spAutoFit/>
          </a:bodyPr>
          <a:lstStyle/>
          <a:p>
            <a:pPr marL="171450" indent="-171450" defTabSz="932719">
              <a:buFont typeface="Arial" panose="020B0604020202020204" pitchFamily="34" charset="0"/>
              <a:buChar char="•"/>
            </a:pPr>
            <a:r>
              <a:rPr lang="en-US" sz="1100" kern="1200" dirty="0">
                <a:solidFill>
                  <a:schemeClr val="tx1"/>
                </a:solidFill>
                <a:latin typeface="Aptos" panose="020B0004020202020204" pitchFamily="34" charset="0"/>
                <a:ea typeface="+mn-ea"/>
                <a:cs typeface="+mn-cs"/>
              </a:rPr>
              <a:t>Returns results from the linked Azure AI Search index (keyword, semantic, and vector search).</a:t>
            </a:r>
          </a:p>
          <a:p>
            <a:pPr marL="171450" indent="-171450" defTabSz="932719">
              <a:buFont typeface="Arial" panose="020B0604020202020204" pitchFamily="34" charset="0"/>
              <a:buChar char="•"/>
            </a:pPr>
            <a:r>
              <a:rPr lang="en-US" sz="1100" kern="1200" dirty="0">
                <a:solidFill>
                  <a:schemeClr val="tx1"/>
                </a:solidFill>
                <a:latin typeface="Aptos" panose="020B0004020202020204" pitchFamily="34" charset="0"/>
                <a:ea typeface="+mn-ea"/>
                <a:cs typeface="+mn-cs"/>
              </a:rPr>
              <a:t>Not a passthrough to Azure OpenAI – generative answers summarization and validation apply.</a:t>
            </a:r>
          </a:p>
          <a:p>
            <a:pPr marL="171450" indent="-171450" algn="l" defTabSz="932719" rtl="0" eaLnBrk="1" latinLnBrk="0" hangingPunct="1">
              <a:buFont typeface="Arial" panose="020B0604020202020204" pitchFamily="34" charset="0"/>
              <a:buChar char="•"/>
            </a:pPr>
            <a:r>
              <a:rPr lang="en-US" sz="1100" kern="1200" dirty="0">
                <a:solidFill>
                  <a:schemeClr val="tx1"/>
                </a:solidFill>
                <a:latin typeface="Aptos" panose="020B0004020202020204" pitchFamily="34" charset="0"/>
                <a:ea typeface="+mn-ea"/>
                <a:cs typeface="+mn-cs"/>
              </a:rPr>
              <a:t>Connection isn’t delegated:</a:t>
            </a:r>
            <a:r>
              <a:rPr lang="en-US" sz="1100" dirty="0">
                <a:latin typeface="Aptos" panose="020B0004020202020204" pitchFamily="34" charset="0"/>
              </a:rPr>
              <a:t> no security trimming, no authentication requirement for the user.</a:t>
            </a:r>
            <a:endParaRPr lang="en-US" sz="1100" kern="1200" dirty="0">
              <a:solidFill>
                <a:schemeClr val="tx1"/>
              </a:solidFill>
              <a:latin typeface="Aptos" panose="020B0004020202020204" pitchFamily="34" charset="0"/>
              <a:ea typeface="+mn-ea"/>
              <a:cs typeface="+mn-cs"/>
            </a:endParaRPr>
          </a:p>
        </p:txBody>
      </p:sp>
      <p:sp>
        <p:nvSpPr>
          <p:cNvPr id="1150" name="TextBox 1149">
            <a:extLst>
              <a:ext uri="{FF2B5EF4-FFF2-40B4-BE49-F238E27FC236}">
                <a16:creationId xmlns:a16="http://schemas.microsoft.com/office/drawing/2014/main" id="{BA69CB7C-BF99-2CE1-D231-1769B23ED178}"/>
              </a:ext>
            </a:extLst>
          </p:cNvPr>
          <p:cNvSpPr txBox="1"/>
          <p:nvPr/>
        </p:nvSpPr>
        <p:spPr>
          <a:xfrm>
            <a:off x="5573100" y="4780953"/>
            <a:ext cx="6080511" cy="600164"/>
          </a:xfrm>
          <a:prstGeom prst="rect">
            <a:avLst/>
          </a:prstGeom>
          <a:noFill/>
        </p:spPr>
        <p:txBody>
          <a:bodyPr wrap="square">
            <a:spAutoFit/>
          </a:bodyPr>
          <a:lstStyle/>
          <a:p>
            <a:pPr marL="171450" indent="-171450" defTabSz="932719">
              <a:buFont typeface="Arial" panose="020B0604020202020204" pitchFamily="34" charset="0"/>
              <a:buChar char="•"/>
            </a:pPr>
            <a:r>
              <a:rPr lang="en-US" sz="1100" kern="1200" dirty="0">
                <a:solidFill>
                  <a:schemeClr val="tx1"/>
                </a:solidFill>
                <a:latin typeface="Aptos" panose="020B0004020202020204" pitchFamily="34" charset="0"/>
                <a:ea typeface="+mn-ea"/>
                <a:cs typeface="+mn-cs"/>
              </a:rPr>
              <a:t>Files (max 3 MB) are stored in Dataverse file storage and indexed with Dataverse Search.</a:t>
            </a:r>
          </a:p>
          <a:p>
            <a:pPr marL="171450" indent="-171450" defTabSz="932719">
              <a:buFont typeface="Arial" panose="020B0604020202020204" pitchFamily="34" charset="0"/>
              <a:buChar char="•"/>
            </a:pPr>
            <a:r>
              <a:rPr lang="en-US" sz="1100" dirty="0">
                <a:latin typeface="Aptos" panose="020B0004020202020204" pitchFamily="34" charset="0"/>
              </a:rPr>
              <a:t>Not possible to offer a URL to the source documents in the citations.</a:t>
            </a:r>
            <a:endParaRPr lang="en-US" sz="1100" kern="1200" dirty="0">
              <a:solidFill>
                <a:schemeClr val="tx1"/>
              </a:solidFill>
              <a:latin typeface="Aptos" panose="020B0004020202020204" pitchFamily="34" charset="0"/>
              <a:ea typeface="+mn-ea"/>
              <a:cs typeface="+mn-cs"/>
            </a:endParaRPr>
          </a:p>
          <a:p>
            <a:pPr marL="171450" indent="-171450" defTabSz="932719">
              <a:buFont typeface="Arial" panose="020B0604020202020204" pitchFamily="34" charset="0"/>
              <a:buChar char="•"/>
            </a:pPr>
            <a:r>
              <a:rPr lang="en-US" sz="1100" kern="1200" dirty="0">
                <a:solidFill>
                  <a:schemeClr val="tx1"/>
                </a:solidFill>
                <a:latin typeface="Aptos" panose="020B0004020202020204" pitchFamily="34" charset="0"/>
                <a:ea typeface="+mn-ea"/>
                <a:cs typeface="+mn-cs"/>
              </a:rPr>
              <a:t>Configured at the bot level: possible to disable file search at the node level but can’t filter them.</a:t>
            </a:r>
          </a:p>
        </p:txBody>
      </p:sp>
      <p:sp>
        <p:nvSpPr>
          <p:cNvPr id="1151" name="TextBox 1150">
            <a:extLst>
              <a:ext uri="{FF2B5EF4-FFF2-40B4-BE49-F238E27FC236}">
                <a16:creationId xmlns:a16="http://schemas.microsoft.com/office/drawing/2014/main" id="{2DE923D6-D50F-18FA-E7D7-9C43D0ED5D24}"/>
              </a:ext>
            </a:extLst>
          </p:cNvPr>
          <p:cNvSpPr txBox="1"/>
          <p:nvPr/>
        </p:nvSpPr>
        <p:spPr>
          <a:xfrm>
            <a:off x="5568397" y="5550066"/>
            <a:ext cx="6080511" cy="769441"/>
          </a:xfrm>
          <a:prstGeom prst="rect">
            <a:avLst/>
          </a:prstGeom>
          <a:noFill/>
        </p:spPr>
        <p:txBody>
          <a:bodyPr wrap="square">
            <a:spAutoFit/>
          </a:bodyPr>
          <a:lstStyle/>
          <a:p>
            <a:pPr marL="171450" indent="-171450" algn="l" defTabSz="932719" rtl="0" eaLnBrk="1" latinLnBrk="0" hangingPunct="1">
              <a:buFont typeface="Arial" panose="020B0604020202020204" pitchFamily="34" charset="0"/>
              <a:buChar char="•"/>
            </a:pPr>
            <a:r>
              <a:rPr lang="en-US" sz="1100" kern="1200" dirty="0">
                <a:solidFill>
                  <a:schemeClr val="tx1"/>
                </a:solidFill>
                <a:latin typeface="Aptos" panose="020B0004020202020204" pitchFamily="34" charset="0"/>
                <a:ea typeface="+mn-ea"/>
                <a:cs typeface="+mn-cs"/>
              </a:rPr>
              <a:t>Allows to first query any data source – through Power Automate or HTTP requests – and then pass the data to generative answers to formulate an answer for the user query.</a:t>
            </a:r>
          </a:p>
          <a:p>
            <a:pPr marL="171450" indent="-171450" algn="l" defTabSz="932719" rtl="0" eaLnBrk="1" latinLnBrk="0" hangingPunct="1">
              <a:buFont typeface="Arial" panose="020B0604020202020204" pitchFamily="34" charset="0"/>
              <a:buChar char="•"/>
            </a:pPr>
            <a:r>
              <a:rPr lang="en-US" sz="1100" kern="1200" dirty="0">
                <a:solidFill>
                  <a:schemeClr val="tx1"/>
                </a:solidFill>
                <a:latin typeface="Aptos" panose="020B0004020202020204" pitchFamily="34" charset="0"/>
                <a:ea typeface="+mn-ea"/>
                <a:cs typeface="+mn-cs"/>
              </a:rPr>
              <a:t>Generative answers expects a table variable with 2 properties: Content (typically snippets of relevant content) and </a:t>
            </a:r>
            <a:r>
              <a:rPr lang="en-US" sz="1100" kern="1200" dirty="0" err="1">
                <a:solidFill>
                  <a:schemeClr val="tx1"/>
                </a:solidFill>
                <a:latin typeface="Aptos" panose="020B0004020202020204" pitchFamily="34" charset="0"/>
                <a:ea typeface="+mn-ea"/>
                <a:cs typeface="+mn-cs"/>
              </a:rPr>
              <a:t>ContentLocation</a:t>
            </a:r>
            <a:r>
              <a:rPr lang="en-US" sz="1100" kern="1200" dirty="0">
                <a:solidFill>
                  <a:schemeClr val="tx1"/>
                </a:solidFill>
                <a:latin typeface="Aptos" panose="020B0004020202020204" pitchFamily="34" charset="0"/>
                <a:ea typeface="+mn-ea"/>
                <a:cs typeface="+mn-cs"/>
              </a:rPr>
              <a:t> (typically a URL).</a:t>
            </a:r>
          </a:p>
        </p:txBody>
      </p:sp>
      <p:pic>
        <p:nvPicPr>
          <p:cNvPr id="1155" name="Graphic 1154">
            <a:extLst>
              <a:ext uri="{FF2B5EF4-FFF2-40B4-BE49-F238E27FC236}">
                <a16:creationId xmlns:a16="http://schemas.microsoft.com/office/drawing/2014/main" id="{629A8D9A-952F-FD08-DF15-1F8167B58A2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898408" y="2202117"/>
            <a:ext cx="360000" cy="360000"/>
          </a:xfrm>
          <a:prstGeom prst="rect">
            <a:avLst/>
          </a:prstGeom>
        </p:spPr>
      </p:pic>
      <p:sp>
        <p:nvSpPr>
          <p:cNvPr id="1156" name="TextBox 1155">
            <a:extLst>
              <a:ext uri="{FF2B5EF4-FFF2-40B4-BE49-F238E27FC236}">
                <a16:creationId xmlns:a16="http://schemas.microsoft.com/office/drawing/2014/main" id="{6556A250-95B2-3414-C1E4-8A6FFF72ECD2}"/>
              </a:ext>
            </a:extLst>
          </p:cNvPr>
          <p:cNvSpPr txBox="1"/>
          <p:nvPr/>
        </p:nvSpPr>
        <p:spPr>
          <a:xfrm>
            <a:off x="7263802" y="2222702"/>
            <a:ext cx="4333044" cy="720009"/>
          </a:xfrm>
          <a:prstGeom prst="rect">
            <a:avLst/>
          </a:prstGeom>
          <a:no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542925" indent="171450">
              <a:buFont typeface="Arial" panose="020B0604020202020204" pitchFamily="34" charset="0"/>
              <a:buChar char="•"/>
              <a:defRPr sz="1100" b="0">
                <a:solidFill>
                  <a:schemeClr val="lt1"/>
                </a:solidFill>
                <a:latin typeface="Aptos" panose="020B00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One configuration ID, but can be set using a formula.</a:t>
            </a:r>
          </a:p>
          <a:p>
            <a:r>
              <a:rPr lang="en-US" dirty="0"/>
              <a:t>Azure costs covered by Microsoft</a:t>
            </a:r>
          </a:p>
          <a:p>
            <a:r>
              <a:rPr lang="en-US" dirty="0"/>
              <a:t>Up to 400 URLs, custom ranking options.</a:t>
            </a:r>
          </a:p>
          <a:p>
            <a:r>
              <a:rPr lang="en-US" dirty="0"/>
              <a:t>Max 2 subpages depth (</a:t>
            </a:r>
            <a:r>
              <a:rPr lang="en-US" i="1" dirty="0"/>
              <a:t>/</a:t>
            </a:r>
            <a:r>
              <a:rPr lang="en-US" i="1" dirty="0" err="1"/>
              <a:t>en</a:t>
            </a:r>
            <a:r>
              <a:rPr lang="en-US" i="1" dirty="0"/>
              <a:t>/help/</a:t>
            </a:r>
            <a:r>
              <a:rPr lang="en-US" dirty="0"/>
              <a:t>), supports direct pages.</a:t>
            </a:r>
          </a:p>
        </p:txBody>
      </p:sp>
      <p:grpSp>
        <p:nvGrpSpPr>
          <p:cNvPr id="1158" name="Group 1157">
            <a:extLst>
              <a:ext uri="{FF2B5EF4-FFF2-40B4-BE49-F238E27FC236}">
                <a16:creationId xmlns:a16="http://schemas.microsoft.com/office/drawing/2014/main" id="{919704A3-4462-F78B-F7F9-CA5F24644F5B}"/>
              </a:ext>
            </a:extLst>
          </p:cNvPr>
          <p:cNvGrpSpPr/>
          <p:nvPr/>
        </p:nvGrpSpPr>
        <p:grpSpPr>
          <a:xfrm>
            <a:off x="4383870" y="3533478"/>
            <a:ext cx="956345" cy="153888"/>
            <a:chOff x="7525885" y="264950"/>
            <a:chExt cx="956345" cy="153888"/>
          </a:xfrm>
        </p:grpSpPr>
        <p:pic>
          <p:nvPicPr>
            <p:cNvPr id="1153" name="Graphic 1152">
              <a:extLst>
                <a:ext uri="{FF2B5EF4-FFF2-40B4-BE49-F238E27FC236}">
                  <a16:creationId xmlns:a16="http://schemas.microsoft.com/office/drawing/2014/main" id="{85C4ECB0-BFC7-8242-3179-06929AAF0D6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25885" y="269387"/>
              <a:ext cx="144000" cy="144000"/>
            </a:xfrm>
            <a:prstGeom prst="rect">
              <a:avLst/>
            </a:prstGeom>
          </p:spPr>
        </p:pic>
        <p:sp>
          <p:nvSpPr>
            <p:cNvPr id="1157" name="TextBox 1156">
              <a:extLst>
                <a:ext uri="{FF2B5EF4-FFF2-40B4-BE49-F238E27FC236}">
                  <a16:creationId xmlns:a16="http://schemas.microsoft.com/office/drawing/2014/main" id="{884E2002-1944-91EB-89A0-F37CFF94252D}"/>
                </a:ext>
              </a:extLst>
            </p:cNvPr>
            <p:cNvSpPr txBox="1"/>
            <p:nvPr/>
          </p:nvSpPr>
          <p:spPr>
            <a:xfrm>
              <a:off x="7688409" y="264950"/>
              <a:ext cx="793821" cy="153888"/>
            </a:xfrm>
            <a:prstGeom prst="rect">
              <a:avLst/>
            </a:prstGeom>
            <a:noFill/>
          </p:spPr>
          <p:txBody>
            <a:bodyPr wrap="square" lIns="0" tIns="0" rIns="0" bIns="0" rtlCol="0">
              <a:spAutoFit/>
            </a:bodyPr>
            <a:lstStyle/>
            <a:p>
              <a:pPr algn="l" defTabSz="932719" rtl="0" eaLnBrk="1" latinLnBrk="0" hangingPunct="1"/>
              <a:r>
                <a:rPr lang="en-US" sz="1000" kern="1200" dirty="0">
                  <a:solidFill>
                    <a:schemeClr val="accent4">
                      <a:lumMod val="75000"/>
                    </a:schemeClr>
                  </a:solidFill>
                  <a:latin typeface="Aptos" panose="020B0004020202020204" pitchFamily="34" charset="0"/>
                </a:rPr>
                <a:t>Internal only</a:t>
              </a:r>
              <a:endParaRPr kumimoji="0" lang="en-US" sz="1000" b="0" i="0" u="none" strike="noStrike" kern="1200" cap="none" spc="0" normalizeH="0" baseline="0" noProof="0" dirty="0">
                <a:ln>
                  <a:noFill/>
                </a:ln>
                <a:solidFill>
                  <a:schemeClr val="accent4">
                    <a:lumMod val="75000"/>
                  </a:schemeClr>
                </a:solidFill>
                <a:effectLst/>
                <a:uLnTx/>
                <a:uFillTx/>
                <a:latin typeface="Aptos" panose="020B0004020202020204" pitchFamily="34" charset="0"/>
              </a:endParaRPr>
            </a:p>
          </p:txBody>
        </p:sp>
      </p:grpSp>
      <p:sp>
        <p:nvSpPr>
          <p:cNvPr id="1162" name="TextBox 1161">
            <a:extLst>
              <a:ext uri="{FF2B5EF4-FFF2-40B4-BE49-F238E27FC236}">
                <a16:creationId xmlns:a16="http://schemas.microsoft.com/office/drawing/2014/main" id="{8F87322C-19DD-1FF8-0542-7105048109E6}"/>
              </a:ext>
            </a:extLst>
          </p:cNvPr>
          <p:cNvSpPr txBox="1"/>
          <p:nvPr/>
        </p:nvSpPr>
        <p:spPr>
          <a:xfrm>
            <a:off x="7263802" y="1818950"/>
            <a:ext cx="4333044" cy="360000"/>
          </a:xfrm>
          <a:prstGeom prst="rect">
            <a:avLst/>
          </a:prstGeom>
          <a:no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542925">
              <a:defRPr sz="1400" b="1">
                <a:solidFill>
                  <a:schemeClr val="lt1"/>
                </a:solidFill>
                <a:latin typeface="Aptos SemiBold" panose="020B00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indent="171450">
              <a:buFont typeface="Arial" panose="020B0604020202020204" pitchFamily="34" charset="0"/>
              <a:buChar char="•"/>
            </a:pPr>
            <a:r>
              <a:rPr lang="en-US" sz="1100" b="0" dirty="0">
                <a:latin typeface="Aptos" panose="020B0004020202020204" pitchFamily="34" charset="0"/>
              </a:rPr>
              <a:t>Up to 4 URLs, but the list can be dynamic.</a:t>
            </a:r>
          </a:p>
          <a:p>
            <a:pPr indent="171450">
              <a:buFont typeface="Arial" panose="020B0604020202020204" pitchFamily="34" charset="0"/>
              <a:buChar char="•"/>
            </a:pPr>
            <a:r>
              <a:rPr lang="en-US" sz="1100" b="0" dirty="0">
                <a:latin typeface="Aptos" panose="020B0004020202020204" pitchFamily="34" charset="0"/>
              </a:rPr>
              <a:t>Max 2 subpages depth (</a:t>
            </a:r>
            <a:r>
              <a:rPr lang="en-US" sz="1100" b="0" i="1" dirty="0">
                <a:latin typeface="Aptos" panose="020B0004020202020204" pitchFamily="34" charset="0"/>
              </a:rPr>
              <a:t>/</a:t>
            </a:r>
            <a:r>
              <a:rPr lang="en-US" sz="1100" b="0" i="1" dirty="0" err="1">
                <a:latin typeface="Aptos" panose="020B0004020202020204" pitchFamily="34" charset="0"/>
              </a:rPr>
              <a:t>en</a:t>
            </a:r>
            <a:r>
              <a:rPr lang="en-US" sz="1100" b="0" i="1" dirty="0">
                <a:latin typeface="Aptos" panose="020B0004020202020204" pitchFamily="34" charset="0"/>
              </a:rPr>
              <a:t>/help/</a:t>
            </a:r>
            <a:r>
              <a:rPr lang="en-US" sz="1100" b="0" dirty="0">
                <a:latin typeface="Aptos" panose="020B0004020202020204" pitchFamily="34" charset="0"/>
              </a:rPr>
              <a:t>), no direct pages.</a:t>
            </a:r>
          </a:p>
        </p:txBody>
      </p:sp>
      <p:sp>
        <p:nvSpPr>
          <p:cNvPr id="1163" name="TextBox 1162">
            <a:extLst>
              <a:ext uri="{FF2B5EF4-FFF2-40B4-BE49-F238E27FC236}">
                <a16:creationId xmlns:a16="http://schemas.microsoft.com/office/drawing/2014/main" id="{4D6CEC26-414E-E796-E904-B72CB5125E21}"/>
              </a:ext>
            </a:extLst>
          </p:cNvPr>
          <p:cNvSpPr txBox="1"/>
          <p:nvPr/>
        </p:nvSpPr>
        <p:spPr>
          <a:xfrm>
            <a:off x="7251529" y="2282624"/>
            <a:ext cx="1517432" cy="600164"/>
          </a:xfrm>
          <a:prstGeom prst="rect">
            <a:avLst/>
          </a:prstGeom>
          <a:noFill/>
        </p:spPr>
        <p:txBody>
          <a:bodyPr wrap="square">
            <a:spAutoFit/>
          </a:bodyPr>
          <a:lstStyle/>
          <a:p>
            <a:pPr defTabSz="932719"/>
            <a:r>
              <a:rPr lang="en-US" sz="1100" dirty="0">
                <a:latin typeface="Aptos SemiBold" panose="020B0004020202020204" pitchFamily="34" charset="0"/>
              </a:rPr>
              <a:t>Bing </a:t>
            </a:r>
            <a:br>
              <a:rPr lang="en-US" sz="1100" dirty="0">
                <a:latin typeface="Aptos SemiBold" panose="020B0004020202020204" pitchFamily="34" charset="0"/>
              </a:rPr>
            </a:br>
            <a:r>
              <a:rPr lang="en-US" sz="1100" dirty="0">
                <a:latin typeface="Aptos SemiBold" panose="020B0004020202020204" pitchFamily="34" charset="0"/>
              </a:rPr>
              <a:t>Custom </a:t>
            </a:r>
          </a:p>
          <a:p>
            <a:pPr defTabSz="932719"/>
            <a:r>
              <a:rPr lang="en-US" sz="1100" dirty="0">
                <a:latin typeface="Aptos SemiBold" panose="020B0004020202020204" pitchFamily="34" charset="0"/>
              </a:rPr>
              <a:t>Search</a:t>
            </a:r>
          </a:p>
        </p:txBody>
      </p:sp>
      <p:sp>
        <p:nvSpPr>
          <p:cNvPr id="1161" name="TextBox 1160">
            <a:extLst>
              <a:ext uri="{FF2B5EF4-FFF2-40B4-BE49-F238E27FC236}">
                <a16:creationId xmlns:a16="http://schemas.microsoft.com/office/drawing/2014/main" id="{E0B5F413-AC90-C79D-DFF4-F442B14BA4D8}"/>
              </a:ext>
            </a:extLst>
          </p:cNvPr>
          <p:cNvSpPr txBox="1"/>
          <p:nvPr/>
        </p:nvSpPr>
        <p:spPr>
          <a:xfrm>
            <a:off x="7235227" y="1789431"/>
            <a:ext cx="947608" cy="430887"/>
          </a:xfrm>
          <a:prstGeom prst="rect">
            <a:avLst/>
          </a:prstGeom>
          <a:noFill/>
        </p:spPr>
        <p:txBody>
          <a:bodyPr wrap="square">
            <a:spAutoFit/>
          </a:bodyPr>
          <a:lstStyle/>
          <a:p>
            <a:pPr algn="l" defTabSz="932719" rtl="0" eaLnBrk="1" latinLnBrk="0" hangingPunct="1"/>
            <a:r>
              <a:rPr lang="en-US" sz="1100" kern="1200" dirty="0">
                <a:solidFill>
                  <a:schemeClr val="tx1"/>
                </a:solidFill>
                <a:latin typeface="Aptos SemiBold" panose="020B0004020202020204" pitchFamily="34" charset="0"/>
              </a:rPr>
              <a:t>Public </a:t>
            </a:r>
            <a:br>
              <a:rPr lang="en-US" sz="1100" kern="1200" dirty="0">
                <a:solidFill>
                  <a:schemeClr val="tx1"/>
                </a:solidFill>
                <a:latin typeface="Aptos SemiBold" panose="020B0004020202020204" pitchFamily="34" charset="0"/>
              </a:rPr>
            </a:br>
            <a:r>
              <a:rPr lang="en-US" sz="1100" kern="1200" dirty="0">
                <a:solidFill>
                  <a:schemeClr val="tx1"/>
                </a:solidFill>
                <a:latin typeface="Aptos SemiBold" panose="020B0004020202020204" pitchFamily="34" charset="0"/>
              </a:rPr>
              <a:t>Website</a:t>
            </a:r>
          </a:p>
        </p:txBody>
      </p:sp>
      <p:pic>
        <p:nvPicPr>
          <p:cNvPr id="1172" name="Graphic 1171">
            <a:extLst>
              <a:ext uri="{FF2B5EF4-FFF2-40B4-BE49-F238E27FC236}">
                <a16:creationId xmlns:a16="http://schemas.microsoft.com/office/drawing/2014/main" id="{DE3C2E99-A9D5-1D75-1264-2DFD52A08B7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934408" y="4928087"/>
            <a:ext cx="324000" cy="324000"/>
          </a:xfrm>
          <a:prstGeom prst="rect">
            <a:avLst/>
          </a:prstGeom>
        </p:spPr>
      </p:pic>
      <p:sp>
        <p:nvSpPr>
          <p:cNvPr id="1173" name="Rectangle: Rounded Corners 1172">
            <a:extLst>
              <a:ext uri="{FF2B5EF4-FFF2-40B4-BE49-F238E27FC236}">
                <a16:creationId xmlns:a16="http://schemas.microsoft.com/office/drawing/2014/main" id="{A5F2693B-79C3-7BF7-1DEA-C61782E0120F}"/>
              </a:ext>
            </a:extLst>
          </p:cNvPr>
          <p:cNvSpPr/>
          <p:nvPr/>
        </p:nvSpPr>
        <p:spPr>
          <a:xfrm>
            <a:off x="1250875" y="3332194"/>
            <a:ext cx="1679507" cy="383648"/>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latin typeface="Aptos SemiBold" panose="020B0004020202020204" pitchFamily="34" charset="0"/>
              </a:rPr>
              <a:t>Past 10 turns for contextualization</a:t>
            </a:r>
          </a:p>
        </p:txBody>
      </p:sp>
      <p:cxnSp>
        <p:nvCxnSpPr>
          <p:cNvPr id="54" name="Straight Connector 53">
            <a:extLst>
              <a:ext uri="{FF2B5EF4-FFF2-40B4-BE49-F238E27FC236}">
                <a16:creationId xmlns:a16="http://schemas.microsoft.com/office/drawing/2014/main" id="{85C4932F-F930-0F5D-4FD4-449DCF176A4B}"/>
              </a:ext>
            </a:extLst>
          </p:cNvPr>
          <p:cNvCxnSpPr>
            <a:cxnSpLocks/>
            <a:stCxn id="39" idx="2"/>
            <a:endCxn id="46" idx="0"/>
          </p:cNvCxnSpPr>
          <p:nvPr/>
        </p:nvCxnSpPr>
        <p:spPr>
          <a:xfrm>
            <a:off x="2064713" y="4491025"/>
            <a:ext cx="0" cy="136849"/>
          </a:xfrm>
          <a:prstGeom prst="line">
            <a:avLst/>
          </a:prstGeom>
          <a:ln w="28575">
            <a:solidFill>
              <a:srgbClr val="15ADD5"/>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201824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b="1" dirty="0"/>
              <a:t>New design patterns with generative AI</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a:xfrm>
            <a:off x="712343" y="945198"/>
            <a:ext cx="7983957" cy="246221"/>
          </a:xfrm>
        </p:spPr>
        <p:txBody>
          <a:bodyPr/>
          <a:lstStyle/>
          <a:p>
            <a:r>
              <a:rPr lang="en-US" dirty="0"/>
              <a:t>New paradigm in topic responses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60659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 example?</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rPr>
              <a:t>This shows how generated responses are plugged into a dialog manager (Copilot Studio) to ensure that you remain in control of the user experience while allowing for authored experiences that are key functions of your copilot, scripted responses that are key for managing the answers you want scripted (such as marketing-controlled responses) work in conjunction with generated responses allowing the enterprise to remain in full control of the experience.  </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rPr>
              <a:t>This allows for an end-to-end enterprise conversational platform to build effective and managed experiences that delight customers, while reducing the overhead and cost of maintaining fully scripted experiences of the past.</a:t>
            </a:r>
          </a:p>
          <a:p>
            <a:pPr marL="85725" defTabSz="914367">
              <a:spcBef>
                <a:spcPts val="300"/>
              </a:spcBef>
              <a:spcAft>
                <a:spcPts val="0"/>
              </a:spcAft>
              <a:buSzTx/>
              <a:defRPr/>
            </a:pPr>
            <a:endParaRPr kumimoji="0" lang="en-US" sz="12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endParaRPr>
          </a:p>
          <a:p>
            <a:pPr defTabSz="914367">
              <a:buSzTx/>
              <a:defRPr/>
            </a:pPr>
            <a:r>
              <a:rPr lang="en-US" b="1" dirty="0">
                <a:solidFill>
                  <a:srgbClr val="FFFFFF">
                    <a:lumMod val="95000"/>
                  </a:srgbClr>
                </a:solidFill>
              </a:rPr>
              <a:t>Topic examples:</a:t>
            </a:r>
            <a:endParaRPr lang="en-US" sz="1200" dirty="0">
              <a:solidFill>
                <a:srgbClr val="FFFFFF">
                  <a:lumMod val="95000"/>
                </a:srgbClr>
              </a:solidFill>
              <a:latin typeface="Aptos" panose="020B0004020202020204" pitchFamily="34" charset="0"/>
            </a:endParaRPr>
          </a:p>
          <a:p>
            <a:pPr marL="285750" indent="-200025" defTabSz="914367">
              <a:spcBef>
                <a:spcPts val="600"/>
              </a:spcBef>
              <a:spcAft>
                <a:spcPts val="0"/>
              </a:spcAft>
              <a:buSzTx/>
              <a:buFont typeface="Arial" panose="020B0604020202020204" pitchFamily="34" charset="0"/>
              <a:buChar char="•"/>
              <a:defRPr/>
            </a:pPr>
            <a:r>
              <a:rPr lang="en-US" sz="1200" b="1" dirty="0">
                <a:solidFill>
                  <a:srgbClr val="FFFFFF">
                    <a:lumMod val="95000"/>
                  </a:srgbClr>
                </a:solidFill>
                <a:latin typeface="Aptos" panose="020B0004020202020204" pitchFamily="34" charset="0"/>
              </a:rPr>
              <a:t>Authored Topics</a:t>
            </a:r>
            <a:br>
              <a:rPr lang="en-US" sz="1200" dirty="0">
                <a:solidFill>
                  <a:srgbClr val="FFFFFF">
                    <a:lumMod val="95000"/>
                  </a:srgbClr>
                </a:solidFill>
                <a:latin typeface="Aptos" panose="020B0004020202020204" pitchFamily="34" charset="0"/>
              </a:rPr>
            </a:br>
            <a:r>
              <a:rPr lang="en-US" sz="1200" i="1" dirty="0">
                <a:solidFill>
                  <a:srgbClr val="FFFFFF">
                    <a:lumMod val="95000"/>
                  </a:srgbClr>
                </a:solidFill>
                <a:latin typeface="Aptos" panose="020B0004020202020204" pitchFamily="34" charset="0"/>
              </a:rPr>
              <a:t>“How many miles do I have in my account?”</a:t>
            </a:r>
            <a:endParaRPr lang="en-US" sz="1200" dirty="0">
              <a:solidFill>
                <a:srgbClr val="FFFFFF">
                  <a:lumMod val="95000"/>
                </a:srgbClr>
              </a:solidFill>
              <a:latin typeface="Aptos" panose="020B0004020202020204" pitchFamily="34" charset="0"/>
            </a:endParaRPr>
          </a:p>
          <a:p>
            <a:pPr marL="285750" indent="-200025" defTabSz="914367">
              <a:spcBef>
                <a:spcPts val="600"/>
              </a:spcBef>
              <a:spcAft>
                <a:spcPts val="0"/>
              </a:spcAft>
              <a:buSzTx/>
              <a:buFont typeface="Arial" panose="020B0604020202020204" pitchFamily="34" charset="0"/>
              <a:buChar char="•"/>
              <a:defRPr/>
            </a:pPr>
            <a:r>
              <a:rPr lang="en-US" sz="1200" b="1" dirty="0">
                <a:solidFill>
                  <a:srgbClr val="FFFFFF">
                    <a:lumMod val="95000"/>
                  </a:srgbClr>
                </a:solidFill>
                <a:latin typeface="Aptos" panose="020B0004020202020204" pitchFamily="34" charset="0"/>
              </a:rPr>
              <a:t>FAQ / Scripted Responses</a:t>
            </a:r>
            <a:br>
              <a:rPr lang="en-US" sz="1200" dirty="0">
                <a:solidFill>
                  <a:srgbClr val="FFFFFF">
                    <a:lumMod val="95000"/>
                  </a:srgbClr>
                </a:solidFill>
                <a:latin typeface="Aptos" panose="020B0004020202020204" pitchFamily="34" charset="0"/>
              </a:rPr>
            </a:br>
            <a:r>
              <a:rPr lang="en-US" sz="1200" i="1" dirty="0">
                <a:solidFill>
                  <a:srgbClr val="FFFFFF">
                    <a:lumMod val="95000"/>
                  </a:srgbClr>
                </a:solidFill>
                <a:latin typeface="Aptos" panose="020B0004020202020204" pitchFamily="34" charset="0"/>
              </a:rPr>
              <a:t>“Why are all flights currently grounded?”</a:t>
            </a:r>
          </a:p>
          <a:p>
            <a:pPr marL="285750" indent="-200025" defTabSz="914367">
              <a:spcBef>
                <a:spcPts val="600"/>
              </a:spcBef>
              <a:spcAft>
                <a:spcPts val="0"/>
              </a:spcAft>
              <a:buSzTx/>
              <a:buFont typeface="Arial" panose="020B0604020202020204" pitchFamily="34" charset="0"/>
              <a:buChar char="•"/>
              <a:defRPr/>
            </a:pPr>
            <a:r>
              <a:rPr lang="en-US" sz="1200" b="1" dirty="0">
                <a:solidFill>
                  <a:srgbClr val="FFFFFF">
                    <a:lumMod val="95000"/>
                  </a:srgbClr>
                </a:solidFill>
                <a:latin typeface="Aptos" panose="020B0004020202020204" pitchFamily="34" charset="0"/>
              </a:rPr>
              <a:t>Generated Responses</a:t>
            </a:r>
            <a:br>
              <a:rPr lang="en-US" sz="1200" dirty="0">
                <a:solidFill>
                  <a:srgbClr val="FFFFFF">
                    <a:lumMod val="95000"/>
                  </a:srgbClr>
                </a:solidFill>
                <a:latin typeface="Aptos" panose="020B0004020202020204" pitchFamily="34" charset="0"/>
              </a:rPr>
            </a:br>
            <a:r>
              <a:rPr lang="en-US" sz="1200" i="1" dirty="0">
                <a:solidFill>
                  <a:srgbClr val="FFFFFF">
                    <a:lumMod val="95000"/>
                  </a:srgbClr>
                </a:solidFill>
                <a:latin typeface="Aptos" panose="020B0004020202020204" pitchFamily="34" charset="0"/>
              </a:rPr>
              <a:t>“What type of snacks are available on your flights?”</a:t>
            </a:r>
          </a:p>
          <a:p>
            <a:pPr marL="285750" indent="-200025" defTabSz="914367">
              <a:spcBef>
                <a:spcPts val="600"/>
              </a:spcBef>
              <a:spcAft>
                <a:spcPts val="0"/>
              </a:spcAft>
              <a:buSzTx/>
              <a:buFont typeface="Arial" panose="020B0604020202020204" pitchFamily="34" charset="0"/>
              <a:buChar char="•"/>
              <a:defRPr/>
            </a:pPr>
            <a:r>
              <a:rPr lang="en-US" sz="1200" b="1" dirty="0">
                <a:solidFill>
                  <a:srgbClr val="FFFFFF">
                    <a:lumMod val="95000"/>
                  </a:srgbClr>
                </a:solidFill>
                <a:latin typeface="Aptos" panose="020B0004020202020204" pitchFamily="34" charset="0"/>
              </a:rPr>
              <a:t>Escalation</a:t>
            </a:r>
            <a:br>
              <a:rPr lang="en-US" sz="1200" dirty="0">
                <a:solidFill>
                  <a:srgbClr val="FFFFFF">
                    <a:lumMod val="95000"/>
                  </a:srgbClr>
                </a:solidFill>
                <a:latin typeface="Aptos" panose="020B0004020202020204" pitchFamily="34" charset="0"/>
              </a:rPr>
            </a:br>
            <a:r>
              <a:rPr lang="en-US" sz="1200" i="1" dirty="0">
                <a:solidFill>
                  <a:srgbClr val="FFFFFF">
                    <a:lumMod val="95000"/>
                  </a:srgbClr>
                </a:solidFill>
                <a:latin typeface="Aptos" panose="020B0004020202020204" pitchFamily="34" charset="0"/>
              </a:rPr>
              <a:t>“Can I talk to an agent?”</a:t>
            </a:r>
          </a:p>
        </p:txBody>
      </p:sp>
      <p:sp>
        <p:nvSpPr>
          <p:cNvPr id="4" name="Rectangle: Rounded Corners 3">
            <a:extLst>
              <a:ext uri="{FF2B5EF4-FFF2-40B4-BE49-F238E27FC236}">
                <a16:creationId xmlns:a16="http://schemas.microsoft.com/office/drawing/2014/main" id="{2D3AC5BA-4B6E-CCC9-3FFF-60EBA2E197C1}"/>
              </a:ext>
            </a:extLst>
          </p:cNvPr>
          <p:cNvSpPr/>
          <p:nvPr/>
        </p:nvSpPr>
        <p:spPr bwMode="auto">
          <a:xfrm>
            <a:off x="276200" y="1434164"/>
            <a:ext cx="8492415" cy="5186703"/>
          </a:xfrm>
          <a:prstGeom prst="roundRect">
            <a:avLst>
              <a:gd name="adj" fmla="val 1454"/>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622300"/>
            <a:endParaRPr lang="en-US" sz="1200" b="1" err="1">
              <a:latin typeface="Aptos SemiBold" panose="020B0004020202020204" pitchFamily="34" charset="0"/>
            </a:endParaRPr>
          </a:p>
        </p:txBody>
      </p:sp>
      <p:cxnSp>
        <p:nvCxnSpPr>
          <p:cNvPr id="6" name="Straight Connector 5">
            <a:extLst>
              <a:ext uri="{FF2B5EF4-FFF2-40B4-BE49-F238E27FC236}">
                <a16:creationId xmlns:a16="http://schemas.microsoft.com/office/drawing/2014/main" id="{5E7CFFEC-D6D4-B313-9DAB-123C8B9A0440}"/>
              </a:ext>
            </a:extLst>
          </p:cNvPr>
          <p:cNvCxnSpPr>
            <a:cxnSpLocks/>
          </p:cNvCxnSpPr>
          <p:nvPr/>
        </p:nvCxnSpPr>
        <p:spPr>
          <a:xfrm flipH="1">
            <a:off x="2123792" y="2543666"/>
            <a:ext cx="60248" cy="3895776"/>
          </a:xfrm>
          <a:prstGeom prst="line">
            <a:avLst/>
          </a:prstGeom>
          <a:ln w="47625">
            <a:gradFill flip="none" rotWithShape="1">
              <a:gsLst>
                <a:gs pos="95413">
                  <a:srgbClr val="0B556A"/>
                </a:gs>
                <a:gs pos="54000">
                  <a:srgbClr val="1392B4"/>
                </a:gs>
                <a:gs pos="0">
                  <a:srgbClr val="4CCBED"/>
                </a:gs>
              </a:gsLst>
              <a:lin ang="16200000" scaled="1"/>
              <a:tileRect/>
            </a:gra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4F6A83F6-1CBB-1DB6-721E-28C6B2841BD1}"/>
              </a:ext>
            </a:extLst>
          </p:cNvPr>
          <p:cNvGrpSpPr/>
          <p:nvPr/>
        </p:nvGrpSpPr>
        <p:grpSpPr>
          <a:xfrm>
            <a:off x="1969525" y="1637107"/>
            <a:ext cx="3552831" cy="898086"/>
            <a:chOff x="6273317" y="2494048"/>
            <a:chExt cx="3266711" cy="1012476"/>
          </a:xfrm>
        </p:grpSpPr>
        <p:sp>
          <p:nvSpPr>
            <p:cNvPr id="10" name="Rectangle: Rounded Corners 9">
              <a:extLst>
                <a:ext uri="{FF2B5EF4-FFF2-40B4-BE49-F238E27FC236}">
                  <a16:creationId xmlns:a16="http://schemas.microsoft.com/office/drawing/2014/main" id="{8E12A4FB-6028-5580-46C1-70B02D2629F2}"/>
                </a:ext>
              </a:extLst>
            </p:cNvPr>
            <p:cNvSpPr/>
            <p:nvPr/>
          </p:nvSpPr>
          <p:spPr bwMode="auto">
            <a:xfrm>
              <a:off x="6273317" y="2494048"/>
              <a:ext cx="3266711" cy="1012476"/>
            </a:xfrm>
            <a:prstGeom prst="roundRect">
              <a:avLst>
                <a:gd name="adj" fmla="val 7678"/>
              </a:avLst>
            </a:prstGeom>
            <a:solidFill>
              <a:srgbClr val="1392B4">
                <a:alpha val="50000"/>
              </a:srgbClr>
            </a:solidFill>
            <a:ln w="19050">
              <a:solidFill>
                <a:srgbClr val="139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Aptos SemiBold" panose="020B0004020202020204" pitchFamily="34" charset="0"/>
                <a:cs typeface="Segoe UI" pitchFamily="34" charset="0"/>
              </a:endParaRPr>
            </a:p>
          </p:txBody>
        </p:sp>
        <p:sp>
          <p:nvSpPr>
            <p:cNvPr id="11" name="TextBox 10">
              <a:extLst>
                <a:ext uri="{FF2B5EF4-FFF2-40B4-BE49-F238E27FC236}">
                  <a16:creationId xmlns:a16="http://schemas.microsoft.com/office/drawing/2014/main" id="{57764031-3EED-BE11-D9A1-D61D9C863DA3}"/>
                </a:ext>
              </a:extLst>
            </p:cNvPr>
            <p:cNvSpPr txBox="1"/>
            <p:nvPr/>
          </p:nvSpPr>
          <p:spPr>
            <a:xfrm>
              <a:off x="6344003" y="2604566"/>
              <a:ext cx="3125338" cy="242885"/>
            </a:xfrm>
            <a:prstGeom prst="rect">
              <a:avLst/>
            </a:prstGeom>
            <a:noFill/>
          </p:spPr>
          <p:txBody>
            <a:bodyPr wrap="square" lIns="0" tIns="0" rIns="0" bIns="0" rtlCol="0">
              <a:spAutoFit/>
            </a:bodyPr>
            <a:lstStyle/>
            <a:p>
              <a:pPr algn="ctr"/>
              <a:r>
                <a:rPr lang="en-US" sz="1400">
                  <a:latin typeface="Aptos SemiBold" panose="020B0004020202020204" pitchFamily="34" charset="0"/>
                </a:rPr>
                <a:t>Authored Topics</a:t>
              </a:r>
              <a:endParaRPr lang="en-US" sz="1400" dirty="0">
                <a:latin typeface="Aptos SemiBold" panose="020B0004020202020204" pitchFamily="34" charset="0"/>
              </a:endParaRPr>
            </a:p>
          </p:txBody>
        </p:sp>
        <p:sp>
          <p:nvSpPr>
            <p:cNvPr id="12" name="Rectangle: Rounded Corners 11">
              <a:extLst>
                <a:ext uri="{FF2B5EF4-FFF2-40B4-BE49-F238E27FC236}">
                  <a16:creationId xmlns:a16="http://schemas.microsoft.com/office/drawing/2014/main" id="{047238DE-D677-7E22-F768-F1777441F6C3}"/>
                </a:ext>
              </a:extLst>
            </p:cNvPr>
            <p:cNvSpPr/>
            <p:nvPr/>
          </p:nvSpPr>
          <p:spPr bwMode="auto">
            <a:xfrm>
              <a:off x="6357200" y="2918005"/>
              <a:ext cx="1503585" cy="500077"/>
            </a:xfrm>
            <a:prstGeom prst="roundRect">
              <a:avLst>
                <a:gd name="adj" fmla="val 7678"/>
              </a:avLst>
            </a:prstGeom>
            <a:solidFill>
              <a:srgbClr val="1392B4">
                <a:alpha val="50000"/>
              </a:srgbClr>
            </a:solidFill>
            <a:ln w="19050">
              <a:solidFill>
                <a:srgbClr val="139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Aptos SemiBold" panose="020B0004020202020204" pitchFamily="34" charset="0"/>
                <a:cs typeface="Segoe UI" pitchFamily="34" charset="0"/>
              </a:endParaRPr>
            </a:p>
          </p:txBody>
        </p:sp>
        <p:sp>
          <p:nvSpPr>
            <p:cNvPr id="13" name="TextBox 12">
              <a:extLst>
                <a:ext uri="{FF2B5EF4-FFF2-40B4-BE49-F238E27FC236}">
                  <a16:creationId xmlns:a16="http://schemas.microsoft.com/office/drawing/2014/main" id="{5DFF5542-2929-6365-33F8-045437FD0487}"/>
                </a:ext>
              </a:extLst>
            </p:cNvPr>
            <p:cNvSpPr txBox="1"/>
            <p:nvPr/>
          </p:nvSpPr>
          <p:spPr>
            <a:xfrm>
              <a:off x="6357200" y="2998766"/>
              <a:ext cx="1503585" cy="381676"/>
            </a:xfrm>
            <a:prstGeom prst="rect">
              <a:avLst/>
            </a:prstGeom>
            <a:noFill/>
          </p:spPr>
          <p:txBody>
            <a:bodyPr wrap="square" lIns="0" tIns="0" rIns="0" bIns="0" rtlCol="0">
              <a:spAutoFit/>
            </a:bodyPr>
            <a:lstStyle/>
            <a:p>
              <a:pPr algn="ctr"/>
              <a:r>
                <a:rPr lang="en-US" sz="1100">
                  <a:latin typeface="Aptos SemiBold" panose="020B0004020202020204" pitchFamily="34" charset="0"/>
                </a:rPr>
                <a:t>Unified</a:t>
              </a:r>
              <a:br>
                <a:rPr lang="en-US" sz="1100">
                  <a:latin typeface="Aptos SemiBold" panose="020B0004020202020204" pitchFamily="34" charset="0"/>
                </a:rPr>
              </a:br>
              <a:r>
                <a:rPr lang="en-US" sz="1100">
                  <a:latin typeface="Aptos SemiBold" panose="020B0004020202020204" pitchFamily="34" charset="0"/>
                </a:rPr>
                <a:t>Authoring Canvas</a:t>
              </a:r>
              <a:endParaRPr lang="en-US" sz="1100" dirty="0">
                <a:latin typeface="Aptos SemiBold" panose="020B0004020202020204" pitchFamily="34" charset="0"/>
              </a:endParaRPr>
            </a:p>
          </p:txBody>
        </p:sp>
        <p:sp>
          <p:nvSpPr>
            <p:cNvPr id="17" name="Rectangle: Rounded Corners 16">
              <a:extLst>
                <a:ext uri="{FF2B5EF4-FFF2-40B4-BE49-F238E27FC236}">
                  <a16:creationId xmlns:a16="http://schemas.microsoft.com/office/drawing/2014/main" id="{78257F83-CDE0-C993-13A7-24929568213B}"/>
                </a:ext>
              </a:extLst>
            </p:cNvPr>
            <p:cNvSpPr/>
            <p:nvPr/>
          </p:nvSpPr>
          <p:spPr bwMode="auto">
            <a:xfrm>
              <a:off x="7927509" y="2929546"/>
              <a:ext cx="1503585" cy="500077"/>
            </a:xfrm>
            <a:prstGeom prst="roundRect">
              <a:avLst>
                <a:gd name="adj" fmla="val 7678"/>
              </a:avLst>
            </a:prstGeom>
            <a:solidFill>
              <a:srgbClr val="1392B4">
                <a:alpha val="50000"/>
              </a:srgbClr>
            </a:solidFill>
            <a:ln w="19050">
              <a:solidFill>
                <a:srgbClr val="1392B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Aptos SemiBold" panose="020B0004020202020204" pitchFamily="34" charset="0"/>
                <a:cs typeface="Segoe UI" pitchFamily="34" charset="0"/>
              </a:endParaRPr>
            </a:p>
          </p:txBody>
        </p:sp>
        <p:sp>
          <p:nvSpPr>
            <p:cNvPr id="18" name="TextBox 17">
              <a:extLst>
                <a:ext uri="{FF2B5EF4-FFF2-40B4-BE49-F238E27FC236}">
                  <a16:creationId xmlns:a16="http://schemas.microsoft.com/office/drawing/2014/main" id="{F5BEC4E0-5A24-1AEA-39CA-6D80484585D6}"/>
                </a:ext>
              </a:extLst>
            </p:cNvPr>
            <p:cNvSpPr txBox="1"/>
            <p:nvPr/>
          </p:nvSpPr>
          <p:spPr>
            <a:xfrm>
              <a:off x="7927509" y="3010307"/>
              <a:ext cx="1503585" cy="381676"/>
            </a:xfrm>
            <a:prstGeom prst="rect">
              <a:avLst/>
            </a:prstGeom>
            <a:noFill/>
          </p:spPr>
          <p:txBody>
            <a:bodyPr wrap="square" lIns="0" tIns="0" rIns="0" bIns="0" rtlCol="0">
              <a:spAutoFit/>
            </a:bodyPr>
            <a:lstStyle/>
            <a:p>
              <a:pPr algn="ctr"/>
              <a:r>
                <a:rPr lang="en-US" sz="1100">
                  <a:latin typeface="Aptos SemiBold" panose="020B0004020202020204" pitchFamily="34" charset="0"/>
                </a:rPr>
                <a:t>Copilot-assisted Authoring</a:t>
              </a:r>
              <a:endParaRPr lang="en-US" sz="1100" dirty="0">
                <a:latin typeface="Aptos SemiBold" panose="020B0004020202020204" pitchFamily="34" charset="0"/>
              </a:endParaRPr>
            </a:p>
          </p:txBody>
        </p:sp>
      </p:grpSp>
      <p:sp>
        <p:nvSpPr>
          <p:cNvPr id="19" name="Rectangle: Rounded Corners 18">
            <a:extLst>
              <a:ext uri="{FF2B5EF4-FFF2-40B4-BE49-F238E27FC236}">
                <a16:creationId xmlns:a16="http://schemas.microsoft.com/office/drawing/2014/main" id="{DEFAA391-3D18-D5EA-338E-83571360FB7E}"/>
              </a:ext>
            </a:extLst>
          </p:cNvPr>
          <p:cNvSpPr/>
          <p:nvPr/>
        </p:nvSpPr>
        <p:spPr bwMode="auto">
          <a:xfrm>
            <a:off x="2878394" y="2804398"/>
            <a:ext cx="3552831" cy="898086"/>
          </a:xfrm>
          <a:prstGeom prst="roundRect">
            <a:avLst>
              <a:gd name="adj" fmla="val 7678"/>
            </a:avLst>
          </a:prstGeom>
          <a:solidFill>
            <a:srgbClr val="062E39"/>
          </a:solid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Aptos SemiBold" panose="020B0004020202020204" pitchFamily="34" charset="0"/>
              <a:cs typeface="Segoe UI" pitchFamily="34" charset="0"/>
            </a:endParaRPr>
          </a:p>
        </p:txBody>
      </p:sp>
      <p:sp>
        <p:nvSpPr>
          <p:cNvPr id="37" name="TextBox 36">
            <a:extLst>
              <a:ext uri="{FF2B5EF4-FFF2-40B4-BE49-F238E27FC236}">
                <a16:creationId xmlns:a16="http://schemas.microsoft.com/office/drawing/2014/main" id="{7ADD82D0-9550-86B5-BA4B-17CEE40188E4}"/>
              </a:ext>
            </a:extLst>
          </p:cNvPr>
          <p:cNvSpPr txBox="1"/>
          <p:nvPr/>
        </p:nvSpPr>
        <p:spPr>
          <a:xfrm>
            <a:off x="2955271" y="2902430"/>
            <a:ext cx="3399076" cy="215444"/>
          </a:xfrm>
          <a:prstGeom prst="rect">
            <a:avLst/>
          </a:prstGeom>
          <a:noFill/>
        </p:spPr>
        <p:txBody>
          <a:bodyPr wrap="square" lIns="0" tIns="0" rIns="0" bIns="0" rtlCol="0">
            <a:spAutoFit/>
          </a:bodyPr>
          <a:lstStyle/>
          <a:p>
            <a:pPr algn="ctr"/>
            <a:r>
              <a:rPr lang="en-US" sz="1400">
                <a:latin typeface="Aptos SemiBold" panose="020B0004020202020204" pitchFamily="34" charset="0"/>
              </a:rPr>
              <a:t>FAQ / Scripted Responses</a:t>
            </a:r>
          </a:p>
        </p:txBody>
      </p:sp>
      <p:sp>
        <p:nvSpPr>
          <p:cNvPr id="38" name="Rectangle: Rounded Corners 37">
            <a:extLst>
              <a:ext uri="{FF2B5EF4-FFF2-40B4-BE49-F238E27FC236}">
                <a16:creationId xmlns:a16="http://schemas.microsoft.com/office/drawing/2014/main" id="{D462AA6A-4E24-A917-C1D6-D249B066E7E2}"/>
              </a:ext>
            </a:extLst>
          </p:cNvPr>
          <p:cNvSpPr/>
          <p:nvPr/>
        </p:nvSpPr>
        <p:spPr bwMode="auto">
          <a:xfrm>
            <a:off x="2969624" y="3180456"/>
            <a:ext cx="1635279" cy="443578"/>
          </a:xfrm>
          <a:prstGeom prst="roundRect">
            <a:avLst>
              <a:gd name="adj" fmla="val 7678"/>
            </a:avLst>
          </a:prstGeom>
          <a:solidFill>
            <a:srgbClr val="062E39"/>
          </a:solid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Aptos SemiBold" panose="020B0004020202020204" pitchFamily="34" charset="0"/>
              <a:cs typeface="Segoe UI" pitchFamily="34" charset="0"/>
            </a:endParaRPr>
          </a:p>
        </p:txBody>
      </p:sp>
      <p:sp>
        <p:nvSpPr>
          <p:cNvPr id="39" name="TextBox 38">
            <a:extLst>
              <a:ext uri="{FF2B5EF4-FFF2-40B4-BE49-F238E27FC236}">
                <a16:creationId xmlns:a16="http://schemas.microsoft.com/office/drawing/2014/main" id="{5FF9AC18-58A4-F48D-2B1C-E892FD5A183B}"/>
              </a:ext>
            </a:extLst>
          </p:cNvPr>
          <p:cNvSpPr txBox="1"/>
          <p:nvPr/>
        </p:nvSpPr>
        <p:spPr>
          <a:xfrm>
            <a:off x="2970587" y="3317125"/>
            <a:ext cx="1635279" cy="169277"/>
          </a:xfrm>
          <a:prstGeom prst="rect">
            <a:avLst/>
          </a:prstGeom>
          <a:noFill/>
        </p:spPr>
        <p:txBody>
          <a:bodyPr wrap="square" lIns="0" tIns="0" rIns="0" bIns="0" rtlCol="0">
            <a:spAutoFit/>
          </a:bodyPr>
          <a:lstStyle/>
          <a:p>
            <a:pPr algn="ctr"/>
            <a:r>
              <a:rPr lang="en-US" sz="1100">
                <a:latin typeface="Aptos SemiBold" panose="020B0004020202020204" pitchFamily="34" charset="0"/>
              </a:rPr>
              <a:t>Copilot Studio Topics</a:t>
            </a:r>
            <a:endParaRPr lang="en-US" sz="1100" dirty="0">
              <a:latin typeface="Aptos SemiBold" panose="020B0004020202020204" pitchFamily="34" charset="0"/>
            </a:endParaRPr>
          </a:p>
        </p:txBody>
      </p:sp>
      <p:sp>
        <p:nvSpPr>
          <p:cNvPr id="41" name="Rectangle: Rounded Corners 40">
            <a:extLst>
              <a:ext uri="{FF2B5EF4-FFF2-40B4-BE49-F238E27FC236}">
                <a16:creationId xmlns:a16="http://schemas.microsoft.com/office/drawing/2014/main" id="{1B273232-833D-232A-B252-FA67C0C91A5B}"/>
              </a:ext>
            </a:extLst>
          </p:cNvPr>
          <p:cNvSpPr/>
          <p:nvPr/>
        </p:nvSpPr>
        <p:spPr bwMode="auto">
          <a:xfrm>
            <a:off x="4677471" y="3190693"/>
            <a:ext cx="1635279" cy="443578"/>
          </a:xfrm>
          <a:prstGeom prst="roundRect">
            <a:avLst>
              <a:gd name="adj" fmla="val 7678"/>
            </a:avLst>
          </a:prstGeom>
          <a:solidFill>
            <a:srgbClr val="062E39"/>
          </a:solid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Aptos SemiBold" panose="020B0004020202020204" pitchFamily="34" charset="0"/>
              <a:cs typeface="Segoe UI" pitchFamily="34" charset="0"/>
            </a:endParaRPr>
          </a:p>
        </p:txBody>
      </p:sp>
      <p:sp>
        <p:nvSpPr>
          <p:cNvPr id="42" name="TextBox 41">
            <a:extLst>
              <a:ext uri="{FF2B5EF4-FFF2-40B4-BE49-F238E27FC236}">
                <a16:creationId xmlns:a16="http://schemas.microsoft.com/office/drawing/2014/main" id="{B5314CB4-D28D-F025-D749-D4FAC06A71AE}"/>
              </a:ext>
            </a:extLst>
          </p:cNvPr>
          <p:cNvSpPr txBox="1"/>
          <p:nvPr/>
        </p:nvSpPr>
        <p:spPr>
          <a:xfrm>
            <a:off x="4677471" y="3262330"/>
            <a:ext cx="1635279" cy="338554"/>
          </a:xfrm>
          <a:prstGeom prst="rect">
            <a:avLst/>
          </a:prstGeom>
          <a:noFill/>
        </p:spPr>
        <p:txBody>
          <a:bodyPr wrap="square" lIns="0" tIns="0" rIns="0" bIns="0" rtlCol="0">
            <a:spAutoFit/>
          </a:bodyPr>
          <a:lstStyle/>
          <a:p>
            <a:pPr algn="ctr"/>
            <a:r>
              <a:rPr lang="en-US" sz="1100">
                <a:latin typeface="Aptos SemiBold" panose="020B0004020202020204" pitchFamily="34" charset="0"/>
              </a:rPr>
              <a:t>FAQ via Question Answering</a:t>
            </a:r>
          </a:p>
        </p:txBody>
      </p:sp>
      <p:grpSp>
        <p:nvGrpSpPr>
          <p:cNvPr id="43" name="Group 42">
            <a:extLst>
              <a:ext uri="{FF2B5EF4-FFF2-40B4-BE49-F238E27FC236}">
                <a16:creationId xmlns:a16="http://schemas.microsoft.com/office/drawing/2014/main" id="{34E3B22D-6D57-BB1C-B544-A74A04E595B7}"/>
              </a:ext>
            </a:extLst>
          </p:cNvPr>
          <p:cNvGrpSpPr/>
          <p:nvPr/>
        </p:nvGrpSpPr>
        <p:grpSpPr>
          <a:xfrm>
            <a:off x="3768602" y="3971690"/>
            <a:ext cx="3552831" cy="898086"/>
            <a:chOff x="6412652" y="3595873"/>
            <a:chExt cx="3266711" cy="1012476"/>
          </a:xfrm>
        </p:grpSpPr>
        <p:sp>
          <p:nvSpPr>
            <p:cNvPr id="44" name="Rectangle: Rounded Corners 43">
              <a:extLst>
                <a:ext uri="{FF2B5EF4-FFF2-40B4-BE49-F238E27FC236}">
                  <a16:creationId xmlns:a16="http://schemas.microsoft.com/office/drawing/2014/main" id="{7A597CC7-FDEF-874B-F665-F8D89AE1ADE7}"/>
                </a:ext>
              </a:extLst>
            </p:cNvPr>
            <p:cNvSpPr/>
            <p:nvPr/>
          </p:nvSpPr>
          <p:spPr bwMode="auto">
            <a:xfrm>
              <a:off x="6412652" y="3595873"/>
              <a:ext cx="3266711" cy="1012476"/>
            </a:xfrm>
            <a:prstGeom prst="roundRect">
              <a:avLst>
                <a:gd name="adj" fmla="val 7678"/>
              </a:avLst>
            </a:prstGeom>
            <a:solidFill>
              <a:srgbClr val="062E39"/>
            </a:solid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Aptos SemiBold" panose="020B0004020202020204" pitchFamily="34" charset="0"/>
                <a:cs typeface="Segoe UI" pitchFamily="34" charset="0"/>
              </a:endParaRPr>
            </a:p>
          </p:txBody>
        </p:sp>
        <p:sp>
          <p:nvSpPr>
            <p:cNvPr id="45" name="TextBox 44">
              <a:extLst>
                <a:ext uri="{FF2B5EF4-FFF2-40B4-BE49-F238E27FC236}">
                  <a16:creationId xmlns:a16="http://schemas.microsoft.com/office/drawing/2014/main" id="{CE549F35-B1EF-BAC0-90C4-C1765FB7A02D}"/>
                </a:ext>
              </a:extLst>
            </p:cNvPr>
            <p:cNvSpPr txBox="1"/>
            <p:nvPr/>
          </p:nvSpPr>
          <p:spPr>
            <a:xfrm>
              <a:off x="6483338" y="3706391"/>
              <a:ext cx="3125338" cy="242885"/>
            </a:xfrm>
            <a:prstGeom prst="rect">
              <a:avLst/>
            </a:prstGeom>
            <a:noFill/>
          </p:spPr>
          <p:txBody>
            <a:bodyPr wrap="square" lIns="0" tIns="0" rIns="0" bIns="0" rtlCol="0">
              <a:spAutoFit/>
            </a:bodyPr>
            <a:lstStyle/>
            <a:p>
              <a:pPr algn="ctr"/>
              <a:r>
                <a:rPr lang="en-US" sz="1400">
                  <a:latin typeface="Aptos SemiBold" panose="020B0004020202020204" pitchFamily="34" charset="0"/>
                </a:rPr>
                <a:t>Generated Responses</a:t>
              </a:r>
            </a:p>
          </p:txBody>
        </p:sp>
        <p:sp>
          <p:nvSpPr>
            <p:cNvPr id="46" name="Rectangle: Rounded Corners 45">
              <a:extLst>
                <a:ext uri="{FF2B5EF4-FFF2-40B4-BE49-F238E27FC236}">
                  <a16:creationId xmlns:a16="http://schemas.microsoft.com/office/drawing/2014/main" id="{8C082B32-DBF3-65FC-342C-53E33EABE8CF}"/>
                </a:ext>
              </a:extLst>
            </p:cNvPr>
            <p:cNvSpPr/>
            <p:nvPr/>
          </p:nvSpPr>
          <p:spPr bwMode="auto">
            <a:xfrm>
              <a:off x="6496535" y="4019830"/>
              <a:ext cx="1503585" cy="500077"/>
            </a:xfrm>
            <a:prstGeom prst="roundRect">
              <a:avLst>
                <a:gd name="adj" fmla="val 7678"/>
              </a:avLst>
            </a:prstGeom>
            <a:solidFill>
              <a:srgbClr val="062E39"/>
            </a:solid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Aptos SemiBold" panose="020B0004020202020204" pitchFamily="34" charset="0"/>
                <a:cs typeface="Segoe UI" pitchFamily="34" charset="0"/>
              </a:endParaRPr>
            </a:p>
          </p:txBody>
        </p:sp>
        <p:sp>
          <p:nvSpPr>
            <p:cNvPr id="47" name="TextBox 46">
              <a:extLst>
                <a:ext uri="{FF2B5EF4-FFF2-40B4-BE49-F238E27FC236}">
                  <a16:creationId xmlns:a16="http://schemas.microsoft.com/office/drawing/2014/main" id="{5928CDD0-FB18-91BE-014A-6896737BFF0D}"/>
                </a:ext>
              </a:extLst>
            </p:cNvPr>
            <p:cNvSpPr txBox="1"/>
            <p:nvPr/>
          </p:nvSpPr>
          <p:spPr>
            <a:xfrm>
              <a:off x="6496535" y="4100591"/>
              <a:ext cx="1503585" cy="381676"/>
            </a:xfrm>
            <a:prstGeom prst="rect">
              <a:avLst/>
            </a:prstGeom>
            <a:noFill/>
          </p:spPr>
          <p:txBody>
            <a:bodyPr wrap="square" lIns="0" tIns="0" rIns="0" bIns="0" rtlCol="0">
              <a:spAutoFit/>
            </a:bodyPr>
            <a:lstStyle/>
            <a:p>
              <a:pPr algn="ctr"/>
              <a:r>
                <a:rPr lang="en-US" sz="1100">
                  <a:latin typeface="Aptos SemiBold" panose="020B0004020202020204" pitchFamily="34" charset="0"/>
                </a:rPr>
                <a:t>Generative</a:t>
              </a:r>
              <a:br>
                <a:rPr lang="en-US" sz="1100">
                  <a:latin typeface="Aptos SemiBold" panose="020B0004020202020204" pitchFamily="34" charset="0"/>
                </a:rPr>
              </a:br>
              <a:r>
                <a:rPr lang="en-US" sz="1100">
                  <a:latin typeface="Aptos SemiBold" panose="020B0004020202020204" pitchFamily="34" charset="0"/>
                </a:rPr>
                <a:t>Answers</a:t>
              </a:r>
            </a:p>
          </p:txBody>
        </p:sp>
        <p:sp>
          <p:nvSpPr>
            <p:cNvPr id="48" name="Rectangle: Rounded Corners 47">
              <a:extLst>
                <a:ext uri="{FF2B5EF4-FFF2-40B4-BE49-F238E27FC236}">
                  <a16:creationId xmlns:a16="http://schemas.microsoft.com/office/drawing/2014/main" id="{FC746ABF-FA25-6C5F-9D73-B52D8D5E8528}"/>
                </a:ext>
              </a:extLst>
            </p:cNvPr>
            <p:cNvSpPr/>
            <p:nvPr/>
          </p:nvSpPr>
          <p:spPr bwMode="auto">
            <a:xfrm>
              <a:off x="8066844" y="4031371"/>
              <a:ext cx="1503585" cy="500077"/>
            </a:xfrm>
            <a:prstGeom prst="roundRect">
              <a:avLst>
                <a:gd name="adj" fmla="val 7678"/>
              </a:avLst>
            </a:prstGeom>
            <a:solidFill>
              <a:srgbClr val="062E39"/>
            </a:solid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Aptos SemiBold" panose="020B0004020202020204" pitchFamily="34" charset="0"/>
                <a:cs typeface="Segoe UI" pitchFamily="34" charset="0"/>
              </a:endParaRPr>
            </a:p>
          </p:txBody>
        </p:sp>
        <p:sp>
          <p:nvSpPr>
            <p:cNvPr id="49" name="TextBox 48">
              <a:extLst>
                <a:ext uri="{FF2B5EF4-FFF2-40B4-BE49-F238E27FC236}">
                  <a16:creationId xmlns:a16="http://schemas.microsoft.com/office/drawing/2014/main" id="{2060C7A8-805E-EB9B-5B59-4D46F51646C0}"/>
                </a:ext>
              </a:extLst>
            </p:cNvPr>
            <p:cNvSpPr txBox="1"/>
            <p:nvPr/>
          </p:nvSpPr>
          <p:spPr>
            <a:xfrm>
              <a:off x="8066844" y="4185229"/>
              <a:ext cx="1503585" cy="190838"/>
            </a:xfrm>
            <a:prstGeom prst="rect">
              <a:avLst/>
            </a:prstGeom>
            <a:noFill/>
          </p:spPr>
          <p:txBody>
            <a:bodyPr wrap="square" lIns="0" tIns="0" rIns="0" bIns="0" rtlCol="0">
              <a:spAutoFit/>
            </a:bodyPr>
            <a:lstStyle/>
            <a:p>
              <a:pPr algn="ctr"/>
              <a:r>
                <a:rPr lang="en-US" sz="1100">
                  <a:latin typeface="Aptos SemiBold" panose="020B0004020202020204" pitchFamily="34" charset="0"/>
                </a:rPr>
                <a:t>Large Language Models</a:t>
              </a:r>
            </a:p>
          </p:txBody>
        </p:sp>
      </p:grpSp>
      <p:grpSp>
        <p:nvGrpSpPr>
          <p:cNvPr id="50" name="Group 49">
            <a:extLst>
              <a:ext uri="{FF2B5EF4-FFF2-40B4-BE49-F238E27FC236}">
                <a16:creationId xmlns:a16="http://schemas.microsoft.com/office/drawing/2014/main" id="{CE730A12-BD16-C18F-A61F-A112334F91D0}"/>
              </a:ext>
            </a:extLst>
          </p:cNvPr>
          <p:cNvGrpSpPr/>
          <p:nvPr/>
        </p:nvGrpSpPr>
        <p:grpSpPr>
          <a:xfrm>
            <a:off x="4677471" y="5140993"/>
            <a:ext cx="3552831" cy="898086"/>
            <a:chOff x="7407263" y="4917448"/>
            <a:chExt cx="3266711" cy="1012476"/>
          </a:xfrm>
        </p:grpSpPr>
        <p:sp>
          <p:nvSpPr>
            <p:cNvPr id="51" name="Rectangle: Rounded Corners 50">
              <a:extLst>
                <a:ext uri="{FF2B5EF4-FFF2-40B4-BE49-F238E27FC236}">
                  <a16:creationId xmlns:a16="http://schemas.microsoft.com/office/drawing/2014/main" id="{E36368B9-13B0-98A2-D870-E5E6F18DE01F}"/>
                </a:ext>
              </a:extLst>
            </p:cNvPr>
            <p:cNvSpPr/>
            <p:nvPr/>
          </p:nvSpPr>
          <p:spPr bwMode="auto">
            <a:xfrm>
              <a:off x="7407263" y="4917448"/>
              <a:ext cx="3266711" cy="1012476"/>
            </a:xfrm>
            <a:prstGeom prst="roundRect">
              <a:avLst>
                <a:gd name="adj" fmla="val 7678"/>
              </a:avLst>
            </a:prstGeom>
            <a:solidFill>
              <a:srgbClr val="062E39"/>
            </a:solid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Aptos SemiBold" panose="020B0004020202020204" pitchFamily="34" charset="0"/>
                <a:cs typeface="Segoe UI" pitchFamily="34" charset="0"/>
              </a:endParaRPr>
            </a:p>
          </p:txBody>
        </p:sp>
        <p:sp>
          <p:nvSpPr>
            <p:cNvPr id="52" name="TextBox 51">
              <a:extLst>
                <a:ext uri="{FF2B5EF4-FFF2-40B4-BE49-F238E27FC236}">
                  <a16:creationId xmlns:a16="http://schemas.microsoft.com/office/drawing/2014/main" id="{3D86D484-92AA-886B-F5C5-2C9007110861}"/>
                </a:ext>
              </a:extLst>
            </p:cNvPr>
            <p:cNvSpPr txBox="1"/>
            <p:nvPr/>
          </p:nvSpPr>
          <p:spPr>
            <a:xfrm>
              <a:off x="7477949" y="5027966"/>
              <a:ext cx="3125338" cy="242885"/>
            </a:xfrm>
            <a:prstGeom prst="rect">
              <a:avLst/>
            </a:prstGeom>
            <a:noFill/>
          </p:spPr>
          <p:txBody>
            <a:bodyPr wrap="square" lIns="0" tIns="0" rIns="0" bIns="0" rtlCol="0">
              <a:spAutoFit/>
            </a:bodyPr>
            <a:lstStyle/>
            <a:p>
              <a:pPr algn="ctr"/>
              <a:r>
                <a:rPr lang="en-US" sz="1400">
                  <a:latin typeface="Aptos SemiBold" panose="020B0004020202020204" pitchFamily="34" charset="0"/>
                </a:rPr>
                <a:t>Escalation</a:t>
              </a:r>
            </a:p>
          </p:txBody>
        </p:sp>
        <p:sp>
          <p:nvSpPr>
            <p:cNvPr id="53" name="Rectangle: Rounded Corners 52">
              <a:extLst>
                <a:ext uri="{FF2B5EF4-FFF2-40B4-BE49-F238E27FC236}">
                  <a16:creationId xmlns:a16="http://schemas.microsoft.com/office/drawing/2014/main" id="{8388BA61-EBB3-A434-4C84-8F69927FB3E0}"/>
                </a:ext>
              </a:extLst>
            </p:cNvPr>
            <p:cNvSpPr/>
            <p:nvPr/>
          </p:nvSpPr>
          <p:spPr bwMode="auto">
            <a:xfrm>
              <a:off x="7491146" y="5341405"/>
              <a:ext cx="1503585" cy="500077"/>
            </a:xfrm>
            <a:prstGeom prst="roundRect">
              <a:avLst>
                <a:gd name="adj" fmla="val 7678"/>
              </a:avLst>
            </a:prstGeom>
            <a:solidFill>
              <a:srgbClr val="062E39"/>
            </a:solid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Aptos SemiBold" panose="020B0004020202020204" pitchFamily="34" charset="0"/>
                <a:cs typeface="Segoe UI" pitchFamily="34" charset="0"/>
              </a:endParaRPr>
            </a:p>
          </p:txBody>
        </p:sp>
        <p:sp>
          <p:nvSpPr>
            <p:cNvPr id="54" name="TextBox 53">
              <a:extLst>
                <a:ext uri="{FF2B5EF4-FFF2-40B4-BE49-F238E27FC236}">
                  <a16:creationId xmlns:a16="http://schemas.microsoft.com/office/drawing/2014/main" id="{34CEAE48-E745-D5D1-90EF-B4125A200294}"/>
                </a:ext>
              </a:extLst>
            </p:cNvPr>
            <p:cNvSpPr txBox="1"/>
            <p:nvPr/>
          </p:nvSpPr>
          <p:spPr>
            <a:xfrm>
              <a:off x="7491146" y="5497264"/>
              <a:ext cx="1503585" cy="190838"/>
            </a:xfrm>
            <a:prstGeom prst="rect">
              <a:avLst/>
            </a:prstGeom>
            <a:noFill/>
          </p:spPr>
          <p:txBody>
            <a:bodyPr wrap="square" lIns="0" tIns="0" rIns="0" bIns="0" rtlCol="0">
              <a:spAutoFit/>
            </a:bodyPr>
            <a:lstStyle/>
            <a:p>
              <a:pPr algn="ctr"/>
              <a:r>
                <a:rPr lang="en-US" sz="1100">
                  <a:latin typeface="Aptos SemiBold" panose="020B0004020202020204" pitchFamily="34" charset="0"/>
                </a:rPr>
                <a:t>Omnichannel</a:t>
              </a:r>
            </a:p>
          </p:txBody>
        </p:sp>
        <p:sp>
          <p:nvSpPr>
            <p:cNvPr id="55" name="Rectangle: Rounded Corners 54">
              <a:extLst>
                <a:ext uri="{FF2B5EF4-FFF2-40B4-BE49-F238E27FC236}">
                  <a16:creationId xmlns:a16="http://schemas.microsoft.com/office/drawing/2014/main" id="{01EED16F-692E-8F78-1D13-A00C3F1A13CA}"/>
                </a:ext>
              </a:extLst>
            </p:cNvPr>
            <p:cNvSpPr/>
            <p:nvPr/>
          </p:nvSpPr>
          <p:spPr bwMode="auto">
            <a:xfrm>
              <a:off x="9061455" y="5352946"/>
              <a:ext cx="1503585" cy="500077"/>
            </a:xfrm>
            <a:prstGeom prst="roundRect">
              <a:avLst>
                <a:gd name="adj" fmla="val 7678"/>
              </a:avLst>
            </a:prstGeom>
            <a:solidFill>
              <a:srgbClr val="062E39"/>
            </a:solidFill>
            <a:ln w="19050">
              <a:solidFill>
                <a:srgbClr val="0B55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latin typeface="Aptos SemiBold" panose="020B0004020202020204" pitchFamily="34" charset="0"/>
                <a:cs typeface="Segoe UI" pitchFamily="34" charset="0"/>
              </a:endParaRPr>
            </a:p>
          </p:txBody>
        </p:sp>
        <p:sp>
          <p:nvSpPr>
            <p:cNvPr id="56" name="TextBox 55">
              <a:extLst>
                <a:ext uri="{FF2B5EF4-FFF2-40B4-BE49-F238E27FC236}">
                  <a16:creationId xmlns:a16="http://schemas.microsoft.com/office/drawing/2014/main" id="{A48FC224-6EBA-1BF8-89BF-695C71748FCC}"/>
                </a:ext>
              </a:extLst>
            </p:cNvPr>
            <p:cNvSpPr txBox="1"/>
            <p:nvPr/>
          </p:nvSpPr>
          <p:spPr>
            <a:xfrm>
              <a:off x="9061455" y="5497265"/>
              <a:ext cx="1503585" cy="190838"/>
            </a:xfrm>
            <a:prstGeom prst="rect">
              <a:avLst/>
            </a:prstGeom>
            <a:noFill/>
          </p:spPr>
          <p:txBody>
            <a:bodyPr wrap="square" lIns="0" tIns="0" rIns="0" bIns="0" rtlCol="0">
              <a:spAutoFit/>
            </a:bodyPr>
            <a:lstStyle/>
            <a:p>
              <a:pPr algn="ctr"/>
              <a:r>
                <a:rPr lang="en-US" sz="1100">
                  <a:latin typeface="Aptos SemiBold" panose="020B0004020202020204" pitchFamily="34" charset="0"/>
                </a:rPr>
                <a:t>Live Agent Hand-off</a:t>
              </a:r>
            </a:p>
          </p:txBody>
        </p:sp>
      </p:grpSp>
      <p:cxnSp>
        <p:nvCxnSpPr>
          <p:cNvPr id="57" name="Connector: Elbow 56">
            <a:extLst>
              <a:ext uri="{FF2B5EF4-FFF2-40B4-BE49-F238E27FC236}">
                <a16:creationId xmlns:a16="http://schemas.microsoft.com/office/drawing/2014/main" id="{649F45F4-228B-1C30-1E64-A3EF0E651C9F}"/>
              </a:ext>
            </a:extLst>
          </p:cNvPr>
          <p:cNvCxnSpPr>
            <a:cxnSpLocks/>
            <a:endCxn id="19" idx="1"/>
          </p:cNvCxnSpPr>
          <p:nvPr/>
        </p:nvCxnSpPr>
        <p:spPr>
          <a:xfrm rot="16200000" flipH="1">
            <a:off x="2298614" y="2673661"/>
            <a:ext cx="709775" cy="449785"/>
          </a:xfrm>
          <a:prstGeom prst="bentConnector2">
            <a:avLst/>
          </a:prstGeom>
          <a:ln w="22225">
            <a:gradFill flip="none" rotWithShape="1">
              <a:gsLst>
                <a:gs pos="98000">
                  <a:srgbClr val="1392B4"/>
                </a:gs>
                <a:gs pos="0">
                  <a:srgbClr val="0B556A"/>
                </a:gs>
              </a:gsLst>
              <a:lin ang="16200000" scaled="1"/>
              <a:tileRect/>
            </a:gra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6F7FAC8-2B2B-D231-ECFE-902E507D8170}"/>
              </a:ext>
            </a:extLst>
          </p:cNvPr>
          <p:cNvCxnSpPr>
            <a:cxnSpLocks/>
          </p:cNvCxnSpPr>
          <p:nvPr/>
        </p:nvCxnSpPr>
        <p:spPr>
          <a:xfrm flipH="1">
            <a:off x="3104162" y="3722615"/>
            <a:ext cx="8428" cy="2716828"/>
          </a:xfrm>
          <a:prstGeom prst="line">
            <a:avLst/>
          </a:prstGeom>
          <a:ln w="47625">
            <a:gradFill flip="none" rotWithShape="1">
              <a:gsLst>
                <a:gs pos="95413">
                  <a:srgbClr val="0B556A"/>
                </a:gs>
                <a:gs pos="54000">
                  <a:srgbClr val="1392B4"/>
                </a:gs>
                <a:gs pos="0">
                  <a:srgbClr val="4CCBED"/>
                </a:gs>
              </a:gsLst>
              <a:lin ang="16200000" scaled="1"/>
              <a:tileRect/>
            </a:gra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490DC680-0F4E-2D35-B9EF-15FD8D92FAD2}"/>
              </a:ext>
            </a:extLst>
          </p:cNvPr>
          <p:cNvCxnSpPr>
            <a:cxnSpLocks/>
          </p:cNvCxnSpPr>
          <p:nvPr/>
        </p:nvCxnSpPr>
        <p:spPr>
          <a:xfrm rot="16200000" flipH="1">
            <a:off x="3198456" y="3844829"/>
            <a:ext cx="709775" cy="449785"/>
          </a:xfrm>
          <a:prstGeom prst="bentConnector2">
            <a:avLst/>
          </a:prstGeom>
          <a:ln w="22225">
            <a:gradFill flip="none" rotWithShape="1">
              <a:gsLst>
                <a:gs pos="98000">
                  <a:srgbClr val="1392B4"/>
                </a:gs>
                <a:gs pos="0">
                  <a:srgbClr val="0B556A"/>
                </a:gs>
              </a:gsLst>
              <a:lin ang="16200000" scaled="1"/>
              <a:tileRect/>
            </a:gra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F3633255-9C1F-00B2-770E-104C24D401D8}"/>
              </a:ext>
            </a:extLst>
          </p:cNvPr>
          <p:cNvCxnSpPr>
            <a:cxnSpLocks/>
          </p:cNvCxnSpPr>
          <p:nvPr/>
        </p:nvCxnSpPr>
        <p:spPr>
          <a:xfrm rot="16200000" flipH="1">
            <a:off x="4097690" y="5014132"/>
            <a:ext cx="709775" cy="449785"/>
          </a:xfrm>
          <a:prstGeom prst="bentConnector2">
            <a:avLst/>
          </a:prstGeom>
          <a:ln w="22225">
            <a:gradFill flip="none" rotWithShape="1">
              <a:gsLst>
                <a:gs pos="98000">
                  <a:srgbClr val="1392B4"/>
                </a:gs>
                <a:gs pos="0">
                  <a:srgbClr val="0B556A"/>
                </a:gs>
              </a:gsLst>
              <a:lin ang="16200000" scaled="1"/>
              <a:tileRect/>
            </a:gra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9CCDA1A-6353-0A57-7BCC-558707A7B46E}"/>
              </a:ext>
            </a:extLst>
          </p:cNvPr>
          <p:cNvCxnSpPr>
            <a:cxnSpLocks/>
          </p:cNvCxnSpPr>
          <p:nvPr/>
        </p:nvCxnSpPr>
        <p:spPr>
          <a:xfrm flipH="1">
            <a:off x="3983117" y="4879123"/>
            <a:ext cx="2107" cy="1560319"/>
          </a:xfrm>
          <a:prstGeom prst="line">
            <a:avLst/>
          </a:prstGeom>
          <a:ln w="47625">
            <a:gradFill flip="none" rotWithShape="1">
              <a:gsLst>
                <a:gs pos="95413">
                  <a:srgbClr val="0B556A"/>
                </a:gs>
                <a:gs pos="54000">
                  <a:srgbClr val="1392B4"/>
                </a:gs>
                <a:gs pos="0">
                  <a:srgbClr val="4CCBED"/>
                </a:gs>
              </a:gsLst>
              <a:lin ang="16200000" scaled="1"/>
              <a:tileRect/>
            </a:gra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EEEF41A-335E-5B19-470B-29F8A759E1AC}"/>
              </a:ext>
            </a:extLst>
          </p:cNvPr>
          <p:cNvCxnSpPr>
            <a:cxnSpLocks/>
          </p:cNvCxnSpPr>
          <p:nvPr/>
        </p:nvCxnSpPr>
        <p:spPr>
          <a:xfrm>
            <a:off x="4911586" y="6039078"/>
            <a:ext cx="0" cy="405377"/>
          </a:xfrm>
          <a:prstGeom prst="line">
            <a:avLst/>
          </a:prstGeom>
          <a:ln w="47625">
            <a:gradFill flip="none" rotWithShape="1">
              <a:gsLst>
                <a:gs pos="95413">
                  <a:srgbClr val="0B556A"/>
                </a:gs>
                <a:gs pos="54000">
                  <a:srgbClr val="1392B4"/>
                </a:gs>
                <a:gs pos="0">
                  <a:srgbClr val="4CCBED"/>
                </a:gs>
              </a:gsLst>
              <a:lin ang="16200000" scaled="1"/>
              <a:tileRect/>
            </a:gra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DE76C507-EAC7-7A6A-C654-00BE429C5342}"/>
              </a:ext>
            </a:extLst>
          </p:cNvPr>
          <p:cNvSpPr txBox="1"/>
          <p:nvPr/>
        </p:nvSpPr>
        <p:spPr>
          <a:xfrm>
            <a:off x="562909" y="2026101"/>
            <a:ext cx="1314313" cy="184666"/>
          </a:xfrm>
          <a:prstGeom prst="rect">
            <a:avLst/>
          </a:prstGeom>
          <a:noFill/>
        </p:spPr>
        <p:txBody>
          <a:bodyPr wrap="square" lIns="0" tIns="0" rIns="0" bIns="0" rtlCol="0">
            <a:spAutoFit/>
          </a:bodyPr>
          <a:lstStyle/>
          <a:p>
            <a:r>
              <a:rPr lang="en-US" sz="1200">
                <a:solidFill>
                  <a:schemeClr val="tx1">
                    <a:lumMod val="75000"/>
                  </a:schemeClr>
                </a:solidFill>
                <a:latin typeface="Aptos SemiBold" panose="020B0004020202020204" pitchFamily="34" charset="0"/>
              </a:rPr>
              <a:t>STAGE 1</a:t>
            </a:r>
          </a:p>
        </p:txBody>
      </p:sp>
      <p:sp>
        <p:nvSpPr>
          <p:cNvPr id="192" name="TextBox 191">
            <a:extLst>
              <a:ext uri="{FF2B5EF4-FFF2-40B4-BE49-F238E27FC236}">
                <a16:creationId xmlns:a16="http://schemas.microsoft.com/office/drawing/2014/main" id="{1C4B2994-56CF-0E44-A2A9-E0D211C2F221}"/>
              </a:ext>
            </a:extLst>
          </p:cNvPr>
          <p:cNvSpPr txBox="1"/>
          <p:nvPr/>
        </p:nvSpPr>
        <p:spPr>
          <a:xfrm>
            <a:off x="562907" y="3153323"/>
            <a:ext cx="1314313" cy="184666"/>
          </a:xfrm>
          <a:prstGeom prst="rect">
            <a:avLst/>
          </a:prstGeom>
          <a:noFill/>
        </p:spPr>
        <p:txBody>
          <a:bodyPr wrap="square" lIns="0" tIns="0" rIns="0" bIns="0" rtlCol="0">
            <a:spAutoFit/>
          </a:bodyPr>
          <a:lstStyle/>
          <a:p>
            <a:r>
              <a:rPr lang="en-US" sz="1200">
                <a:solidFill>
                  <a:schemeClr val="tx1">
                    <a:lumMod val="75000"/>
                  </a:schemeClr>
                </a:solidFill>
                <a:latin typeface="Aptos SemiBold" panose="020B0004020202020204" pitchFamily="34" charset="0"/>
              </a:rPr>
              <a:t>*…STAGE 2</a:t>
            </a:r>
          </a:p>
        </p:txBody>
      </p:sp>
      <p:sp>
        <p:nvSpPr>
          <p:cNvPr id="193" name="TextBox 192">
            <a:extLst>
              <a:ext uri="{FF2B5EF4-FFF2-40B4-BE49-F238E27FC236}">
                <a16:creationId xmlns:a16="http://schemas.microsoft.com/office/drawing/2014/main" id="{C85FC6F5-4245-CBF5-96EF-9309F28A1129}"/>
              </a:ext>
            </a:extLst>
          </p:cNvPr>
          <p:cNvSpPr txBox="1"/>
          <p:nvPr/>
        </p:nvSpPr>
        <p:spPr>
          <a:xfrm>
            <a:off x="562906" y="4327751"/>
            <a:ext cx="1314313" cy="184666"/>
          </a:xfrm>
          <a:prstGeom prst="rect">
            <a:avLst/>
          </a:prstGeom>
          <a:noFill/>
        </p:spPr>
        <p:txBody>
          <a:bodyPr wrap="square" lIns="0" tIns="0" rIns="0" bIns="0" rtlCol="0">
            <a:spAutoFit/>
          </a:bodyPr>
          <a:lstStyle/>
          <a:p>
            <a:r>
              <a:rPr lang="en-US" sz="1200">
                <a:solidFill>
                  <a:schemeClr val="tx1">
                    <a:lumMod val="75000"/>
                  </a:schemeClr>
                </a:solidFill>
                <a:latin typeface="Aptos SemiBold" panose="020B0004020202020204" pitchFamily="34" charset="0"/>
              </a:rPr>
              <a:t>…STAGE 3</a:t>
            </a:r>
          </a:p>
        </p:txBody>
      </p:sp>
      <p:sp>
        <p:nvSpPr>
          <p:cNvPr id="194" name="TextBox 193">
            <a:extLst>
              <a:ext uri="{FF2B5EF4-FFF2-40B4-BE49-F238E27FC236}">
                <a16:creationId xmlns:a16="http://schemas.microsoft.com/office/drawing/2014/main" id="{B272513A-7223-73CF-80A6-06BEA27C249C}"/>
              </a:ext>
            </a:extLst>
          </p:cNvPr>
          <p:cNvSpPr txBox="1"/>
          <p:nvPr/>
        </p:nvSpPr>
        <p:spPr>
          <a:xfrm>
            <a:off x="562905" y="5510227"/>
            <a:ext cx="1314313" cy="184666"/>
          </a:xfrm>
          <a:prstGeom prst="rect">
            <a:avLst/>
          </a:prstGeom>
          <a:noFill/>
        </p:spPr>
        <p:txBody>
          <a:bodyPr wrap="square" lIns="0" tIns="0" rIns="0" bIns="0" rtlCol="0">
            <a:spAutoFit/>
          </a:bodyPr>
          <a:lstStyle/>
          <a:p>
            <a:r>
              <a:rPr lang="en-US" sz="1200">
                <a:solidFill>
                  <a:schemeClr val="tx1">
                    <a:lumMod val="75000"/>
                  </a:schemeClr>
                </a:solidFill>
                <a:latin typeface="Aptos SemiBold" panose="020B0004020202020204" pitchFamily="34" charset="0"/>
              </a:rPr>
              <a:t>…STAGE 4</a:t>
            </a:r>
          </a:p>
        </p:txBody>
      </p:sp>
      <p:sp>
        <p:nvSpPr>
          <p:cNvPr id="195" name="TextBox 194">
            <a:extLst>
              <a:ext uri="{FF2B5EF4-FFF2-40B4-BE49-F238E27FC236}">
                <a16:creationId xmlns:a16="http://schemas.microsoft.com/office/drawing/2014/main" id="{14C94F88-05A4-50B5-78B6-2AE7D3EBB926}"/>
              </a:ext>
            </a:extLst>
          </p:cNvPr>
          <p:cNvSpPr txBox="1"/>
          <p:nvPr/>
        </p:nvSpPr>
        <p:spPr>
          <a:xfrm>
            <a:off x="5628108" y="6399876"/>
            <a:ext cx="3036681" cy="161583"/>
          </a:xfrm>
          <a:prstGeom prst="rect">
            <a:avLst/>
          </a:prstGeom>
          <a:noFill/>
        </p:spPr>
        <p:txBody>
          <a:bodyPr wrap="square" lIns="0" tIns="0" rIns="0" bIns="0" rtlCol="0">
            <a:spAutoFit/>
          </a:bodyPr>
          <a:lstStyle>
            <a:defPPr>
              <a:defRPr lang="en-US"/>
            </a:defPPr>
            <a:lvl1pPr>
              <a:defRPr sz="1200">
                <a:solidFill>
                  <a:schemeClr val="tx1">
                    <a:lumMod val="75000"/>
                  </a:schemeClr>
                </a:solidFill>
                <a:latin typeface="+mj-lt"/>
              </a:defRPr>
            </a:lvl1pPr>
          </a:lstStyle>
          <a:p>
            <a:pPr algn="r"/>
            <a:r>
              <a:rPr lang="en-US" sz="1050">
                <a:latin typeface="Aptos SemiBold" panose="020B0004020202020204" pitchFamily="34" charset="0"/>
              </a:rPr>
              <a:t>* Will only move to next stage(s) if necessary</a:t>
            </a:r>
          </a:p>
        </p:txBody>
      </p:sp>
    </p:spTree>
    <p:extLst>
      <p:ext uri="{BB962C8B-B14F-4D97-AF65-F5344CB8AC3E}">
        <p14:creationId xmlns:p14="http://schemas.microsoft.com/office/powerpoint/2010/main" val="331109825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BA3B09E7-DC25-E43F-351B-EF69C7553F18}"/>
              </a:ext>
            </a:extLst>
          </p:cNvPr>
          <p:cNvSpPr/>
          <p:nvPr/>
        </p:nvSpPr>
        <p:spPr>
          <a:xfrm>
            <a:off x="276200" y="3060159"/>
            <a:ext cx="8420100" cy="1877050"/>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Infusing generative AI into topics example</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p:txBody>
          <a:bodyPr/>
          <a:lstStyle/>
          <a:p>
            <a:r>
              <a:rPr lang="en-US"/>
              <a:t>Finding the right place for generative AI in your new or existing copilots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637371"/>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 example?</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rPr>
              <a:t>Generative answers unlock new use cases for copilots where dialog paths no longer need to be fully anticipated. </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rPr>
              <a:t>By plugging generative answers into your internal and external data sources, the copilot can search and summarize answers for user queries.</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rPr>
              <a:t>It’s not an ‘either’ choice: you can configure generative answers wherever you choose in your topics, and the data sources can both be dynamic, hard coded, or enriched with context variables.</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rPr>
              <a:t>It’s still a good idea to have generative answers also configured in the Conversational boosting topic that triggers before Fallback, to try to catch and answer user queries with broader data sources before they get to Fallback.</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rPr>
              <a:t>While planning for generative answers, it’s important to plan for follow-up questions (should they remain in context of the previous answer or trigger a new topic?) and how you will measure, track, and validate that the generated answers are accurate and answer the user questions.</a:t>
            </a:r>
          </a:p>
          <a:p>
            <a:pPr marL="285750" indent="-200025" defTabSz="914367">
              <a:spcBef>
                <a:spcPts val="300"/>
              </a:spcBef>
              <a:spcAft>
                <a:spcPts val="0"/>
              </a:spcAft>
              <a:buSzTx/>
              <a:buFont typeface="Arial" panose="020B0604020202020204" pitchFamily="34" charset="0"/>
              <a:buChar char="•"/>
              <a:defRPr/>
            </a:pPr>
            <a:endParaRPr lang="en-US" sz="1200" dirty="0">
              <a:solidFill>
                <a:srgbClr val="FFFFFF">
                  <a:lumMod val="95000"/>
                </a:srgbClr>
              </a:solidFill>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rPr>
              <a:t>Data sources: </a:t>
            </a:r>
            <a:r>
              <a:rPr lang="en-US" sz="1200" dirty="0">
                <a:solidFill>
                  <a:srgbClr val="FFFFFF">
                    <a:lumMod val="95000"/>
                  </a:srgbClr>
                </a:solidFill>
                <a:latin typeface="Aptos" panose="020B0004020202020204" pitchFamily="34" charset="0"/>
                <a:hlinkClick r:id="rId3"/>
              </a:rPr>
              <a:t>public websites</a:t>
            </a:r>
            <a:r>
              <a:rPr lang="en-US" sz="1200" dirty="0">
                <a:solidFill>
                  <a:srgbClr val="FFFFFF">
                    <a:lumMod val="95000"/>
                  </a:srgbClr>
                </a:solidFill>
                <a:latin typeface="Aptos" panose="020B0004020202020204" pitchFamily="34" charset="0"/>
              </a:rPr>
              <a:t>, </a:t>
            </a:r>
            <a:r>
              <a:rPr lang="en-US" sz="1200" dirty="0">
                <a:solidFill>
                  <a:srgbClr val="FFFFFF">
                    <a:lumMod val="95000"/>
                  </a:srgbClr>
                </a:solidFill>
                <a:latin typeface="Aptos" panose="020B0004020202020204" pitchFamily="34" charset="0"/>
                <a:hlinkClick r:id="rId4"/>
              </a:rPr>
              <a:t>Bing Custom Search</a:t>
            </a:r>
            <a:r>
              <a:rPr lang="en-US" sz="1200" dirty="0">
                <a:solidFill>
                  <a:srgbClr val="FFFFFF">
                    <a:lumMod val="95000"/>
                  </a:srgbClr>
                </a:solidFill>
                <a:latin typeface="Aptos" panose="020B0004020202020204" pitchFamily="34" charset="0"/>
              </a:rPr>
              <a:t>, </a:t>
            </a:r>
            <a:r>
              <a:rPr lang="en-US" sz="1200" dirty="0">
                <a:solidFill>
                  <a:srgbClr val="FFFFFF">
                    <a:lumMod val="95000"/>
                  </a:srgbClr>
                </a:solidFill>
                <a:latin typeface="Aptos" panose="020B0004020202020204" pitchFamily="34" charset="0"/>
                <a:hlinkClick r:id="rId5"/>
              </a:rPr>
              <a:t>SharePoint/OneDrive</a:t>
            </a:r>
            <a:r>
              <a:rPr lang="en-US" sz="1200" dirty="0">
                <a:solidFill>
                  <a:srgbClr val="FFFFFF">
                    <a:lumMod val="95000"/>
                  </a:srgbClr>
                </a:solidFill>
                <a:latin typeface="Aptos" panose="020B0004020202020204" pitchFamily="34" charset="0"/>
              </a:rPr>
              <a:t>, </a:t>
            </a:r>
            <a:r>
              <a:rPr lang="en-US" sz="1200" dirty="0">
                <a:solidFill>
                  <a:srgbClr val="FFFFFF">
                    <a:lumMod val="95000"/>
                  </a:srgbClr>
                </a:solidFill>
                <a:latin typeface="Aptos" panose="020B0004020202020204" pitchFamily="34" charset="0"/>
                <a:hlinkClick r:id="rId6"/>
              </a:rPr>
              <a:t>Custom Data</a:t>
            </a:r>
            <a:r>
              <a:rPr lang="en-US" sz="1200" dirty="0">
                <a:solidFill>
                  <a:srgbClr val="FFFFFF">
                    <a:lumMod val="95000"/>
                  </a:srgbClr>
                </a:solidFill>
                <a:latin typeface="Aptos" panose="020B0004020202020204" pitchFamily="34" charset="0"/>
              </a:rPr>
              <a:t>, </a:t>
            </a:r>
            <a:r>
              <a:rPr lang="en-US" sz="1200" dirty="0">
                <a:solidFill>
                  <a:srgbClr val="FFFFFF">
                    <a:lumMod val="95000"/>
                  </a:srgbClr>
                </a:solidFill>
                <a:latin typeface="Aptos" panose="020B0004020202020204" pitchFamily="34" charset="0"/>
                <a:hlinkClick r:id="rId7"/>
              </a:rPr>
              <a:t>uploaded documents</a:t>
            </a:r>
            <a:r>
              <a:rPr lang="en-US" sz="1200" dirty="0">
                <a:solidFill>
                  <a:srgbClr val="FFFFFF">
                    <a:lumMod val="95000"/>
                  </a:srgbClr>
                </a:solidFill>
                <a:latin typeface="Aptos" panose="020B0004020202020204" pitchFamily="34" charset="0"/>
              </a:rPr>
              <a:t>, </a:t>
            </a:r>
            <a:r>
              <a:rPr lang="en-US" sz="1200" dirty="0">
                <a:solidFill>
                  <a:srgbClr val="FFFFFF">
                    <a:lumMod val="95000"/>
                  </a:srgbClr>
                </a:solidFill>
                <a:latin typeface="Aptos" panose="020B0004020202020204" pitchFamily="34" charset="0"/>
                <a:hlinkClick r:id="rId8"/>
              </a:rPr>
              <a:t>Azure OpenAI on your data</a:t>
            </a:r>
            <a:r>
              <a:rPr lang="en-US" sz="1200" dirty="0">
                <a:solidFill>
                  <a:srgbClr val="FFFFFF">
                    <a:lumMod val="95000"/>
                  </a:srgbClr>
                </a:solidFill>
                <a:latin typeface="Aptos" panose="020B0004020202020204" pitchFamily="34" charset="0"/>
              </a:rPr>
              <a:t>.</a:t>
            </a:r>
          </a:p>
        </p:txBody>
      </p:sp>
      <p:sp>
        <p:nvSpPr>
          <p:cNvPr id="4" name="Rectangle: Rounded Corners 3">
            <a:extLst>
              <a:ext uri="{FF2B5EF4-FFF2-40B4-BE49-F238E27FC236}">
                <a16:creationId xmlns:a16="http://schemas.microsoft.com/office/drawing/2014/main" id="{CBCA3F1F-3E93-3F73-C9D4-F40485D3F108}"/>
              </a:ext>
            </a:extLst>
          </p:cNvPr>
          <p:cNvSpPr/>
          <p:nvPr/>
        </p:nvSpPr>
        <p:spPr>
          <a:xfrm>
            <a:off x="276200" y="5062889"/>
            <a:ext cx="8420100" cy="1472666"/>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 name="TextBox 5">
            <a:extLst>
              <a:ext uri="{FF2B5EF4-FFF2-40B4-BE49-F238E27FC236}">
                <a16:creationId xmlns:a16="http://schemas.microsoft.com/office/drawing/2014/main" id="{825E7CD5-6BFC-9894-448E-887948325161}"/>
              </a:ext>
            </a:extLst>
          </p:cNvPr>
          <p:cNvSpPr txBox="1"/>
          <p:nvPr/>
        </p:nvSpPr>
        <p:spPr>
          <a:xfrm>
            <a:off x="375710" y="3153590"/>
            <a:ext cx="2314060" cy="738664"/>
          </a:xfrm>
          <a:prstGeom prst="rect">
            <a:avLst/>
          </a:prstGeom>
          <a:noFill/>
        </p:spPr>
        <p:txBody>
          <a:bodyPr wrap="square" rtlCol="0">
            <a:spAutoFit/>
          </a:bodyPr>
          <a:lstStyle/>
          <a:p>
            <a:r>
              <a:rPr lang="en-US" sz="1400">
                <a:latin typeface="Aptos Black" panose="020B0004020202020204" pitchFamily="34" charset="0"/>
                <a:ea typeface="Segoe UI Black" panose="020B0A02040204020203" pitchFamily="34" charset="0"/>
              </a:rPr>
              <a:t>Pattern #2: </a:t>
            </a:r>
          </a:p>
          <a:p>
            <a:pPr>
              <a:spcAft>
                <a:spcPts val="600"/>
              </a:spcAft>
            </a:pPr>
            <a:r>
              <a:rPr lang="en-US" sz="1400">
                <a:latin typeface="Aptos SemiBold" panose="020B0004020202020204" pitchFamily="34" charset="0"/>
                <a:ea typeface="Segoe UI Black" panose="020B0A02040204020203" pitchFamily="34" charset="0"/>
              </a:rPr>
              <a:t>Enriching your existing Fallback</a:t>
            </a:r>
          </a:p>
        </p:txBody>
      </p:sp>
      <p:sp>
        <p:nvSpPr>
          <p:cNvPr id="8" name="Rectangle: Rounded Corners 7">
            <a:extLst>
              <a:ext uri="{FF2B5EF4-FFF2-40B4-BE49-F238E27FC236}">
                <a16:creationId xmlns:a16="http://schemas.microsoft.com/office/drawing/2014/main" id="{E63B557F-8B49-8DC8-66D0-D55FB5924B06}"/>
              </a:ext>
            </a:extLst>
          </p:cNvPr>
          <p:cNvSpPr/>
          <p:nvPr/>
        </p:nvSpPr>
        <p:spPr>
          <a:xfrm>
            <a:off x="2977817" y="3153590"/>
            <a:ext cx="1868225"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Fallback</a:t>
            </a:r>
          </a:p>
        </p:txBody>
      </p:sp>
      <p:sp>
        <p:nvSpPr>
          <p:cNvPr id="10" name="Rectangle: Rounded Corners 9">
            <a:extLst>
              <a:ext uri="{FF2B5EF4-FFF2-40B4-BE49-F238E27FC236}">
                <a16:creationId xmlns:a16="http://schemas.microsoft.com/office/drawing/2014/main" id="{43C27D70-B7BD-A14D-F3AE-FA145EE49276}"/>
              </a:ext>
            </a:extLst>
          </p:cNvPr>
          <p:cNvSpPr/>
          <p:nvPr/>
        </p:nvSpPr>
        <p:spPr>
          <a:xfrm>
            <a:off x="5439358" y="4401012"/>
            <a:ext cx="2365837"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452438"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Your 2</a:t>
            </a:r>
            <a:r>
              <a:rPr lang="en-US" sz="1050" baseline="30000">
                <a:solidFill>
                  <a:schemeClr val="bg2">
                    <a:lumMod val="85000"/>
                    <a:lumOff val="15000"/>
                  </a:schemeClr>
                </a:solidFill>
                <a:latin typeface="Aptos SemiBold" panose="020B0004020202020204" pitchFamily="34" charset="0"/>
                <a:cs typeface="Segoe UI Semibold" panose="020B0702040204020203" pitchFamily="34" charset="0"/>
              </a:rPr>
              <a:t>nd</a:t>
            </a:r>
            <a:r>
              <a:rPr lang="en-US" sz="1050">
                <a:solidFill>
                  <a:schemeClr val="bg2">
                    <a:lumMod val="85000"/>
                    <a:lumOff val="15000"/>
                  </a:schemeClr>
                </a:solidFill>
                <a:latin typeface="Aptos SemiBold" panose="020B0004020202020204" pitchFamily="34" charset="0"/>
                <a:cs typeface="Segoe UI Semibold" panose="020B0702040204020203" pitchFamily="34" charset="0"/>
              </a:rPr>
              <a:t> layer if no results are turned: Generative Answers</a:t>
            </a:r>
          </a:p>
        </p:txBody>
      </p:sp>
      <p:sp>
        <p:nvSpPr>
          <p:cNvPr id="11" name="Rectangle: Rounded Corners 10">
            <a:extLst>
              <a:ext uri="{FF2B5EF4-FFF2-40B4-BE49-F238E27FC236}">
                <a16:creationId xmlns:a16="http://schemas.microsoft.com/office/drawing/2014/main" id="{F2F21B6F-FFE7-6D4B-309C-C1A0219DF2AD}"/>
              </a:ext>
            </a:extLst>
          </p:cNvPr>
          <p:cNvSpPr/>
          <p:nvPr/>
        </p:nvSpPr>
        <p:spPr>
          <a:xfrm>
            <a:off x="4227775" y="3773513"/>
            <a:ext cx="1868225"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Your current Fallback logic, e.g. Question Answering </a:t>
            </a:r>
          </a:p>
        </p:txBody>
      </p:sp>
      <p:cxnSp>
        <p:nvCxnSpPr>
          <p:cNvPr id="12" name="Connector: Elbow 11">
            <a:extLst>
              <a:ext uri="{FF2B5EF4-FFF2-40B4-BE49-F238E27FC236}">
                <a16:creationId xmlns:a16="http://schemas.microsoft.com/office/drawing/2014/main" id="{A517481D-85C7-CCC5-B725-FE62B31110F1}"/>
              </a:ext>
            </a:extLst>
          </p:cNvPr>
          <p:cNvCxnSpPr>
            <a:cxnSpLocks/>
            <a:stCxn id="11" idx="2"/>
            <a:endCxn id="10" idx="1"/>
          </p:cNvCxnSpPr>
          <p:nvPr/>
        </p:nvCxnSpPr>
        <p:spPr>
          <a:xfrm rot="16200000" flipH="1">
            <a:off x="5098918" y="4284662"/>
            <a:ext cx="403410" cy="277470"/>
          </a:xfrm>
          <a:prstGeom prst="bentConnector2">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1A245660-A77A-6ABC-6F99-926A231760F0}"/>
              </a:ext>
            </a:extLst>
          </p:cNvPr>
          <p:cNvCxnSpPr>
            <a:cxnSpLocks/>
            <a:stCxn id="8" idx="2"/>
            <a:endCxn id="11" idx="1"/>
          </p:cNvCxnSpPr>
          <p:nvPr/>
        </p:nvCxnSpPr>
        <p:spPr>
          <a:xfrm rot="16200000" flipH="1">
            <a:off x="3871935" y="3641763"/>
            <a:ext cx="395834" cy="315845"/>
          </a:xfrm>
          <a:prstGeom prst="bentConnector2">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09A6701-D1B1-C1AD-CE8E-E4CE01D92440}"/>
              </a:ext>
            </a:extLst>
          </p:cNvPr>
          <p:cNvSpPr txBox="1"/>
          <p:nvPr/>
        </p:nvSpPr>
        <p:spPr>
          <a:xfrm>
            <a:off x="375710" y="5085619"/>
            <a:ext cx="2342822" cy="1461939"/>
          </a:xfrm>
          <a:prstGeom prst="rect">
            <a:avLst/>
          </a:prstGeom>
          <a:noFill/>
        </p:spPr>
        <p:txBody>
          <a:bodyPr wrap="square" rtlCol="0">
            <a:spAutoFit/>
          </a:bodyPr>
          <a:lstStyle/>
          <a:p>
            <a:pPr>
              <a:spcAft>
                <a:spcPts val="600"/>
              </a:spcAft>
            </a:pPr>
            <a:r>
              <a:rPr lang="en-US" sz="1400">
                <a:latin typeface="Aptos Black" panose="020B0004020202020204" pitchFamily="34" charset="0"/>
                <a:ea typeface="Segoe UI Black" panose="020B0A02040204020203" pitchFamily="34" charset="0"/>
              </a:rPr>
              <a:t>Pattern #3:</a:t>
            </a:r>
          </a:p>
          <a:p>
            <a:r>
              <a:rPr lang="en-US" sz="1400">
                <a:latin typeface="Aptos SemiBold" panose="020B0004020202020204" pitchFamily="34" charset="0"/>
                <a:ea typeface="Segoe UI Black" panose="020B0A02040204020203" pitchFamily="34" charset="0"/>
              </a:rPr>
              <a:t>For simple, single-turn question &amp; answer topics, group them into a single or multiple new topics with their past trigger phrases </a:t>
            </a:r>
          </a:p>
        </p:txBody>
      </p:sp>
      <p:pic>
        <p:nvPicPr>
          <p:cNvPr id="59" name="Graphic 58">
            <a:extLst>
              <a:ext uri="{FF2B5EF4-FFF2-40B4-BE49-F238E27FC236}">
                <a16:creationId xmlns:a16="http://schemas.microsoft.com/office/drawing/2014/main" id="{B24A123B-CEF7-5FB0-335D-9EA103E46DE7}"/>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32892" y="4456029"/>
            <a:ext cx="355908" cy="355908"/>
          </a:xfrm>
          <a:prstGeom prst="rect">
            <a:avLst/>
          </a:prstGeom>
        </p:spPr>
      </p:pic>
      <p:sp>
        <p:nvSpPr>
          <p:cNvPr id="62" name="Rectangle: Rounded Corners 61">
            <a:extLst>
              <a:ext uri="{FF2B5EF4-FFF2-40B4-BE49-F238E27FC236}">
                <a16:creationId xmlns:a16="http://schemas.microsoft.com/office/drawing/2014/main" id="{E7A9A17D-0641-B95C-71E9-0E6AA2DFB07A}"/>
              </a:ext>
            </a:extLst>
          </p:cNvPr>
          <p:cNvSpPr/>
          <p:nvPr/>
        </p:nvSpPr>
        <p:spPr>
          <a:xfrm>
            <a:off x="2871943" y="5191713"/>
            <a:ext cx="934112"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Topic 1</a:t>
            </a:r>
          </a:p>
        </p:txBody>
      </p:sp>
      <p:sp>
        <p:nvSpPr>
          <p:cNvPr id="63" name="Rectangle: Rounded Corners 62">
            <a:extLst>
              <a:ext uri="{FF2B5EF4-FFF2-40B4-BE49-F238E27FC236}">
                <a16:creationId xmlns:a16="http://schemas.microsoft.com/office/drawing/2014/main" id="{12B62663-51A4-D8D8-5217-E6AB323EBB40}"/>
              </a:ext>
            </a:extLst>
          </p:cNvPr>
          <p:cNvSpPr/>
          <p:nvPr/>
        </p:nvSpPr>
        <p:spPr>
          <a:xfrm>
            <a:off x="2871943" y="5976297"/>
            <a:ext cx="3241600"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452438"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New Topic A, merging previous topics trigger phrases and using Generative Answers</a:t>
            </a:r>
          </a:p>
        </p:txBody>
      </p:sp>
      <p:cxnSp>
        <p:nvCxnSpPr>
          <p:cNvPr id="194" name="Connector: Elbow 193">
            <a:extLst>
              <a:ext uri="{FF2B5EF4-FFF2-40B4-BE49-F238E27FC236}">
                <a16:creationId xmlns:a16="http://schemas.microsoft.com/office/drawing/2014/main" id="{54F30FF1-AC6F-6E17-2371-CDE5F23AF0F7}"/>
              </a:ext>
            </a:extLst>
          </p:cNvPr>
          <p:cNvCxnSpPr>
            <a:cxnSpLocks/>
            <a:stCxn id="62" idx="2"/>
            <a:endCxn id="63" idx="0"/>
          </p:cNvCxnSpPr>
          <p:nvPr/>
        </p:nvCxnSpPr>
        <p:spPr>
          <a:xfrm rot="16200000" flipH="1">
            <a:off x="3747669" y="5231222"/>
            <a:ext cx="336405" cy="1153744"/>
          </a:xfrm>
          <a:prstGeom prst="bentConnector3">
            <a:avLst>
              <a:gd name="adj1" fmla="val 5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5" name="Graphic 194">
            <a:extLst>
              <a:ext uri="{FF2B5EF4-FFF2-40B4-BE49-F238E27FC236}">
                <a16:creationId xmlns:a16="http://schemas.microsoft.com/office/drawing/2014/main" id="{698CEB6C-2572-B8E4-10FA-72FEB832ED95}"/>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965477" y="6031314"/>
            <a:ext cx="355908" cy="355908"/>
          </a:xfrm>
          <a:prstGeom prst="rect">
            <a:avLst/>
          </a:prstGeom>
        </p:spPr>
      </p:pic>
      <p:sp>
        <p:nvSpPr>
          <p:cNvPr id="198" name="Rectangle: Rounded Corners 197">
            <a:extLst>
              <a:ext uri="{FF2B5EF4-FFF2-40B4-BE49-F238E27FC236}">
                <a16:creationId xmlns:a16="http://schemas.microsoft.com/office/drawing/2014/main" id="{41A246A8-3F5C-3E96-5085-3CEE5656B506}"/>
              </a:ext>
            </a:extLst>
          </p:cNvPr>
          <p:cNvSpPr/>
          <p:nvPr/>
        </p:nvSpPr>
        <p:spPr>
          <a:xfrm>
            <a:off x="4025687" y="5191713"/>
            <a:ext cx="934112"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Topic 2</a:t>
            </a:r>
          </a:p>
        </p:txBody>
      </p:sp>
      <p:sp>
        <p:nvSpPr>
          <p:cNvPr id="199" name="Rectangle: Rounded Corners 198">
            <a:extLst>
              <a:ext uri="{FF2B5EF4-FFF2-40B4-BE49-F238E27FC236}">
                <a16:creationId xmlns:a16="http://schemas.microsoft.com/office/drawing/2014/main" id="{BC02E21D-E2F5-603D-109B-E678DBFDFE57}"/>
              </a:ext>
            </a:extLst>
          </p:cNvPr>
          <p:cNvSpPr/>
          <p:nvPr/>
        </p:nvSpPr>
        <p:spPr>
          <a:xfrm>
            <a:off x="5179431" y="5191713"/>
            <a:ext cx="934112"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Topic 3</a:t>
            </a:r>
          </a:p>
        </p:txBody>
      </p:sp>
      <p:sp>
        <p:nvSpPr>
          <p:cNvPr id="202" name="Rectangle: Rounded Corners 201">
            <a:extLst>
              <a:ext uri="{FF2B5EF4-FFF2-40B4-BE49-F238E27FC236}">
                <a16:creationId xmlns:a16="http://schemas.microsoft.com/office/drawing/2014/main" id="{F34CA00B-3E4A-F3F6-6DDA-1D415A285CC2}"/>
              </a:ext>
            </a:extLst>
          </p:cNvPr>
          <p:cNvSpPr/>
          <p:nvPr/>
        </p:nvSpPr>
        <p:spPr>
          <a:xfrm>
            <a:off x="6333175" y="5191713"/>
            <a:ext cx="934112"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Topic 4</a:t>
            </a:r>
          </a:p>
        </p:txBody>
      </p:sp>
      <p:sp>
        <p:nvSpPr>
          <p:cNvPr id="205" name="Rectangle: Rounded Corners 204">
            <a:extLst>
              <a:ext uri="{FF2B5EF4-FFF2-40B4-BE49-F238E27FC236}">
                <a16:creationId xmlns:a16="http://schemas.microsoft.com/office/drawing/2014/main" id="{387BEE65-88FE-166A-5EE0-5F204638B031}"/>
              </a:ext>
            </a:extLst>
          </p:cNvPr>
          <p:cNvSpPr/>
          <p:nvPr/>
        </p:nvSpPr>
        <p:spPr>
          <a:xfrm>
            <a:off x="7486919" y="5191713"/>
            <a:ext cx="934112"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Topic 5</a:t>
            </a:r>
          </a:p>
        </p:txBody>
      </p:sp>
      <p:cxnSp>
        <p:nvCxnSpPr>
          <p:cNvPr id="208" name="Connector: Elbow 207">
            <a:extLst>
              <a:ext uri="{FF2B5EF4-FFF2-40B4-BE49-F238E27FC236}">
                <a16:creationId xmlns:a16="http://schemas.microsoft.com/office/drawing/2014/main" id="{3CE12221-405C-4BEC-8D85-24B48F67D3FF}"/>
              </a:ext>
            </a:extLst>
          </p:cNvPr>
          <p:cNvCxnSpPr>
            <a:cxnSpLocks/>
            <a:stCxn id="198" idx="2"/>
            <a:endCxn id="63" idx="0"/>
          </p:cNvCxnSpPr>
          <p:nvPr/>
        </p:nvCxnSpPr>
        <p:spPr>
          <a:xfrm rot="5400000">
            <a:off x="4324541" y="5808094"/>
            <a:ext cx="336405" cy="12700"/>
          </a:xfrm>
          <a:prstGeom prst="bentConnector3">
            <a:avLst>
              <a:gd name="adj1" fmla="val 5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Connector: Elbow 224">
            <a:extLst>
              <a:ext uri="{FF2B5EF4-FFF2-40B4-BE49-F238E27FC236}">
                <a16:creationId xmlns:a16="http://schemas.microsoft.com/office/drawing/2014/main" id="{AD3A3DE2-B41A-FC9A-007E-1B08FA3F1083}"/>
              </a:ext>
            </a:extLst>
          </p:cNvPr>
          <p:cNvCxnSpPr>
            <a:cxnSpLocks/>
            <a:stCxn id="199" idx="2"/>
            <a:endCxn id="63" idx="0"/>
          </p:cNvCxnSpPr>
          <p:nvPr/>
        </p:nvCxnSpPr>
        <p:spPr>
          <a:xfrm rot="5400000">
            <a:off x="4901413" y="5231222"/>
            <a:ext cx="336405" cy="1153744"/>
          </a:xfrm>
          <a:prstGeom prst="bentConnector3">
            <a:avLst>
              <a:gd name="adj1" fmla="val 5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3" name="Rectangle: Rounded Corners 242">
            <a:extLst>
              <a:ext uri="{FF2B5EF4-FFF2-40B4-BE49-F238E27FC236}">
                <a16:creationId xmlns:a16="http://schemas.microsoft.com/office/drawing/2014/main" id="{5DEFA77E-672B-FA94-458A-6792D839887A}"/>
              </a:ext>
            </a:extLst>
          </p:cNvPr>
          <p:cNvSpPr/>
          <p:nvPr/>
        </p:nvSpPr>
        <p:spPr>
          <a:xfrm>
            <a:off x="6333175" y="5976297"/>
            <a:ext cx="2101044"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452438"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New Topic B with Generative Answers</a:t>
            </a:r>
          </a:p>
        </p:txBody>
      </p:sp>
      <p:pic>
        <p:nvPicPr>
          <p:cNvPr id="244" name="Graphic 243">
            <a:extLst>
              <a:ext uri="{FF2B5EF4-FFF2-40B4-BE49-F238E27FC236}">
                <a16:creationId xmlns:a16="http://schemas.microsoft.com/office/drawing/2014/main" id="{96297584-0C16-9CF3-4A06-646258172604}"/>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444323" y="6031314"/>
            <a:ext cx="355908" cy="355908"/>
          </a:xfrm>
          <a:prstGeom prst="rect">
            <a:avLst/>
          </a:prstGeom>
        </p:spPr>
      </p:pic>
      <p:cxnSp>
        <p:nvCxnSpPr>
          <p:cNvPr id="245" name="Connector: Elbow 244">
            <a:extLst>
              <a:ext uri="{FF2B5EF4-FFF2-40B4-BE49-F238E27FC236}">
                <a16:creationId xmlns:a16="http://schemas.microsoft.com/office/drawing/2014/main" id="{2BF70C2F-5B02-AED6-0FFE-F77C8993D90C}"/>
              </a:ext>
            </a:extLst>
          </p:cNvPr>
          <p:cNvCxnSpPr>
            <a:cxnSpLocks/>
            <a:stCxn id="205" idx="2"/>
            <a:endCxn id="243" idx="0"/>
          </p:cNvCxnSpPr>
          <p:nvPr/>
        </p:nvCxnSpPr>
        <p:spPr>
          <a:xfrm rot="5400000">
            <a:off x="7500634" y="5522955"/>
            <a:ext cx="336405" cy="570278"/>
          </a:xfrm>
          <a:prstGeom prst="bentConnector3">
            <a:avLst>
              <a:gd name="adj1" fmla="val 5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8" name="Connector: Elbow 247">
            <a:extLst>
              <a:ext uri="{FF2B5EF4-FFF2-40B4-BE49-F238E27FC236}">
                <a16:creationId xmlns:a16="http://schemas.microsoft.com/office/drawing/2014/main" id="{7F3C882E-DB11-C359-F4CC-9E97ED3706C6}"/>
              </a:ext>
            </a:extLst>
          </p:cNvPr>
          <p:cNvCxnSpPr>
            <a:cxnSpLocks/>
            <a:stCxn id="202" idx="2"/>
            <a:endCxn id="243" idx="0"/>
          </p:cNvCxnSpPr>
          <p:nvPr/>
        </p:nvCxnSpPr>
        <p:spPr>
          <a:xfrm rot="16200000" flipH="1">
            <a:off x="6923762" y="5516361"/>
            <a:ext cx="336405" cy="583466"/>
          </a:xfrm>
          <a:prstGeom prst="bentConnector3">
            <a:avLst>
              <a:gd name="adj1" fmla="val 5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2" name="Rectangle: Rounded Corners 281">
            <a:extLst>
              <a:ext uri="{FF2B5EF4-FFF2-40B4-BE49-F238E27FC236}">
                <a16:creationId xmlns:a16="http://schemas.microsoft.com/office/drawing/2014/main" id="{007EFC07-8436-4265-6537-3F35250079E0}"/>
              </a:ext>
            </a:extLst>
          </p:cNvPr>
          <p:cNvSpPr/>
          <p:nvPr/>
        </p:nvSpPr>
        <p:spPr>
          <a:xfrm>
            <a:off x="276200" y="1462196"/>
            <a:ext cx="8420100" cy="1472666"/>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84" name="TextBox 283">
            <a:extLst>
              <a:ext uri="{FF2B5EF4-FFF2-40B4-BE49-F238E27FC236}">
                <a16:creationId xmlns:a16="http://schemas.microsoft.com/office/drawing/2014/main" id="{D05F7BED-A9C3-29E5-6E42-BBDB1F30A432}"/>
              </a:ext>
            </a:extLst>
          </p:cNvPr>
          <p:cNvSpPr txBox="1"/>
          <p:nvPr/>
        </p:nvSpPr>
        <p:spPr>
          <a:xfrm>
            <a:off x="375710" y="1533051"/>
            <a:ext cx="2342822" cy="1246495"/>
          </a:xfrm>
          <a:prstGeom prst="rect">
            <a:avLst/>
          </a:prstGeom>
          <a:noFill/>
        </p:spPr>
        <p:txBody>
          <a:bodyPr wrap="square" rtlCol="0">
            <a:spAutoFit/>
          </a:bodyPr>
          <a:lstStyle/>
          <a:p>
            <a:pPr>
              <a:spcAft>
                <a:spcPts val="600"/>
              </a:spcAft>
            </a:pPr>
            <a:r>
              <a:rPr lang="en-US" sz="1400" dirty="0">
                <a:latin typeface="Aptos Black" panose="020B0004020202020204" pitchFamily="34" charset="0"/>
                <a:ea typeface="Segoe UI Black" panose="020B0A02040204020203" pitchFamily="34" charset="0"/>
              </a:rPr>
              <a:t>Pattern #1:</a:t>
            </a:r>
          </a:p>
          <a:p>
            <a:r>
              <a:rPr lang="en-US" sz="1400" dirty="0">
                <a:latin typeface="Aptos SemiBold" panose="020B0004020202020204" pitchFamily="34" charset="0"/>
                <a:ea typeface="Segoe UI Black" panose="020B0A02040204020203" pitchFamily="34" charset="0"/>
              </a:rPr>
              <a:t>Placing Generative Answers as the first level of unknown intent logic before Fallback.</a:t>
            </a:r>
          </a:p>
        </p:txBody>
      </p:sp>
      <p:cxnSp>
        <p:nvCxnSpPr>
          <p:cNvPr id="297" name="Connector: Elbow 296">
            <a:extLst>
              <a:ext uri="{FF2B5EF4-FFF2-40B4-BE49-F238E27FC236}">
                <a16:creationId xmlns:a16="http://schemas.microsoft.com/office/drawing/2014/main" id="{70BDE3C0-F910-485D-D247-C913BDC58DDB}"/>
              </a:ext>
            </a:extLst>
          </p:cNvPr>
          <p:cNvCxnSpPr>
            <a:cxnSpLocks/>
            <a:stCxn id="306" idx="2"/>
            <a:endCxn id="307" idx="1"/>
          </p:cNvCxnSpPr>
          <p:nvPr/>
        </p:nvCxnSpPr>
        <p:spPr>
          <a:xfrm rot="16200000" flipH="1">
            <a:off x="3816249" y="2132502"/>
            <a:ext cx="494867" cy="328184"/>
          </a:xfrm>
          <a:prstGeom prst="bentConnector2">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6" name="Rectangle: Rounded Corners 305">
            <a:extLst>
              <a:ext uri="{FF2B5EF4-FFF2-40B4-BE49-F238E27FC236}">
                <a16:creationId xmlns:a16="http://schemas.microsoft.com/office/drawing/2014/main" id="{593D8DCB-4D1C-8F8B-DE02-2C94F8B11B60}"/>
              </a:ext>
            </a:extLst>
          </p:cNvPr>
          <p:cNvSpPr/>
          <p:nvPr/>
        </p:nvSpPr>
        <p:spPr>
          <a:xfrm>
            <a:off x="2965477" y="1600982"/>
            <a:ext cx="1868225"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452438">
              <a:tabLst>
                <a:tab pos="452438" algn="l"/>
              </a:tabLst>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Generative Answers</a:t>
            </a:r>
          </a:p>
        </p:txBody>
      </p:sp>
      <p:sp>
        <p:nvSpPr>
          <p:cNvPr id="307" name="Rectangle: Rounded Corners 306">
            <a:extLst>
              <a:ext uri="{FF2B5EF4-FFF2-40B4-BE49-F238E27FC236}">
                <a16:creationId xmlns:a16="http://schemas.microsoft.com/office/drawing/2014/main" id="{3458944A-69C6-4B49-E60C-A5BB8BB4DB66}"/>
              </a:ext>
            </a:extLst>
          </p:cNvPr>
          <p:cNvSpPr/>
          <p:nvPr/>
        </p:nvSpPr>
        <p:spPr>
          <a:xfrm>
            <a:off x="4227774" y="2319938"/>
            <a:ext cx="1868225"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If no answer: Fallback</a:t>
            </a:r>
          </a:p>
        </p:txBody>
      </p:sp>
      <p:pic>
        <p:nvPicPr>
          <p:cNvPr id="288" name="Graphic 287">
            <a:extLst>
              <a:ext uri="{FF2B5EF4-FFF2-40B4-BE49-F238E27FC236}">
                <a16:creationId xmlns:a16="http://schemas.microsoft.com/office/drawing/2014/main" id="{4CD2AC15-CE0C-1033-9EFE-BE776DF8C955}"/>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028521" y="1660313"/>
            <a:ext cx="355908" cy="355908"/>
          </a:xfrm>
          <a:prstGeom prst="rect">
            <a:avLst/>
          </a:prstGeom>
        </p:spPr>
      </p:pic>
    </p:spTree>
    <p:extLst>
      <p:ext uri="{BB962C8B-B14F-4D97-AF65-F5344CB8AC3E}">
        <p14:creationId xmlns:p14="http://schemas.microsoft.com/office/powerpoint/2010/main" val="215566724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BA3B09E7-DC25-E43F-351B-EF69C7553F18}"/>
              </a:ext>
            </a:extLst>
          </p:cNvPr>
          <p:cNvSpPr/>
          <p:nvPr/>
        </p:nvSpPr>
        <p:spPr>
          <a:xfrm>
            <a:off x="133641" y="1443585"/>
            <a:ext cx="8719171" cy="5267325"/>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14" name="Straight Connector 13">
            <a:extLst>
              <a:ext uri="{FF2B5EF4-FFF2-40B4-BE49-F238E27FC236}">
                <a16:creationId xmlns:a16="http://schemas.microsoft.com/office/drawing/2014/main" id="{E404F59B-11CC-7FB3-2CE3-DE51AFF29AC9}"/>
              </a:ext>
            </a:extLst>
          </p:cNvPr>
          <p:cNvCxnSpPr>
            <a:cxnSpLocks/>
          </p:cNvCxnSpPr>
          <p:nvPr/>
        </p:nvCxnSpPr>
        <p:spPr>
          <a:xfrm>
            <a:off x="5868220" y="1556227"/>
            <a:ext cx="0" cy="504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3E1DEB2-E9B3-492B-07B9-7A590B7FF5C1}"/>
              </a:ext>
            </a:extLst>
          </p:cNvPr>
          <p:cNvCxnSpPr>
            <a:cxnSpLocks/>
          </p:cNvCxnSpPr>
          <p:nvPr/>
        </p:nvCxnSpPr>
        <p:spPr>
          <a:xfrm>
            <a:off x="3845865" y="1556227"/>
            <a:ext cx="0" cy="504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CECA8A4-B129-9156-C5C4-43764D2BE6B2}"/>
              </a:ext>
            </a:extLst>
          </p:cNvPr>
          <p:cNvCxnSpPr>
            <a:cxnSpLocks/>
          </p:cNvCxnSpPr>
          <p:nvPr/>
        </p:nvCxnSpPr>
        <p:spPr>
          <a:xfrm>
            <a:off x="1670360" y="1556227"/>
            <a:ext cx="0" cy="504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45D114AC-0DA2-C2AF-451B-64F9D5B80711}"/>
              </a:ext>
            </a:extLst>
          </p:cNvPr>
          <p:cNvSpPr/>
          <p:nvPr/>
        </p:nvSpPr>
        <p:spPr>
          <a:xfrm>
            <a:off x="4764891" y="2332465"/>
            <a:ext cx="900000" cy="342725"/>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a:r>
              <a:rPr lang="en-US" sz="1050">
                <a:solidFill>
                  <a:schemeClr val="bg2">
                    <a:lumMod val="85000"/>
                    <a:lumOff val="15000"/>
                  </a:schemeClr>
                </a:solidFill>
                <a:latin typeface="Aptos SemiBold" panose="020B0004020202020204" pitchFamily="34" charset="0"/>
                <a:cs typeface="Segoe UI Semibold" panose="020B0702040204020203" pitchFamily="34" charset="0"/>
              </a:rPr>
              <a:t>Child Topic </a:t>
            </a:r>
          </a:p>
        </p:txBody>
      </p:sp>
      <p:sp>
        <p:nvSpPr>
          <p:cNvPr id="23" name="Rectangle: Rounded Corners 22">
            <a:extLst>
              <a:ext uri="{FF2B5EF4-FFF2-40B4-BE49-F238E27FC236}">
                <a16:creationId xmlns:a16="http://schemas.microsoft.com/office/drawing/2014/main" id="{E429E6BD-07BC-A559-34DF-CE211EDA942B}"/>
              </a:ext>
            </a:extLst>
          </p:cNvPr>
          <p:cNvSpPr/>
          <p:nvPr/>
        </p:nvSpPr>
        <p:spPr>
          <a:xfrm>
            <a:off x="4764891" y="3907402"/>
            <a:ext cx="900000" cy="342725"/>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a:r>
              <a:rPr lang="en-US" sz="1050">
                <a:solidFill>
                  <a:schemeClr val="bg2">
                    <a:lumMod val="85000"/>
                    <a:lumOff val="15000"/>
                  </a:schemeClr>
                </a:solidFill>
                <a:latin typeface="Aptos SemiBold" panose="020B0004020202020204" pitchFamily="34" charset="0"/>
                <a:cs typeface="Segoe UI Semibold" panose="020B0702040204020203" pitchFamily="34" charset="0"/>
              </a:rPr>
              <a:t>Child Topic </a:t>
            </a:r>
          </a:p>
        </p:txBody>
      </p:sp>
      <p:sp>
        <p:nvSpPr>
          <p:cNvPr id="24" name="Rectangle: Rounded Corners 23">
            <a:extLst>
              <a:ext uri="{FF2B5EF4-FFF2-40B4-BE49-F238E27FC236}">
                <a16:creationId xmlns:a16="http://schemas.microsoft.com/office/drawing/2014/main" id="{0C4C787E-EAF0-E787-9C03-61D4B66CA29D}"/>
              </a:ext>
            </a:extLst>
          </p:cNvPr>
          <p:cNvSpPr/>
          <p:nvPr/>
        </p:nvSpPr>
        <p:spPr>
          <a:xfrm>
            <a:off x="1908254" y="3088124"/>
            <a:ext cx="1581809"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Intent Recognition</a:t>
            </a:r>
          </a:p>
        </p:txBody>
      </p:sp>
      <p:sp>
        <p:nvSpPr>
          <p:cNvPr id="25" name="Rectangle: Rounded Corners 24">
            <a:extLst>
              <a:ext uri="{FF2B5EF4-FFF2-40B4-BE49-F238E27FC236}">
                <a16:creationId xmlns:a16="http://schemas.microsoft.com/office/drawing/2014/main" id="{CF207F7F-0513-FD56-EA54-0B914F1F9D20}"/>
              </a:ext>
            </a:extLst>
          </p:cNvPr>
          <p:cNvSpPr/>
          <p:nvPr/>
        </p:nvSpPr>
        <p:spPr>
          <a:xfrm>
            <a:off x="1914049" y="4519403"/>
            <a:ext cx="1581809" cy="448179"/>
          </a:xfrm>
          <a:prstGeom prst="roundRect">
            <a:avLst/>
          </a:prstGeom>
          <a:solidFill>
            <a:schemeClr val="accent4">
              <a:lumMod val="40000"/>
              <a:lumOff val="6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No Intent Recognized #1</a:t>
            </a:r>
          </a:p>
        </p:txBody>
      </p:sp>
      <p:sp>
        <p:nvSpPr>
          <p:cNvPr id="26" name="Rectangle: Rounded Corners 25">
            <a:extLst>
              <a:ext uri="{FF2B5EF4-FFF2-40B4-BE49-F238E27FC236}">
                <a16:creationId xmlns:a16="http://schemas.microsoft.com/office/drawing/2014/main" id="{DA30AF8C-389D-334D-7D1C-ACAC896C4885}"/>
              </a:ext>
            </a:extLst>
          </p:cNvPr>
          <p:cNvSpPr/>
          <p:nvPr/>
        </p:nvSpPr>
        <p:spPr>
          <a:xfrm>
            <a:off x="1914049" y="5950683"/>
            <a:ext cx="1581809" cy="448179"/>
          </a:xfrm>
          <a:prstGeom prst="roundRect">
            <a:avLst/>
          </a:prstGeom>
          <a:solidFill>
            <a:schemeClr val="accent4">
              <a:lumMod val="40000"/>
              <a:lumOff val="6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No Intent Recognized #2</a:t>
            </a:r>
          </a:p>
        </p:txBody>
      </p:sp>
      <p:cxnSp>
        <p:nvCxnSpPr>
          <p:cNvPr id="27" name="Connector: Elbow 26">
            <a:extLst>
              <a:ext uri="{FF2B5EF4-FFF2-40B4-BE49-F238E27FC236}">
                <a16:creationId xmlns:a16="http://schemas.microsoft.com/office/drawing/2014/main" id="{D622198D-E3D9-EB55-2E0F-2ACA140E7DEB}"/>
              </a:ext>
            </a:extLst>
          </p:cNvPr>
          <p:cNvCxnSpPr>
            <a:cxnSpLocks/>
            <a:stCxn id="24" idx="3"/>
            <a:endCxn id="21" idx="1"/>
          </p:cNvCxnSpPr>
          <p:nvPr/>
        </p:nvCxnSpPr>
        <p:spPr>
          <a:xfrm flipV="1">
            <a:off x="3490063" y="3310413"/>
            <a:ext cx="593019" cy="1801"/>
          </a:xfrm>
          <a:prstGeom prst="bentConnector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C04D4F1-C037-03CC-DA61-E5C6959E064F}"/>
              </a:ext>
            </a:extLst>
          </p:cNvPr>
          <p:cNvCxnSpPr>
            <a:cxnSpLocks/>
            <a:endCxn id="22" idx="1"/>
          </p:cNvCxnSpPr>
          <p:nvPr/>
        </p:nvCxnSpPr>
        <p:spPr>
          <a:xfrm flipV="1">
            <a:off x="4439375" y="2503828"/>
            <a:ext cx="325516" cy="6391"/>
          </a:xfrm>
          <a:prstGeom prst="bentConnector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8B1FF4E2-148C-E3AA-E8EF-5F5443C3BB1F}"/>
              </a:ext>
            </a:extLst>
          </p:cNvPr>
          <p:cNvSpPr/>
          <p:nvPr/>
        </p:nvSpPr>
        <p:spPr>
          <a:xfrm>
            <a:off x="4083082" y="4432381"/>
            <a:ext cx="1581809" cy="342725"/>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Service Desk KB</a:t>
            </a:r>
          </a:p>
        </p:txBody>
      </p:sp>
      <p:cxnSp>
        <p:nvCxnSpPr>
          <p:cNvPr id="30" name="Connector: Elbow 29">
            <a:extLst>
              <a:ext uri="{FF2B5EF4-FFF2-40B4-BE49-F238E27FC236}">
                <a16:creationId xmlns:a16="http://schemas.microsoft.com/office/drawing/2014/main" id="{84F31A9C-29EB-DBC8-10CD-ACE0CE7FC1D9}"/>
              </a:ext>
            </a:extLst>
          </p:cNvPr>
          <p:cNvCxnSpPr>
            <a:cxnSpLocks/>
            <a:stCxn id="24" idx="3"/>
            <a:endCxn id="29" idx="1"/>
          </p:cNvCxnSpPr>
          <p:nvPr/>
        </p:nvCxnSpPr>
        <p:spPr>
          <a:xfrm>
            <a:off x="3490063" y="3312214"/>
            <a:ext cx="593019" cy="1291530"/>
          </a:xfrm>
          <a:prstGeom prst="bentConnector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3">
            <a:extLst>
              <a:ext uri="{FF2B5EF4-FFF2-40B4-BE49-F238E27FC236}">
                <a16:creationId xmlns:a16="http://schemas.microsoft.com/office/drawing/2014/main" id="{F7779541-DCC2-A80A-5F44-C9C5B9D7504C}"/>
              </a:ext>
            </a:extLst>
          </p:cNvPr>
          <p:cNvCxnSpPr>
            <a:cxnSpLocks/>
          </p:cNvCxnSpPr>
          <p:nvPr/>
        </p:nvCxnSpPr>
        <p:spPr>
          <a:xfrm>
            <a:off x="2119025" y="3561008"/>
            <a:ext cx="0" cy="936000"/>
          </a:xfrm>
          <a:prstGeom prst="straightConnector1">
            <a:avLst/>
          </a:prstGeom>
          <a:ln w="28575">
            <a:solidFill>
              <a:schemeClr val="accent4">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3">
            <a:extLst>
              <a:ext uri="{FF2B5EF4-FFF2-40B4-BE49-F238E27FC236}">
                <a16:creationId xmlns:a16="http://schemas.microsoft.com/office/drawing/2014/main" id="{A3BFB05A-193D-2065-1A94-EB8A1C12CA17}"/>
              </a:ext>
            </a:extLst>
          </p:cNvPr>
          <p:cNvCxnSpPr>
            <a:cxnSpLocks/>
          </p:cNvCxnSpPr>
          <p:nvPr/>
        </p:nvCxnSpPr>
        <p:spPr>
          <a:xfrm>
            <a:off x="2122769" y="5000585"/>
            <a:ext cx="0" cy="936000"/>
          </a:xfrm>
          <a:prstGeom prst="straightConnector1">
            <a:avLst/>
          </a:prstGeom>
          <a:ln w="28575">
            <a:solidFill>
              <a:schemeClr val="accent4">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350F372-6C51-0463-D11F-E6A55DE03E38}"/>
              </a:ext>
            </a:extLst>
          </p:cNvPr>
          <p:cNvSpPr txBox="1"/>
          <p:nvPr/>
        </p:nvSpPr>
        <p:spPr>
          <a:xfrm>
            <a:off x="2161101" y="3822242"/>
            <a:ext cx="1427882" cy="400110"/>
          </a:xfrm>
          <a:prstGeom prst="rect">
            <a:avLst/>
          </a:prstGeom>
          <a:noFill/>
          <a:ln>
            <a:noFill/>
          </a:ln>
        </p:spPr>
        <p:txBody>
          <a:bodyPr wrap="square" rtlCol="0">
            <a:spAutoFit/>
          </a:bodyPr>
          <a:lstStyle/>
          <a:p>
            <a:r>
              <a:rPr lang="en-US" sz="1000">
                <a:solidFill>
                  <a:schemeClr val="accent4">
                    <a:lumMod val="60000"/>
                    <a:lumOff val="40000"/>
                  </a:schemeClr>
                </a:solidFill>
                <a:latin typeface="Aptos SemiBold" panose="020B0004020202020204" pitchFamily="34" charset="0"/>
                <a:cs typeface="Segoe UI Semibold" panose="020B0702040204020203" pitchFamily="34" charset="0"/>
              </a:rPr>
              <a:t>If no matching </a:t>
            </a:r>
            <a:br>
              <a:rPr lang="en-US" sz="1000">
                <a:solidFill>
                  <a:schemeClr val="accent4">
                    <a:lumMod val="60000"/>
                    <a:lumOff val="40000"/>
                  </a:schemeClr>
                </a:solidFill>
                <a:latin typeface="Aptos SemiBold" panose="020B0004020202020204" pitchFamily="34" charset="0"/>
                <a:cs typeface="Segoe UI Semibold" panose="020B0702040204020203" pitchFamily="34" charset="0"/>
              </a:rPr>
            </a:br>
            <a:r>
              <a:rPr lang="en-US" sz="1000">
                <a:solidFill>
                  <a:schemeClr val="accent4">
                    <a:lumMod val="60000"/>
                    <a:lumOff val="40000"/>
                  </a:schemeClr>
                </a:solidFill>
                <a:latin typeface="Aptos SemiBold" panose="020B0004020202020204" pitchFamily="34" charset="0"/>
                <a:cs typeface="Segoe UI Semibold" panose="020B0702040204020203" pitchFamily="34" charset="0"/>
              </a:rPr>
              <a:t>topic trigger phrase</a:t>
            </a:r>
          </a:p>
        </p:txBody>
      </p:sp>
      <p:sp>
        <p:nvSpPr>
          <p:cNvPr id="34" name="TextBox 33">
            <a:extLst>
              <a:ext uri="{FF2B5EF4-FFF2-40B4-BE49-F238E27FC236}">
                <a16:creationId xmlns:a16="http://schemas.microsoft.com/office/drawing/2014/main" id="{AA29E749-0F7F-F599-9C27-D99EE29B230D}"/>
              </a:ext>
            </a:extLst>
          </p:cNvPr>
          <p:cNvSpPr txBox="1"/>
          <p:nvPr/>
        </p:nvSpPr>
        <p:spPr>
          <a:xfrm>
            <a:off x="2156456" y="5188910"/>
            <a:ext cx="1412053" cy="553998"/>
          </a:xfrm>
          <a:prstGeom prst="rect">
            <a:avLst/>
          </a:prstGeom>
          <a:noFill/>
        </p:spPr>
        <p:txBody>
          <a:bodyPr wrap="square" rtlCol="0">
            <a:spAutoFit/>
          </a:bodyPr>
          <a:lstStyle>
            <a:defPPr>
              <a:defRPr lang="en-US"/>
            </a:defPPr>
            <a:lvl1pPr>
              <a:defRPr sz="1200">
                <a:solidFill>
                  <a:schemeClr val="accent4">
                    <a:lumMod val="75000"/>
                  </a:schemeClr>
                </a:solidFill>
                <a:latin typeface="Segoe UI Semibold" panose="020B0702040204020203" pitchFamily="34" charset="0"/>
                <a:cs typeface="Segoe UI Semibold" panose="020B0702040204020203" pitchFamily="34" charset="0"/>
              </a:defRPr>
            </a:lvl1pPr>
          </a:lstStyle>
          <a:p>
            <a:r>
              <a:rPr lang="en-US" sz="1000">
                <a:solidFill>
                  <a:schemeClr val="accent4">
                    <a:lumMod val="60000"/>
                    <a:lumOff val="40000"/>
                  </a:schemeClr>
                </a:solidFill>
                <a:latin typeface="Aptos SemiBold" panose="020B0004020202020204" pitchFamily="34" charset="0"/>
              </a:rPr>
              <a:t>If no matching Conversational Boosting content</a:t>
            </a:r>
          </a:p>
        </p:txBody>
      </p:sp>
      <p:sp>
        <p:nvSpPr>
          <p:cNvPr id="35" name="Rectangle: Rounded Corners 34">
            <a:extLst>
              <a:ext uri="{FF2B5EF4-FFF2-40B4-BE49-F238E27FC236}">
                <a16:creationId xmlns:a16="http://schemas.microsoft.com/office/drawing/2014/main" id="{8DBCBFF0-CCBA-2B23-5A6C-39C51097F491}"/>
              </a:ext>
            </a:extLst>
          </p:cNvPr>
          <p:cNvSpPr/>
          <p:nvPr/>
        </p:nvSpPr>
        <p:spPr>
          <a:xfrm>
            <a:off x="4764891" y="2857444"/>
            <a:ext cx="900000" cy="342725"/>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a:r>
              <a:rPr lang="en-US" sz="1050">
                <a:solidFill>
                  <a:schemeClr val="bg2">
                    <a:lumMod val="85000"/>
                    <a:lumOff val="15000"/>
                  </a:schemeClr>
                </a:solidFill>
                <a:latin typeface="Aptos SemiBold" panose="020B0004020202020204" pitchFamily="34" charset="0"/>
                <a:cs typeface="Segoe UI Semibold" panose="020B0702040204020203" pitchFamily="34" charset="0"/>
              </a:rPr>
              <a:t>Child Topic</a:t>
            </a:r>
          </a:p>
        </p:txBody>
      </p:sp>
      <p:sp>
        <p:nvSpPr>
          <p:cNvPr id="36" name="Rectangle: Rounded Corners 35">
            <a:extLst>
              <a:ext uri="{FF2B5EF4-FFF2-40B4-BE49-F238E27FC236}">
                <a16:creationId xmlns:a16="http://schemas.microsoft.com/office/drawing/2014/main" id="{15DCA23A-45FC-935A-090E-E60AED4D47B0}"/>
              </a:ext>
            </a:extLst>
          </p:cNvPr>
          <p:cNvSpPr/>
          <p:nvPr/>
        </p:nvSpPr>
        <p:spPr>
          <a:xfrm>
            <a:off x="4083082" y="4957360"/>
            <a:ext cx="1581809" cy="342725"/>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Customer FAQ</a:t>
            </a:r>
          </a:p>
        </p:txBody>
      </p:sp>
      <p:cxnSp>
        <p:nvCxnSpPr>
          <p:cNvPr id="200" name="Connector: Elbow 199">
            <a:extLst>
              <a:ext uri="{FF2B5EF4-FFF2-40B4-BE49-F238E27FC236}">
                <a16:creationId xmlns:a16="http://schemas.microsoft.com/office/drawing/2014/main" id="{13B1D1C7-6764-AB24-840F-DF0BE53C7BEC}"/>
              </a:ext>
            </a:extLst>
          </p:cNvPr>
          <p:cNvCxnSpPr>
            <a:cxnSpLocks/>
            <a:stCxn id="25" idx="3"/>
            <a:endCxn id="201" idx="1"/>
          </p:cNvCxnSpPr>
          <p:nvPr/>
        </p:nvCxnSpPr>
        <p:spPr>
          <a:xfrm>
            <a:off x="3495858" y="4743493"/>
            <a:ext cx="587224" cy="910209"/>
          </a:xfrm>
          <a:prstGeom prst="bentConnector3">
            <a:avLst>
              <a:gd name="adj1" fmla="val 26643"/>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1" name="Rectangle: Rounded Corners 200">
            <a:extLst>
              <a:ext uri="{FF2B5EF4-FFF2-40B4-BE49-F238E27FC236}">
                <a16:creationId xmlns:a16="http://schemas.microsoft.com/office/drawing/2014/main" id="{185C53A7-CA96-2BC4-7F00-419FEE383140}"/>
              </a:ext>
            </a:extLst>
          </p:cNvPr>
          <p:cNvSpPr/>
          <p:nvPr/>
        </p:nvSpPr>
        <p:spPr>
          <a:xfrm>
            <a:off x="4083082" y="5482339"/>
            <a:ext cx="1581809" cy="342725"/>
          </a:xfrm>
          <a:prstGeom prst="roundRect">
            <a:avLst/>
          </a:prstGeom>
          <a:solidFill>
            <a:schemeClr val="accent4">
              <a:lumMod val="20000"/>
              <a:lumOff val="8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Conversational Boosting</a:t>
            </a:r>
          </a:p>
        </p:txBody>
      </p:sp>
      <p:sp>
        <p:nvSpPr>
          <p:cNvPr id="204" name="Rectangle: Rounded Corners 203">
            <a:extLst>
              <a:ext uri="{FF2B5EF4-FFF2-40B4-BE49-F238E27FC236}">
                <a16:creationId xmlns:a16="http://schemas.microsoft.com/office/drawing/2014/main" id="{3A01BCCB-F21A-96DF-11ED-47BD6FB72078}"/>
              </a:ext>
            </a:extLst>
          </p:cNvPr>
          <p:cNvSpPr/>
          <p:nvPr/>
        </p:nvSpPr>
        <p:spPr>
          <a:xfrm>
            <a:off x="4083082" y="6007318"/>
            <a:ext cx="1581809" cy="342725"/>
          </a:xfrm>
          <a:prstGeom prst="roundRect">
            <a:avLst/>
          </a:prstGeom>
          <a:solidFill>
            <a:schemeClr val="accent4">
              <a:lumMod val="20000"/>
              <a:lumOff val="8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Fallback</a:t>
            </a:r>
          </a:p>
        </p:txBody>
      </p:sp>
      <p:sp>
        <p:nvSpPr>
          <p:cNvPr id="210" name="TextBox 209">
            <a:extLst>
              <a:ext uri="{FF2B5EF4-FFF2-40B4-BE49-F238E27FC236}">
                <a16:creationId xmlns:a16="http://schemas.microsoft.com/office/drawing/2014/main" id="{DA7C4FE7-3164-59E8-7B06-CD2B36BEAE3F}"/>
              </a:ext>
            </a:extLst>
          </p:cNvPr>
          <p:cNvSpPr txBox="1"/>
          <p:nvPr/>
        </p:nvSpPr>
        <p:spPr>
          <a:xfrm>
            <a:off x="2291921" y="1676014"/>
            <a:ext cx="1115582" cy="307777"/>
          </a:xfrm>
          <a:prstGeom prst="rect">
            <a:avLst/>
          </a:prstGeom>
          <a:noFill/>
        </p:spPr>
        <p:txBody>
          <a:bodyPr wrap="square" rtlCol="0">
            <a:spAutoFit/>
          </a:bodyPr>
          <a:lstStyle/>
          <a:p>
            <a:pPr algn="ctr"/>
            <a:r>
              <a:rPr lang="en-US" sz="1400">
                <a:latin typeface="Aptos Black" panose="020B0004020202020204" pitchFamily="34" charset="0"/>
                <a:ea typeface="Segoe UI Black" panose="020B0A02040204020203" pitchFamily="34" charset="0"/>
              </a:rPr>
              <a:t>Trigger</a:t>
            </a:r>
          </a:p>
        </p:txBody>
      </p:sp>
      <p:sp>
        <p:nvSpPr>
          <p:cNvPr id="211" name="TextBox 210">
            <a:extLst>
              <a:ext uri="{FF2B5EF4-FFF2-40B4-BE49-F238E27FC236}">
                <a16:creationId xmlns:a16="http://schemas.microsoft.com/office/drawing/2014/main" id="{2D6E4996-061E-B55C-CDDC-B574CC4FC3C8}"/>
              </a:ext>
            </a:extLst>
          </p:cNvPr>
          <p:cNvSpPr txBox="1"/>
          <p:nvPr/>
        </p:nvSpPr>
        <p:spPr>
          <a:xfrm>
            <a:off x="4014789" y="1676014"/>
            <a:ext cx="1896033" cy="307777"/>
          </a:xfrm>
          <a:prstGeom prst="rect">
            <a:avLst/>
          </a:prstGeom>
          <a:noFill/>
        </p:spPr>
        <p:txBody>
          <a:bodyPr wrap="square" rtlCol="0">
            <a:spAutoFit/>
          </a:bodyPr>
          <a:lstStyle/>
          <a:p>
            <a:pPr algn="ctr"/>
            <a:r>
              <a:rPr lang="en-US" sz="1400">
                <a:latin typeface="Aptos Black" panose="020B0004020202020204" pitchFamily="34" charset="0"/>
                <a:ea typeface="Segoe UI Black" panose="020B0A02040204020203" pitchFamily="34" charset="0"/>
              </a:rPr>
              <a:t>Topic</a:t>
            </a:r>
          </a:p>
        </p:txBody>
      </p:sp>
      <p:sp>
        <p:nvSpPr>
          <p:cNvPr id="212" name="TextBox 211">
            <a:extLst>
              <a:ext uri="{FF2B5EF4-FFF2-40B4-BE49-F238E27FC236}">
                <a16:creationId xmlns:a16="http://schemas.microsoft.com/office/drawing/2014/main" id="{1F781B69-A1DD-5FBA-E470-EB4728823905}"/>
              </a:ext>
            </a:extLst>
          </p:cNvPr>
          <p:cNvSpPr txBox="1"/>
          <p:nvPr/>
        </p:nvSpPr>
        <p:spPr>
          <a:xfrm>
            <a:off x="6875684" y="1663821"/>
            <a:ext cx="1250027" cy="307777"/>
          </a:xfrm>
          <a:prstGeom prst="rect">
            <a:avLst/>
          </a:prstGeom>
          <a:noFill/>
        </p:spPr>
        <p:txBody>
          <a:bodyPr wrap="square" rtlCol="0">
            <a:spAutoFit/>
          </a:bodyPr>
          <a:lstStyle/>
          <a:p>
            <a:pPr algn="ctr"/>
            <a:r>
              <a:rPr lang="en-US" sz="1400">
                <a:latin typeface="Aptos Black" panose="020B0004020202020204" pitchFamily="34" charset="0"/>
                <a:ea typeface="Segoe UI Black" panose="020B0A02040204020203" pitchFamily="34" charset="0"/>
              </a:rPr>
              <a:t>Topic Logic</a:t>
            </a:r>
          </a:p>
        </p:txBody>
      </p:sp>
      <p:cxnSp>
        <p:nvCxnSpPr>
          <p:cNvPr id="213" name="Connector: Elbow 1057">
            <a:extLst>
              <a:ext uri="{FF2B5EF4-FFF2-40B4-BE49-F238E27FC236}">
                <a16:creationId xmlns:a16="http://schemas.microsoft.com/office/drawing/2014/main" id="{809158EE-813B-62D3-2AE4-8E0826B49EAB}"/>
              </a:ext>
            </a:extLst>
          </p:cNvPr>
          <p:cNvCxnSpPr>
            <a:cxnSpLocks/>
            <a:stCxn id="26" idx="3"/>
            <a:endCxn id="204" idx="1"/>
          </p:cNvCxnSpPr>
          <p:nvPr/>
        </p:nvCxnSpPr>
        <p:spPr>
          <a:xfrm>
            <a:off x="3495858" y="6174773"/>
            <a:ext cx="587224" cy="390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Connector: Elbow 213">
            <a:extLst>
              <a:ext uri="{FF2B5EF4-FFF2-40B4-BE49-F238E27FC236}">
                <a16:creationId xmlns:a16="http://schemas.microsoft.com/office/drawing/2014/main" id="{09107A79-3137-C161-CE93-7A4D8CE5359F}"/>
              </a:ext>
            </a:extLst>
          </p:cNvPr>
          <p:cNvCxnSpPr>
            <a:cxnSpLocks/>
            <a:endCxn id="35" idx="1"/>
          </p:cNvCxnSpPr>
          <p:nvPr/>
        </p:nvCxnSpPr>
        <p:spPr>
          <a:xfrm>
            <a:off x="4282606" y="2933898"/>
            <a:ext cx="482285" cy="94909"/>
          </a:xfrm>
          <a:prstGeom prst="bentConnector3">
            <a:avLst>
              <a:gd name="adj1" fmla="val 5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Connector: Elbow 214">
            <a:extLst>
              <a:ext uri="{FF2B5EF4-FFF2-40B4-BE49-F238E27FC236}">
                <a16:creationId xmlns:a16="http://schemas.microsoft.com/office/drawing/2014/main" id="{DB0C0ECB-3223-A32D-3D4C-4A4D4866EDD1}"/>
              </a:ext>
            </a:extLst>
          </p:cNvPr>
          <p:cNvCxnSpPr>
            <a:cxnSpLocks/>
            <a:endCxn id="23" idx="1"/>
          </p:cNvCxnSpPr>
          <p:nvPr/>
        </p:nvCxnSpPr>
        <p:spPr>
          <a:xfrm>
            <a:off x="4360039" y="3783145"/>
            <a:ext cx="404852" cy="295620"/>
          </a:xfrm>
          <a:prstGeom prst="bentConnector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Connector: Elbow 215">
            <a:extLst>
              <a:ext uri="{FF2B5EF4-FFF2-40B4-BE49-F238E27FC236}">
                <a16:creationId xmlns:a16="http://schemas.microsoft.com/office/drawing/2014/main" id="{C1A83BE3-755C-64DB-8E1F-7DE0D386A1E0}"/>
              </a:ext>
            </a:extLst>
          </p:cNvPr>
          <p:cNvCxnSpPr>
            <a:cxnSpLocks/>
            <a:stCxn id="24" idx="3"/>
            <a:endCxn id="36" idx="1"/>
          </p:cNvCxnSpPr>
          <p:nvPr/>
        </p:nvCxnSpPr>
        <p:spPr>
          <a:xfrm>
            <a:off x="3490063" y="3312214"/>
            <a:ext cx="593019" cy="1816509"/>
          </a:xfrm>
          <a:prstGeom prst="bentConnector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7" name="TextBox 216">
            <a:extLst>
              <a:ext uri="{FF2B5EF4-FFF2-40B4-BE49-F238E27FC236}">
                <a16:creationId xmlns:a16="http://schemas.microsoft.com/office/drawing/2014/main" id="{AE2CDFFD-2ABF-8903-E1F4-D45F20D46EF2}"/>
              </a:ext>
            </a:extLst>
          </p:cNvPr>
          <p:cNvSpPr txBox="1"/>
          <p:nvPr/>
        </p:nvSpPr>
        <p:spPr>
          <a:xfrm>
            <a:off x="411521" y="1676014"/>
            <a:ext cx="1273114" cy="307777"/>
          </a:xfrm>
          <a:prstGeom prst="rect">
            <a:avLst/>
          </a:prstGeom>
          <a:noFill/>
        </p:spPr>
        <p:txBody>
          <a:bodyPr wrap="square" rtlCol="0">
            <a:spAutoFit/>
          </a:bodyPr>
          <a:lstStyle/>
          <a:p>
            <a:pPr algn="ctr"/>
            <a:r>
              <a:rPr lang="en-US" sz="1400">
                <a:latin typeface="Aptos Black" panose="020B0004020202020204" pitchFamily="34" charset="0"/>
                <a:ea typeface="Segoe UI Black" panose="020B0A02040204020203" pitchFamily="34" charset="0"/>
              </a:rPr>
              <a:t>User Query</a:t>
            </a:r>
          </a:p>
        </p:txBody>
      </p:sp>
      <p:sp>
        <p:nvSpPr>
          <p:cNvPr id="218" name="Rectangle: Rounded Corners 217">
            <a:extLst>
              <a:ext uri="{FF2B5EF4-FFF2-40B4-BE49-F238E27FC236}">
                <a16:creationId xmlns:a16="http://schemas.microsoft.com/office/drawing/2014/main" id="{49E7D6B4-DD1C-E8D2-C3E5-2A5F2994939D}"/>
              </a:ext>
            </a:extLst>
          </p:cNvPr>
          <p:cNvSpPr/>
          <p:nvPr/>
        </p:nvSpPr>
        <p:spPr>
          <a:xfrm>
            <a:off x="366873" y="3086323"/>
            <a:ext cx="1074709" cy="448179"/>
          </a:xfrm>
          <a:prstGeom prst="roundRect">
            <a:avLst/>
          </a:prstGeom>
          <a:solidFill>
            <a:srgbClr val="C2C5E8"/>
          </a:solidFill>
          <a:ln w="28575">
            <a:solidFill>
              <a:srgbClr val="434AB4"/>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Utterance</a:t>
            </a:r>
          </a:p>
        </p:txBody>
      </p:sp>
      <p:cxnSp>
        <p:nvCxnSpPr>
          <p:cNvPr id="219" name="Connector: Elbow 1096">
            <a:extLst>
              <a:ext uri="{FF2B5EF4-FFF2-40B4-BE49-F238E27FC236}">
                <a16:creationId xmlns:a16="http://schemas.microsoft.com/office/drawing/2014/main" id="{07A7C814-BC4B-48DD-51F6-BF6CFAED9FCE}"/>
              </a:ext>
            </a:extLst>
          </p:cNvPr>
          <p:cNvCxnSpPr>
            <a:cxnSpLocks/>
            <a:stCxn id="218" idx="3"/>
            <a:endCxn id="24" idx="1"/>
          </p:cNvCxnSpPr>
          <p:nvPr/>
        </p:nvCxnSpPr>
        <p:spPr>
          <a:xfrm>
            <a:off x="1441582" y="3310413"/>
            <a:ext cx="466672" cy="1801"/>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20" name="Graphic 219" descr="Robot outline">
            <a:extLst>
              <a:ext uri="{FF2B5EF4-FFF2-40B4-BE49-F238E27FC236}">
                <a16:creationId xmlns:a16="http://schemas.microsoft.com/office/drawing/2014/main" id="{585E7F98-F8E7-5E16-C488-5578EB91D0F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221469" y="1665540"/>
            <a:ext cx="316362" cy="316362"/>
          </a:xfrm>
          <a:prstGeom prst="rect">
            <a:avLst/>
          </a:prstGeom>
        </p:spPr>
      </p:pic>
      <p:pic>
        <p:nvPicPr>
          <p:cNvPr id="221" name="Graphic 220" descr="Chat bubble outline">
            <a:extLst>
              <a:ext uri="{FF2B5EF4-FFF2-40B4-BE49-F238E27FC236}">
                <a16:creationId xmlns:a16="http://schemas.microsoft.com/office/drawing/2014/main" id="{2A95F62F-C655-9AE1-1A13-A3FA2D4FB708}"/>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flipH="1">
            <a:off x="266613" y="1688247"/>
            <a:ext cx="279573" cy="289998"/>
          </a:xfrm>
          <a:prstGeom prst="rect">
            <a:avLst/>
          </a:prstGeom>
        </p:spPr>
      </p:pic>
      <p:pic>
        <p:nvPicPr>
          <p:cNvPr id="222" name="Graphic 221">
            <a:extLst>
              <a:ext uri="{FF2B5EF4-FFF2-40B4-BE49-F238E27FC236}">
                <a16:creationId xmlns:a16="http://schemas.microsoft.com/office/drawing/2014/main" id="{68B25D9B-306F-8915-9989-B2B581E527F9}"/>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427048" y="1727792"/>
            <a:ext cx="210908" cy="210908"/>
          </a:xfrm>
          <a:prstGeom prst="rect">
            <a:avLst/>
          </a:prstGeom>
        </p:spPr>
      </p:pic>
      <p:pic>
        <p:nvPicPr>
          <p:cNvPr id="223" name="Graphic 222">
            <a:extLst>
              <a:ext uri="{FF2B5EF4-FFF2-40B4-BE49-F238E27FC236}">
                <a16:creationId xmlns:a16="http://schemas.microsoft.com/office/drawing/2014/main" id="{0EF9B5A5-8CE2-715F-7734-9FAE3849D195}"/>
              </a:ext>
            </a:extLst>
          </p:cNvPr>
          <p:cNvPicPr>
            <a:picLocks noChangeAspect="1"/>
          </p:cNvPicPr>
          <p:nvPr/>
        </p:nvPicPr>
        <p:blipFill rotWithShape="1">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rcRect l="25837"/>
          <a:stretch/>
        </p:blipFill>
        <p:spPr>
          <a:xfrm>
            <a:off x="6789245" y="1715599"/>
            <a:ext cx="156417" cy="210908"/>
          </a:xfrm>
          <a:prstGeom prst="rect">
            <a:avLst/>
          </a:prstGeom>
        </p:spPr>
      </p:pic>
      <p:cxnSp>
        <p:nvCxnSpPr>
          <p:cNvPr id="229" name="Connector: Elbow 1096">
            <a:extLst>
              <a:ext uri="{FF2B5EF4-FFF2-40B4-BE49-F238E27FC236}">
                <a16:creationId xmlns:a16="http://schemas.microsoft.com/office/drawing/2014/main" id="{1270A8A9-DB01-5605-552E-62098FB81275}"/>
              </a:ext>
            </a:extLst>
          </p:cNvPr>
          <p:cNvCxnSpPr>
            <a:cxnSpLocks/>
            <a:stCxn id="22" idx="3"/>
          </p:cNvCxnSpPr>
          <p:nvPr/>
        </p:nvCxnSpPr>
        <p:spPr>
          <a:xfrm flipV="1">
            <a:off x="5664891" y="2503465"/>
            <a:ext cx="406658" cy="363"/>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Connector: Elbow 1096">
            <a:extLst>
              <a:ext uri="{FF2B5EF4-FFF2-40B4-BE49-F238E27FC236}">
                <a16:creationId xmlns:a16="http://schemas.microsoft.com/office/drawing/2014/main" id="{D0A831C1-B583-C4D8-595B-67DDA7443E9D}"/>
              </a:ext>
            </a:extLst>
          </p:cNvPr>
          <p:cNvCxnSpPr>
            <a:cxnSpLocks/>
            <a:stCxn id="35" idx="3"/>
          </p:cNvCxnSpPr>
          <p:nvPr/>
        </p:nvCxnSpPr>
        <p:spPr>
          <a:xfrm flipV="1">
            <a:off x="5664891" y="3028548"/>
            <a:ext cx="406658" cy="259"/>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Connector: Elbow 1096">
            <a:extLst>
              <a:ext uri="{FF2B5EF4-FFF2-40B4-BE49-F238E27FC236}">
                <a16:creationId xmlns:a16="http://schemas.microsoft.com/office/drawing/2014/main" id="{E7C5D42F-56FC-AAF1-0CD7-7936EC1D9A76}"/>
              </a:ext>
            </a:extLst>
          </p:cNvPr>
          <p:cNvCxnSpPr>
            <a:cxnSpLocks/>
            <a:stCxn id="264" idx="3"/>
          </p:cNvCxnSpPr>
          <p:nvPr/>
        </p:nvCxnSpPr>
        <p:spPr>
          <a:xfrm flipV="1">
            <a:off x="5664891" y="3553631"/>
            <a:ext cx="406658" cy="155"/>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Connector: Elbow 1096">
            <a:extLst>
              <a:ext uri="{FF2B5EF4-FFF2-40B4-BE49-F238E27FC236}">
                <a16:creationId xmlns:a16="http://schemas.microsoft.com/office/drawing/2014/main" id="{3D48B171-A55A-A1BF-0096-4701BAF51A4F}"/>
              </a:ext>
            </a:extLst>
          </p:cNvPr>
          <p:cNvCxnSpPr>
            <a:cxnSpLocks/>
            <a:stCxn id="23" idx="3"/>
          </p:cNvCxnSpPr>
          <p:nvPr/>
        </p:nvCxnSpPr>
        <p:spPr>
          <a:xfrm flipV="1">
            <a:off x="5664891" y="4078714"/>
            <a:ext cx="406658" cy="51"/>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Connector: Elbow 1096">
            <a:extLst>
              <a:ext uri="{FF2B5EF4-FFF2-40B4-BE49-F238E27FC236}">
                <a16:creationId xmlns:a16="http://schemas.microsoft.com/office/drawing/2014/main" id="{66D8B021-5854-30BF-7260-A8AE2791A41C}"/>
              </a:ext>
            </a:extLst>
          </p:cNvPr>
          <p:cNvCxnSpPr>
            <a:cxnSpLocks/>
            <a:stCxn id="29" idx="3"/>
          </p:cNvCxnSpPr>
          <p:nvPr/>
        </p:nvCxnSpPr>
        <p:spPr>
          <a:xfrm>
            <a:off x="5664891" y="4603744"/>
            <a:ext cx="406658" cy="53"/>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Connector: Elbow 1096">
            <a:extLst>
              <a:ext uri="{FF2B5EF4-FFF2-40B4-BE49-F238E27FC236}">
                <a16:creationId xmlns:a16="http://schemas.microsoft.com/office/drawing/2014/main" id="{FA6C473C-9F06-181E-3646-B7DE9248D9F0}"/>
              </a:ext>
            </a:extLst>
          </p:cNvPr>
          <p:cNvCxnSpPr>
            <a:cxnSpLocks/>
            <a:stCxn id="36" idx="3"/>
          </p:cNvCxnSpPr>
          <p:nvPr/>
        </p:nvCxnSpPr>
        <p:spPr>
          <a:xfrm>
            <a:off x="5664891" y="5128723"/>
            <a:ext cx="406658" cy="157"/>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Connector: Elbow 1096">
            <a:extLst>
              <a:ext uri="{FF2B5EF4-FFF2-40B4-BE49-F238E27FC236}">
                <a16:creationId xmlns:a16="http://schemas.microsoft.com/office/drawing/2014/main" id="{FC15F51D-D738-D96D-6803-0109D94B65B8}"/>
              </a:ext>
            </a:extLst>
          </p:cNvPr>
          <p:cNvCxnSpPr>
            <a:cxnSpLocks/>
            <a:stCxn id="201" idx="3"/>
          </p:cNvCxnSpPr>
          <p:nvPr/>
        </p:nvCxnSpPr>
        <p:spPr>
          <a:xfrm flipV="1">
            <a:off x="5664891" y="5644377"/>
            <a:ext cx="408877" cy="9325"/>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6" name="Connector: Elbow 1096">
            <a:extLst>
              <a:ext uri="{FF2B5EF4-FFF2-40B4-BE49-F238E27FC236}">
                <a16:creationId xmlns:a16="http://schemas.microsoft.com/office/drawing/2014/main" id="{6F6950AF-75CE-079E-D885-84E41D4333EC}"/>
              </a:ext>
            </a:extLst>
          </p:cNvPr>
          <p:cNvCxnSpPr>
            <a:cxnSpLocks/>
            <a:stCxn id="204" idx="3"/>
          </p:cNvCxnSpPr>
          <p:nvPr/>
        </p:nvCxnSpPr>
        <p:spPr>
          <a:xfrm flipV="1">
            <a:off x="5664891" y="6174105"/>
            <a:ext cx="409890" cy="4576"/>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4" name="Rectangle: Rounded Corners 263">
            <a:extLst>
              <a:ext uri="{FF2B5EF4-FFF2-40B4-BE49-F238E27FC236}">
                <a16:creationId xmlns:a16="http://schemas.microsoft.com/office/drawing/2014/main" id="{AC9AAA59-E414-28BF-60BE-A8C6110E3E28}"/>
              </a:ext>
            </a:extLst>
          </p:cNvPr>
          <p:cNvSpPr/>
          <p:nvPr/>
        </p:nvSpPr>
        <p:spPr>
          <a:xfrm>
            <a:off x="4764891" y="3382423"/>
            <a:ext cx="900000" cy="342725"/>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a:r>
              <a:rPr lang="en-US" sz="1050">
                <a:solidFill>
                  <a:schemeClr val="bg2">
                    <a:lumMod val="85000"/>
                    <a:lumOff val="15000"/>
                  </a:schemeClr>
                </a:solidFill>
                <a:latin typeface="Aptos SemiBold" panose="020B0004020202020204" pitchFamily="34" charset="0"/>
                <a:cs typeface="Segoe UI Semibold" panose="020B0702040204020203" pitchFamily="34" charset="0"/>
              </a:rPr>
              <a:t>Child Topic</a:t>
            </a:r>
          </a:p>
        </p:txBody>
      </p:sp>
      <p:cxnSp>
        <p:nvCxnSpPr>
          <p:cNvPr id="275" name="Connector: Elbow 274">
            <a:extLst>
              <a:ext uri="{FF2B5EF4-FFF2-40B4-BE49-F238E27FC236}">
                <a16:creationId xmlns:a16="http://schemas.microsoft.com/office/drawing/2014/main" id="{4C1A3D6E-373A-C21B-CE40-5758C4C4304C}"/>
              </a:ext>
            </a:extLst>
          </p:cNvPr>
          <p:cNvCxnSpPr>
            <a:cxnSpLocks/>
            <a:endCxn id="264" idx="1"/>
          </p:cNvCxnSpPr>
          <p:nvPr/>
        </p:nvCxnSpPr>
        <p:spPr>
          <a:xfrm>
            <a:off x="4410129" y="3367485"/>
            <a:ext cx="354762" cy="186301"/>
          </a:xfrm>
          <a:prstGeom prst="bentConnector3">
            <a:avLst>
              <a:gd name="adj1" fmla="val -10142"/>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Infusing generative AI into topics example</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p:txBody>
          <a:bodyPr/>
          <a:lstStyle/>
          <a:p>
            <a:r>
              <a:rPr lang="en-US"/>
              <a:t>Mixing scripted dialog paths and generative answers from different data sources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637371"/>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 example?</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rPr>
              <a:t>Generative answers unlock new use cases for copilots where dialog paths no longer need to be fully anticipated. </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rPr>
              <a:t>By plugging generative answers into your internal and external data sources, the copilot can search and summarize answers for user queries.</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rPr>
              <a:t>It’s not an ‘either’ choice: you can configure generative answers wherever you choose in your topics, and the data sources can both be dynamic, hard coded, or enriched with context variables.</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rPr>
              <a:t>It’s still a good idea to have generative answers also configured in the Conversational boosting topic that triggers before Fallback, to try to catch and answer user queries with broader data sources before they get to Fallback.</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rPr>
              <a:t>While planning for generative answers, it’s important to plan for follow-up questions (should they remain in context of the previous answer or trigger a new topic?) and how you will measure, track, and validate that the generated answers are accurate and answer the user questions.</a:t>
            </a:r>
          </a:p>
          <a:p>
            <a:pPr marL="285750" indent="-200025" defTabSz="914367">
              <a:spcBef>
                <a:spcPts val="300"/>
              </a:spcBef>
              <a:spcAft>
                <a:spcPts val="0"/>
              </a:spcAft>
              <a:buSzTx/>
              <a:buFont typeface="Arial" panose="020B0604020202020204" pitchFamily="34" charset="0"/>
              <a:buChar char="•"/>
              <a:defRPr/>
            </a:pPr>
            <a:endParaRPr lang="en-US" sz="1200" dirty="0">
              <a:solidFill>
                <a:srgbClr val="FFFFFF">
                  <a:lumMod val="95000"/>
                </a:srgbClr>
              </a:solidFill>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rPr>
              <a:t>Data sources: </a:t>
            </a:r>
            <a:r>
              <a:rPr lang="en-US" sz="1200" dirty="0">
                <a:solidFill>
                  <a:srgbClr val="FFFFFF">
                    <a:lumMod val="95000"/>
                  </a:srgbClr>
                </a:solidFill>
                <a:latin typeface="Aptos" panose="020B0004020202020204" pitchFamily="34" charset="0"/>
                <a:hlinkClick r:id="rId11"/>
              </a:rPr>
              <a:t>public websites</a:t>
            </a:r>
            <a:r>
              <a:rPr lang="en-US" sz="1200" dirty="0">
                <a:solidFill>
                  <a:srgbClr val="FFFFFF">
                    <a:lumMod val="95000"/>
                  </a:srgbClr>
                </a:solidFill>
                <a:latin typeface="Aptos" panose="020B0004020202020204" pitchFamily="34" charset="0"/>
              </a:rPr>
              <a:t>, </a:t>
            </a:r>
            <a:r>
              <a:rPr lang="en-US" sz="1200" dirty="0">
                <a:solidFill>
                  <a:srgbClr val="FFFFFF">
                    <a:lumMod val="95000"/>
                  </a:srgbClr>
                </a:solidFill>
                <a:latin typeface="Aptos" panose="020B0004020202020204" pitchFamily="34" charset="0"/>
                <a:hlinkClick r:id="rId12"/>
              </a:rPr>
              <a:t>Bing Custom Search</a:t>
            </a:r>
            <a:r>
              <a:rPr lang="en-US" sz="1200" dirty="0">
                <a:solidFill>
                  <a:srgbClr val="FFFFFF">
                    <a:lumMod val="95000"/>
                  </a:srgbClr>
                </a:solidFill>
                <a:latin typeface="Aptos" panose="020B0004020202020204" pitchFamily="34" charset="0"/>
              </a:rPr>
              <a:t>, </a:t>
            </a:r>
            <a:r>
              <a:rPr lang="en-US" sz="1200" dirty="0">
                <a:solidFill>
                  <a:srgbClr val="FFFFFF">
                    <a:lumMod val="95000"/>
                  </a:srgbClr>
                </a:solidFill>
                <a:latin typeface="Aptos" panose="020B0004020202020204" pitchFamily="34" charset="0"/>
                <a:hlinkClick r:id="rId13"/>
              </a:rPr>
              <a:t>SharePoint/OneDrive</a:t>
            </a:r>
            <a:r>
              <a:rPr lang="en-US" sz="1200" dirty="0">
                <a:solidFill>
                  <a:srgbClr val="FFFFFF">
                    <a:lumMod val="95000"/>
                  </a:srgbClr>
                </a:solidFill>
                <a:latin typeface="Aptos" panose="020B0004020202020204" pitchFamily="34" charset="0"/>
              </a:rPr>
              <a:t>, </a:t>
            </a:r>
            <a:r>
              <a:rPr lang="en-US" sz="1200" dirty="0">
                <a:solidFill>
                  <a:srgbClr val="FFFFFF">
                    <a:lumMod val="95000"/>
                  </a:srgbClr>
                </a:solidFill>
                <a:latin typeface="Aptos" panose="020B0004020202020204" pitchFamily="34" charset="0"/>
                <a:hlinkClick r:id="rId14"/>
              </a:rPr>
              <a:t>Custom Data</a:t>
            </a:r>
            <a:r>
              <a:rPr lang="en-US" sz="1200" dirty="0">
                <a:solidFill>
                  <a:srgbClr val="FFFFFF">
                    <a:lumMod val="95000"/>
                  </a:srgbClr>
                </a:solidFill>
                <a:latin typeface="Aptos" panose="020B0004020202020204" pitchFamily="34" charset="0"/>
              </a:rPr>
              <a:t>, </a:t>
            </a:r>
            <a:r>
              <a:rPr lang="en-US" sz="1200" dirty="0">
                <a:solidFill>
                  <a:srgbClr val="FFFFFF">
                    <a:lumMod val="95000"/>
                  </a:srgbClr>
                </a:solidFill>
                <a:latin typeface="Aptos" panose="020B0004020202020204" pitchFamily="34" charset="0"/>
                <a:hlinkClick r:id="rId15"/>
              </a:rPr>
              <a:t>uploaded documents</a:t>
            </a:r>
            <a:r>
              <a:rPr lang="en-US" sz="1200" dirty="0">
                <a:solidFill>
                  <a:srgbClr val="FFFFFF">
                    <a:lumMod val="95000"/>
                  </a:srgbClr>
                </a:solidFill>
                <a:latin typeface="Aptos" panose="020B0004020202020204" pitchFamily="34" charset="0"/>
              </a:rPr>
              <a:t>, </a:t>
            </a:r>
            <a:r>
              <a:rPr lang="en-US" sz="1200" dirty="0">
                <a:solidFill>
                  <a:srgbClr val="FFFFFF">
                    <a:lumMod val="95000"/>
                  </a:srgbClr>
                </a:solidFill>
                <a:latin typeface="Aptos" panose="020B0004020202020204" pitchFamily="34" charset="0"/>
                <a:hlinkClick r:id="rId16"/>
              </a:rPr>
              <a:t>Azure OpenAI on your data</a:t>
            </a:r>
            <a:r>
              <a:rPr lang="en-US" sz="1200" dirty="0">
                <a:solidFill>
                  <a:srgbClr val="FFFFFF">
                    <a:lumMod val="95000"/>
                  </a:srgbClr>
                </a:solidFill>
                <a:latin typeface="Aptos" panose="020B0004020202020204" pitchFamily="34" charset="0"/>
              </a:rPr>
              <a:t>.</a:t>
            </a:r>
          </a:p>
        </p:txBody>
      </p:sp>
      <p:sp>
        <p:nvSpPr>
          <p:cNvPr id="21" name="Rectangle: Rounded Corners 20">
            <a:extLst>
              <a:ext uri="{FF2B5EF4-FFF2-40B4-BE49-F238E27FC236}">
                <a16:creationId xmlns:a16="http://schemas.microsoft.com/office/drawing/2014/main" id="{49C8F053-1E0B-C53F-A49B-9559573E98A1}"/>
              </a:ext>
            </a:extLst>
          </p:cNvPr>
          <p:cNvSpPr/>
          <p:nvPr/>
        </p:nvSpPr>
        <p:spPr>
          <a:xfrm>
            <a:off x="4083082" y="2336624"/>
            <a:ext cx="497723" cy="1947578"/>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r>
              <a:rPr lang="en-US" sz="1050">
                <a:solidFill>
                  <a:schemeClr val="bg2">
                    <a:lumMod val="85000"/>
                    <a:lumOff val="15000"/>
                  </a:schemeClr>
                </a:solidFill>
                <a:latin typeface="Aptos SemiBold" panose="020B0004020202020204" pitchFamily="34" charset="0"/>
                <a:cs typeface="Segoe UI Semibold" panose="020B0702040204020203" pitchFamily="34" charset="0"/>
              </a:rPr>
              <a:t>Disambiguation Topic</a:t>
            </a:r>
          </a:p>
        </p:txBody>
      </p:sp>
      <p:sp>
        <p:nvSpPr>
          <p:cNvPr id="20" name="Rectangle: Rounded Corners 19">
            <a:extLst>
              <a:ext uri="{FF2B5EF4-FFF2-40B4-BE49-F238E27FC236}">
                <a16:creationId xmlns:a16="http://schemas.microsoft.com/office/drawing/2014/main" id="{91A88DBB-1574-6E46-8721-D9173B74627C}"/>
              </a:ext>
            </a:extLst>
          </p:cNvPr>
          <p:cNvSpPr/>
          <p:nvPr/>
        </p:nvSpPr>
        <p:spPr>
          <a:xfrm>
            <a:off x="6090158" y="2332465"/>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358775"/>
            <a:r>
              <a:rPr lang="en-US" sz="1100">
                <a:latin typeface="Aptos SemiBold" panose="020B0004020202020204" pitchFamily="34" charset="0"/>
                <a:cs typeface="Segoe UI Semibold" panose="020B0702040204020203" pitchFamily="34" charset="0"/>
              </a:rPr>
              <a:t>Power Automate logic</a:t>
            </a:r>
          </a:p>
        </p:txBody>
      </p:sp>
      <p:sp>
        <p:nvSpPr>
          <p:cNvPr id="263" name="Rectangle: Rounded Corners 262">
            <a:extLst>
              <a:ext uri="{FF2B5EF4-FFF2-40B4-BE49-F238E27FC236}">
                <a16:creationId xmlns:a16="http://schemas.microsoft.com/office/drawing/2014/main" id="{7FBEE332-BA99-A7D7-3D11-D030A3C0D338}"/>
              </a:ext>
            </a:extLst>
          </p:cNvPr>
          <p:cNvSpPr/>
          <p:nvPr/>
        </p:nvSpPr>
        <p:spPr>
          <a:xfrm>
            <a:off x="6090158" y="2857548"/>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358775"/>
            <a:r>
              <a:rPr lang="en-US" sz="1100">
                <a:latin typeface="Aptos SemiBold" panose="020B0004020202020204" pitchFamily="34" charset="0"/>
                <a:cs typeface="Segoe UI Semibold" panose="020B0702040204020203" pitchFamily="34" charset="0"/>
              </a:rPr>
              <a:t>Standard dialog</a:t>
            </a:r>
          </a:p>
        </p:txBody>
      </p:sp>
      <p:sp>
        <p:nvSpPr>
          <p:cNvPr id="265" name="Rectangle: Rounded Corners 264">
            <a:extLst>
              <a:ext uri="{FF2B5EF4-FFF2-40B4-BE49-F238E27FC236}">
                <a16:creationId xmlns:a16="http://schemas.microsoft.com/office/drawing/2014/main" id="{B6AF2698-79F1-663A-AF9B-D4A04B929838}"/>
              </a:ext>
            </a:extLst>
          </p:cNvPr>
          <p:cNvSpPr/>
          <p:nvPr/>
        </p:nvSpPr>
        <p:spPr>
          <a:xfrm>
            <a:off x="6090158" y="3382631"/>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358775"/>
            <a:r>
              <a:rPr lang="en-US" sz="1100">
                <a:latin typeface="Aptos SemiBold" panose="020B0004020202020204" pitchFamily="34" charset="0"/>
                <a:cs typeface="Segoe UI Semibold" panose="020B0702040204020203" pitchFamily="34" charset="0"/>
              </a:rPr>
              <a:t>Escalation</a:t>
            </a:r>
          </a:p>
        </p:txBody>
      </p:sp>
      <p:sp>
        <p:nvSpPr>
          <p:cNvPr id="266" name="Rectangle: Rounded Corners 265">
            <a:extLst>
              <a:ext uri="{FF2B5EF4-FFF2-40B4-BE49-F238E27FC236}">
                <a16:creationId xmlns:a16="http://schemas.microsoft.com/office/drawing/2014/main" id="{2C0B66A9-9AC4-3DF9-ED57-17D017FA8505}"/>
              </a:ext>
            </a:extLst>
          </p:cNvPr>
          <p:cNvSpPr/>
          <p:nvPr/>
        </p:nvSpPr>
        <p:spPr>
          <a:xfrm>
            <a:off x="6090158" y="3907714"/>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628650"/>
            <a:r>
              <a:rPr lang="en-US" sz="1100">
                <a:latin typeface="Aptos SemiBold" panose="020B0004020202020204" pitchFamily="34" charset="0"/>
                <a:cs typeface="Segoe UI Semibold" panose="020B0702040204020203" pitchFamily="34" charset="0"/>
              </a:rPr>
              <a:t>Condition-based SharePoint sites Generative Answers</a:t>
            </a:r>
          </a:p>
        </p:txBody>
      </p:sp>
      <p:sp>
        <p:nvSpPr>
          <p:cNvPr id="267" name="Rectangle: Rounded Corners 266">
            <a:extLst>
              <a:ext uri="{FF2B5EF4-FFF2-40B4-BE49-F238E27FC236}">
                <a16:creationId xmlns:a16="http://schemas.microsoft.com/office/drawing/2014/main" id="{9837FF04-3886-DAB0-9D5F-04E9BD5B95A2}"/>
              </a:ext>
            </a:extLst>
          </p:cNvPr>
          <p:cNvSpPr/>
          <p:nvPr/>
        </p:nvSpPr>
        <p:spPr>
          <a:xfrm>
            <a:off x="6090158" y="4432797"/>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628650"/>
            <a:r>
              <a:rPr lang="en-US" sz="1100" dirty="0">
                <a:latin typeface="Aptos SemiBold" panose="020B0004020202020204" pitchFamily="34" charset="0"/>
                <a:cs typeface="Segoe UI Semibold" panose="020B0702040204020203" pitchFamily="34" charset="0"/>
              </a:rPr>
              <a:t>ServiceNow Custom Data Generative Answers</a:t>
            </a:r>
          </a:p>
        </p:txBody>
      </p:sp>
      <p:sp>
        <p:nvSpPr>
          <p:cNvPr id="268" name="Rectangle: Rounded Corners 267">
            <a:extLst>
              <a:ext uri="{FF2B5EF4-FFF2-40B4-BE49-F238E27FC236}">
                <a16:creationId xmlns:a16="http://schemas.microsoft.com/office/drawing/2014/main" id="{89AE6B4D-7F7D-F536-4C6C-C4B59D003B42}"/>
              </a:ext>
            </a:extLst>
          </p:cNvPr>
          <p:cNvSpPr/>
          <p:nvPr/>
        </p:nvSpPr>
        <p:spPr>
          <a:xfrm>
            <a:off x="6090157" y="4957414"/>
            <a:ext cx="2645493"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628650"/>
            <a:r>
              <a:rPr lang="en-US" sz="1100" dirty="0">
                <a:latin typeface="Aptos SemiBold" panose="020B0004020202020204" pitchFamily="34" charset="0"/>
                <a:cs typeface="Segoe UI Semibold" panose="020B0702040204020203" pitchFamily="34" charset="0"/>
              </a:rPr>
              <a:t>Variable-augmented Public Website Generative Answers</a:t>
            </a:r>
          </a:p>
        </p:txBody>
      </p:sp>
      <p:sp>
        <p:nvSpPr>
          <p:cNvPr id="269" name="Rectangle: Rounded Corners 268">
            <a:extLst>
              <a:ext uri="{FF2B5EF4-FFF2-40B4-BE49-F238E27FC236}">
                <a16:creationId xmlns:a16="http://schemas.microsoft.com/office/drawing/2014/main" id="{187994BA-D520-34C5-041C-A76CB59E8350}"/>
              </a:ext>
            </a:extLst>
          </p:cNvPr>
          <p:cNvSpPr/>
          <p:nvPr/>
        </p:nvSpPr>
        <p:spPr>
          <a:xfrm>
            <a:off x="6105305" y="5482963"/>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628650"/>
            <a:r>
              <a:rPr lang="en-US" sz="1100">
                <a:latin typeface="Aptos SemiBold" panose="020B0004020202020204" pitchFamily="34" charset="0"/>
                <a:cs typeface="Segoe UI Semibold" panose="020B0702040204020203" pitchFamily="34" charset="0"/>
              </a:rPr>
              <a:t>Azure OpenAI On Your Data Generative Answers</a:t>
            </a:r>
          </a:p>
        </p:txBody>
      </p:sp>
      <p:sp>
        <p:nvSpPr>
          <p:cNvPr id="270" name="Rectangle: Rounded Corners 269">
            <a:extLst>
              <a:ext uri="{FF2B5EF4-FFF2-40B4-BE49-F238E27FC236}">
                <a16:creationId xmlns:a16="http://schemas.microsoft.com/office/drawing/2014/main" id="{12CD2519-E1BE-99F8-67C4-9D20600CC985}"/>
              </a:ext>
            </a:extLst>
          </p:cNvPr>
          <p:cNvSpPr/>
          <p:nvPr/>
        </p:nvSpPr>
        <p:spPr>
          <a:xfrm>
            <a:off x="6090157" y="6008043"/>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628650">
              <a:tabLst>
                <a:tab pos="628650" algn="l"/>
              </a:tabLst>
            </a:pPr>
            <a:r>
              <a:rPr lang="en-US" sz="1100">
                <a:latin typeface="Aptos SemiBold" panose="020B0004020202020204" pitchFamily="34" charset="0"/>
                <a:cs typeface="Segoe UI Semibold" panose="020B0702040204020203" pitchFamily="34" charset="0"/>
              </a:rPr>
              <a:t>ChatGPT-like experience</a:t>
            </a:r>
          </a:p>
        </p:txBody>
      </p:sp>
      <p:pic>
        <p:nvPicPr>
          <p:cNvPr id="278" name="Graphic 277" descr="Chat bubble with solid fill">
            <a:extLst>
              <a:ext uri="{FF2B5EF4-FFF2-40B4-BE49-F238E27FC236}">
                <a16:creationId xmlns:a16="http://schemas.microsoft.com/office/drawing/2014/main" id="{3F76EBCD-4AA0-330D-D922-A679CD33B57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125103" y="2902969"/>
            <a:ext cx="295620" cy="295620"/>
          </a:xfrm>
          <a:prstGeom prst="rect">
            <a:avLst/>
          </a:prstGeom>
        </p:spPr>
      </p:pic>
      <p:pic>
        <p:nvPicPr>
          <p:cNvPr id="207" name="Picture 2" descr="openai&quot; Icon - Download for free – Iconduck">
            <a:extLst>
              <a:ext uri="{FF2B5EF4-FFF2-40B4-BE49-F238E27FC236}">
                <a16:creationId xmlns:a16="http://schemas.microsoft.com/office/drawing/2014/main" id="{E18003BB-5B88-85CF-3586-C3033D466C61}"/>
              </a:ext>
            </a:extLst>
          </p:cNvPr>
          <p:cNvPicPr>
            <a:picLocks noChangeAspect="1" noChangeArrowheads="1"/>
          </p:cNvPicPr>
          <p:nvPr/>
        </p:nvPicPr>
        <p:blipFill>
          <a:blip r:embed="rId19" cstate="hqprint">
            <a:extLst>
              <a:ext uri="{BEBA8EAE-BF5A-486C-A8C5-ECC9F3942E4B}">
                <a14:imgProps xmlns:a14="http://schemas.microsoft.com/office/drawing/2010/main">
                  <a14:imgLayer r:embed="rId20">
                    <a14:imgEffect>
                      <a14:artisticPhotocopy/>
                    </a14:imgEffect>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6467388" y="5555427"/>
            <a:ext cx="213046" cy="216000"/>
          </a:xfrm>
          <a:prstGeom prst="rect">
            <a:avLst/>
          </a:prstGeom>
          <a:noFill/>
        </p:spPr>
      </p:pic>
      <p:pic>
        <p:nvPicPr>
          <p:cNvPr id="203" name="Graphic 202">
            <a:extLst>
              <a:ext uri="{FF2B5EF4-FFF2-40B4-BE49-F238E27FC236}">
                <a16:creationId xmlns:a16="http://schemas.microsoft.com/office/drawing/2014/main" id="{2EAF3B78-B60D-CD71-33A7-1BC2F058308E}"/>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6141095" y="3945570"/>
            <a:ext cx="263635" cy="263635"/>
          </a:xfrm>
          <a:prstGeom prst="rect">
            <a:avLst/>
          </a:prstGeom>
        </p:spPr>
      </p:pic>
      <p:pic>
        <p:nvPicPr>
          <p:cNvPr id="283" name="Graphic 282">
            <a:extLst>
              <a:ext uri="{FF2B5EF4-FFF2-40B4-BE49-F238E27FC236}">
                <a16:creationId xmlns:a16="http://schemas.microsoft.com/office/drawing/2014/main" id="{7704919B-7854-715C-8F2E-5A211DFBD46E}"/>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6131128" y="5001477"/>
            <a:ext cx="263635" cy="263635"/>
          </a:xfrm>
          <a:prstGeom prst="rect">
            <a:avLst/>
          </a:prstGeom>
        </p:spPr>
      </p:pic>
      <p:pic>
        <p:nvPicPr>
          <p:cNvPr id="289" name="Graphic 288">
            <a:extLst>
              <a:ext uri="{FF2B5EF4-FFF2-40B4-BE49-F238E27FC236}">
                <a16:creationId xmlns:a16="http://schemas.microsoft.com/office/drawing/2014/main" id="{3D0704FF-0E24-0848-2E2F-CEAE44D7C440}"/>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6131128" y="4479857"/>
            <a:ext cx="263635" cy="263635"/>
          </a:xfrm>
          <a:prstGeom prst="rect">
            <a:avLst/>
          </a:prstGeom>
        </p:spPr>
      </p:pic>
      <p:pic>
        <p:nvPicPr>
          <p:cNvPr id="292" name="Graphic 291">
            <a:extLst>
              <a:ext uri="{FF2B5EF4-FFF2-40B4-BE49-F238E27FC236}">
                <a16:creationId xmlns:a16="http://schemas.microsoft.com/office/drawing/2014/main" id="{92053CAC-6961-A65E-B98E-253723F5C86A}"/>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6131128" y="5531436"/>
            <a:ext cx="263635" cy="263635"/>
          </a:xfrm>
          <a:prstGeom prst="rect">
            <a:avLst/>
          </a:prstGeom>
        </p:spPr>
      </p:pic>
      <p:pic>
        <p:nvPicPr>
          <p:cNvPr id="295" name="Picture 2" descr="openai&quot; Icon - Download for free – Iconduck">
            <a:extLst>
              <a:ext uri="{FF2B5EF4-FFF2-40B4-BE49-F238E27FC236}">
                <a16:creationId xmlns:a16="http://schemas.microsoft.com/office/drawing/2014/main" id="{3E3B9E60-AEAA-09F1-183E-A760431799C0}"/>
              </a:ext>
            </a:extLst>
          </p:cNvPr>
          <p:cNvPicPr>
            <a:picLocks noChangeAspect="1" noChangeArrowheads="1"/>
          </p:cNvPicPr>
          <p:nvPr/>
        </p:nvPicPr>
        <p:blipFill>
          <a:blip r:embed="rId19" cstate="hqprint">
            <a:extLst>
              <a:ext uri="{BEBA8EAE-BF5A-486C-A8C5-ECC9F3942E4B}">
                <a14:imgProps xmlns:a14="http://schemas.microsoft.com/office/drawing/2010/main">
                  <a14:imgLayer r:embed="rId20">
                    <a14:imgEffect>
                      <a14:artisticPhotocopy/>
                    </a14:imgEffect>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6462267" y="6080293"/>
            <a:ext cx="213046" cy="216000"/>
          </a:xfrm>
          <a:prstGeom prst="rect">
            <a:avLst/>
          </a:prstGeom>
          <a:noFill/>
        </p:spPr>
      </p:pic>
      <p:pic>
        <p:nvPicPr>
          <p:cNvPr id="298" name="Graphic 297">
            <a:extLst>
              <a:ext uri="{FF2B5EF4-FFF2-40B4-BE49-F238E27FC236}">
                <a16:creationId xmlns:a16="http://schemas.microsoft.com/office/drawing/2014/main" id="{47E8353A-A976-60BE-B455-7D8980EF9552}"/>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6457363" y="3970714"/>
            <a:ext cx="211906" cy="216000"/>
          </a:xfrm>
          <a:prstGeom prst="rect">
            <a:avLst/>
          </a:prstGeom>
        </p:spPr>
      </p:pic>
      <p:pic>
        <p:nvPicPr>
          <p:cNvPr id="301" name="Graphic 300">
            <a:extLst>
              <a:ext uri="{FF2B5EF4-FFF2-40B4-BE49-F238E27FC236}">
                <a16:creationId xmlns:a16="http://schemas.microsoft.com/office/drawing/2014/main" id="{1036D6C5-F908-8561-B11D-8DD96883916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437316" y="5002722"/>
            <a:ext cx="252000" cy="252000"/>
          </a:xfrm>
          <a:prstGeom prst="rect">
            <a:avLst/>
          </a:prstGeom>
        </p:spPr>
      </p:pic>
      <p:pic>
        <p:nvPicPr>
          <p:cNvPr id="5" name="Graphic 4">
            <a:extLst>
              <a:ext uri="{FF2B5EF4-FFF2-40B4-BE49-F238E27FC236}">
                <a16:creationId xmlns:a16="http://schemas.microsoft.com/office/drawing/2014/main" id="{C060C114-DE1A-191D-DBE4-C5ED02CCC8D5}"/>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141517" y="3438442"/>
            <a:ext cx="252000" cy="252000"/>
          </a:xfrm>
          <a:prstGeom prst="rect">
            <a:avLst/>
          </a:prstGeom>
        </p:spPr>
      </p:pic>
      <p:pic>
        <p:nvPicPr>
          <p:cNvPr id="8" name="Graphic 7">
            <a:extLst>
              <a:ext uri="{FF2B5EF4-FFF2-40B4-BE49-F238E27FC236}">
                <a16:creationId xmlns:a16="http://schemas.microsoft.com/office/drawing/2014/main" id="{923076DA-A741-A8E6-B4BD-B35570CA149F}"/>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147567" y="6047055"/>
            <a:ext cx="264600" cy="252000"/>
          </a:xfrm>
          <a:prstGeom prst="rect">
            <a:avLst/>
          </a:prstGeom>
        </p:spPr>
      </p:pic>
      <p:pic>
        <p:nvPicPr>
          <p:cNvPr id="6" name="Graphic 5">
            <a:extLst>
              <a:ext uri="{FF2B5EF4-FFF2-40B4-BE49-F238E27FC236}">
                <a16:creationId xmlns:a16="http://schemas.microsoft.com/office/drawing/2014/main" id="{0E72A755-B15C-D297-AF75-B17CC54D14D3}"/>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152730" y="2392177"/>
            <a:ext cx="252000" cy="252000"/>
          </a:xfrm>
          <a:prstGeom prst="rect">
            <a:avLst/>
          </a:prstGeom>
        </p:spPr>
      </p:pic>
      <p:pic>
        <p:nvPicPr>
          <p:cNvPr id="10" name="Graphic 9">
            <a:extLst>
              <a:ext uri="{FF2B5EF4-FFF2-40B4-BE49-F238E27FC236}">
                <a16:creationId xmlns:a16="http://schemas.microsoft.com/office/drawing/2014/main" id="{AD572CC9-58D0-CE6E-924D-4EF6A643E903}"/>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6439160" y="4487268"/>
            <a:ext cx="252000" cy="252000"/>
          </a:xfrm>
          <a:prstGeom prst="rect">
            <a:avLst/>
          </a:prstGeom>
        </p:spPr>
      </p:pic>
    </p:spTree>
    <p:extLst>
      <p:ext uri="{BB962C8B-B14F-4D97-AF65-F5344CB8AC3E}">
        <p14:creationId xmlns:p14="http://schemas.microsoft.com/office/powerpoint/2010/main" val="14028558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Azure OpenAI reference architecture</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p:txBody>
          <a:bodyPr/>
          <a:lstStyle/>
          <a:p>
            <a:r>
              <a:rPr lang="en-US"/>
              <a:t>Azure OpenAI Landing Zone reference architecture</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4675296"/>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share this example?</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Using your own Azure OpenAI service? Consider reviewing the Azure OpenAI Landing Zone.</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Azure Landing Zones provide a solid foundation for your cloud environment. When deploying complex AI services such as Azure OpenAI, using a Landing Zone approach helps you manage your resources in a structured, consistent manner, ensuring governance, compliance, and security are properly maintained.</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The Azure OpenAI Landing Zone is a reference architecture that integrates a variety of services to create a seamless infrastructure for running OpenAI workloads.</a:t>
            </a:r>
          </a:p>
          <a:p>
            <a:pPr marL="285750" indent="-200025" defTabSz="914367">
              <a:spcBef>
                <a:spcPts val="300"/>
              </a:spcBef>
              <a:spcAft>
                <a:spcPts val="0"/>
              </a:spcAft>
              <a:buSzTx/>
              <a:buFont typeface="Arial" panose="020B0604020202020204" pitchFamily="34" charset="0"/>
              <a:buChar char="•"/>
              <a:defRPr/>
            </a:pPr>
            <a:endParaRPr lang="en-US" sz="1200">
              <a:solidFill>
                <a:srgbClr val="FFFFFF">
                  <a:lumMod val="95000"/>
                </a:srgbClr>
              </a:solidFill>
              <a:latin typeface="Aptos" panose="020B0004020202020204" pitchFamily="34" charset="0"/>
            </a:endParaRPr>
          </a:p>
          <a:p>
            <a:pPr marL="85725" defTabSz="914367">
              <a:spcBef>
                <a:spcPts val="300"/>
              </a:spcBef>
              <a:spcAft>
                <a:spcPts val="0"/>
              </a:spcAft>
              <a:buSzTx/>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rPr>
              <a:t>Azure OpenAI Landing Zone reference architecture</a:t>
            </a:r>
            <a:endParaRPr lang="en-US" sz="1200">
              <a:solidFill>
                <a:srgbClr val="FFFFFF">
                  <a:lumMod val="95000"/>
                </a:srgbClr>
              </a:solidFill>
              <a:latin typeface="Aptos" panose="020B0004020202020204" pitchFamily="34" charset="0"/>
            </a:endParaRPr>
          </a:p>
        </p:txBody>
      </p:sp>
      <p:pic>
        <p:nvPicPr>
          <p:cNvPr id="6" name="Picture 5" descr="A screenshot of a computer&#10;&#10;Description automatically generated">
            <a:extLst>
              <a:ext uri="{FF2B5EF4-FFF2-40B4-BE49-F238E27FC236}">
                <a16:creationId xmlns:a16="http://schemas.microsoft.com/office/drawing/2014/main" id="{74D29180-CDB8-39F3-E353-872E53A72439}"/>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76200" y="1514474"/>
            <a:ext cx="8420100" cy="5025995"/>
          </a:xfrm>
          <a:prstGeom prst="rect">
            <a:avLst/>
          </a:prstGeom>
          <a:ln w="76200">
            <a:solidFill>
              <a:schemeClr val="bg2">
                <a:lumMod val="65000"/>
                <a:lumOff val="35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9809672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Generative answers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Dynamically generate answers real-time based on content you choose</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5083100"/>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By default, generative answers is available in the ‘Conversational </a:t>
            </a:r>
            <a:r>
              <a:rPr lang="en-US" sz="1200" dirty="0">
                <a:solidFill>
                  <a:srgbClr val="FFFFFF">
                    <a:lumMod val="95000"/>
                  </a:srgbClr>
                </a:solidFill>
                <a:latin typeface="Aptos" panose="020B0004020202020204" pitchFamily="34" charset="0"/>
              </a:rPr>
              <a:t>boosting’ </a:t>
            </a: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system topic that triggers just before ‘Fallback’, when an intent isn’t recognized.</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Generative answers nodes can however be used throughout your custom and system topics, and the data sources be different and even set dynamically.</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3"/>
              </a:rPr>
              <a:t>Generative answers</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4"/>
              </a:rPr>
              <a:t>Generative answers node</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5"/>
              </a:rPr>
              <a:t>Generative answers with Bing Custom Search (video)</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6"/>
              </a:rPr>
              <a:t>Generative answers with custom data – ServiceNow (video)</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7"/>
              </a:rPr>
              <a:t>Generative answers with uploaded documents (video)</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8"/>
              </a:rPr>
              <a:t>Customize responses with generative answers (video)</a:t>
            </a:r>
            <a:endParaRPr lang="en-US" sz="1200" dirty="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1795604809"/>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t>What data sources are you using for generative answers?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t>Do you use custom instructions?</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Where, in your topic structure, do you leverage generative answers?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more advanced scenarios that require your own large language models (LLMs)?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dirty="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758342"/>
            <a:ext cx="5400000" cy="1246134"/>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dirty="0">
                <a:solidFill>
                  <a:srgbClr val="000000"/>
                </a:solidFill>
                <a:latin typeface="Aptos" panose="020B0004020202020204" pitchFamily="34" charset="0"/>
                <a:ea typeface="Segoe UI" pitchFamily="34" charset="0"/>
                <a:cs typeface="Segoe UI" pitchFamily="34" charset="0"/>
              </a:rPr>
              <a:t>Example answer </a:t>
            </a:r>
            <a:r>
              <a:rPr lang="en-US" sz="1600" dirty="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dirty="0">
                <a:solidFill>
                  <a:srgbClr val="000000"/>
                </a:solidFill>
                <a:latin typeface="Aptos" panose="020B0004020202020204" pitchFamily="34" charset="0"/>
                <a:cs typeface="Segoe UI" pitchFamily="34" charset="0"/>
              </a:rPr>
              <a:t>Yes, over public websites, internal SharePoint sites, and ServiceNow knowledge bases.</a:t>
            </a:r>
          </a:p>
          <a:p>
            <a:pPr algn="l" defTabSz="932472" fontAlgn="base">
              <a:spcBef>
                <a:spcPct val="0"/>
              </a:spcBef>
              <a:spcAft>
                <a:spcPts val="600"/>
              </a:spcAft>
            </a:pPr>
            <a:r>
              <a:rPr lang="en-US" sz="1400" dirty="0">
                <a:solidFill>
                  <a:srgbClr val="000000"/>
                </a:solidFill>
                <a:latin typeface="Aptos" panose="020B0004020202020204" pitchFamily="34" charset="0"/>
                <a:cs typeface="Segoe UI" pitchFamily="34" charset="0"/>
              </a:rPr>
              <a:t> Instructions to return friendly and brief answers (40 words max).</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Mostly in custom topics that will contain trigger phrases and entity questions that will direct the user towards the right data source. Conversational boosting will use public FAQ websites.</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Yes, as a last resort and to handle chitchat and unrelated queries, the copilot will be able to answer in a ChatGPT manner (e.g. help write me a SQL query, etc.)</a:t>
            </a:r>
          </a:p>
        </p:txBody>
      </p:sp>
    </p:spTree>
    <p:extLst>
      <p:ext uri="{BB962C8B-B14F-4D97-AF65-F5344CB8AC3E}">
        <p14:creationId xmlns:p14="http://schemas.microsoft.com/office/powerpoint/2010/main" val="297148628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a:xfrm>
            <a:off x="588263" y="330201"/>
            <a:ext cx="11018520" cy="553999"/>
          </a:xfrm>
        </p:spPr>
        <p:txBody>
          <a:bodyPr/>
          <a:lstStyle/>
          <a:p>
            <a:r>
              <a:rPr lang="en-US"/>
              <a:t>Implementation Review</a:t>
            </a:r>
            <a:endParaRPr lang="en-GB"/>
          </a:p>
        </p:txBody>
      </p:sp>
      <p:sp>
        <p:nvSpPr>
          <p:cNvPr id="40" name="Rectangle 39">
            <a:extLst>
              <a:ext uri="{FF2B5EF4-FFF2-40B4-BE49-F238E27FC236}">
                <a16:creationId xmlns:a16="http://schemas.microsoft.com/office/drawing/2014/main" id="{8550DF09-0D7B-4F8E-8ACF-13567A221AF3}"/>
              </a:ext>
            </a:extLst>
          </p:cNvPr>
          <p:cNvSpPr/>
          <p:nvPr/>
        </p:nvSpPr>
        <p:spPr>
          <a:xfrm>
            <a:off x="1311613" y="1147225"/>
            <a:ext cx="4621220" cy="4750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lvl="0" defTabSz="914225"/>
            <a:r>
              <a:rPr lang="en-US" sz="2800">
                <a:ln w="3175">
                  <a:noFill/>
                </a:ln>
                <a:solidFill>
                  <a:schemeClr val="accent2"/>
                </a:solidFill>
                <a:latin typeface="Aptos SemiBold" panose="020B0004020202020204" pitchFamily="34" charset="0"/>
                <a:cs typeface="Segoe UI" pitchFamily="34" charset="0"/>
              </a:rPr>
              <a:t>Agenda</a:t>
            </a:r>
          </a:p>
        </p:txBody>
      </p:sp>
      <p:sp>
        <p:nvSpPr>
          <p:cNvPr id="41" name="Rectangle 40">
            <a:extLst>
              <a:ext uri="{FF2B5EF4-FFF2-40B4-BE49-F238E27FC236}">
                <a16:creationId xmlns:a16="http://schemas.microsoft.com/office/drawing/2014/main" id="{177907F9-2172-46A3-AEA0-8DD4122F217B}"/>
              </a:ext>
            </a:extLst>
          </p:cNvPr>
          <p:cNvSpPr/>
          <p:nvPr/>
        </p:nvSpPr>
        <p:spPr>
          <a:xfrm>
            <a:off x="6121273" y="1374543"/>
            <a:ext cx="5613527" cy="5140553"/>
          </a:xfrm>
          <a:prstGeom prst="rect">
            <a:avLst/>
          </a:prstGeom>
          <a:solidFill>
            <a:schemeClr val="bg1"/>
          </a:solidFill>
          <a:ln w="317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a:spcBef>
                <a:spcPts val="1200"/>
              </a:spcBef>
            </a:pPr>
            <a:r>
              <a:rPr lang="en-GB" sz="1600">
                <a:solidFill>
                  <a:schemeClr val="tx1"/>
                </a:solidFill>
                <a:latin typeface="Aptos" panose="020B0004020202020204" pitchFamily="34" charset="0"/>
              </a:rPr>
              <a:t>The objective is to understand the various aspects of the project and provide recommendations, guidance, best practices, and highlight any risks or gaps in the plan. </a:t>
            </a:r>
            <a:br>
              <a:rPr lang="en-GB" sz="1600">
                <a:solidFill>
                  <a:schemeClr val="tx1"/>
                </a:solidFill>
                <a:latin typeface="Aptos" panose="020B0004020202020204" pitchFamily="34" charset="0"/>
              </a:rPr>
            </a:br>
            <a:r>
              <a:rPr lang="en-GB" sz="1600">
                <a:solidFill>
                  <a:schemeClr val="tx1"/>
                </a:solidFill>
                <a:latin typeface="Aptos" panose="020B0004020202020204" pitchFamily="34" charset="0"/>
              </a:rPr>
              <a:t>It is also an opportunity to discuss product roadmap and release alignment.</a:t>
            </a:r>
          </a:p>
          <a:p>
            <a:pPr>
              <a:spcBef>
                <a:spcPts val="1200"/>
              </a:spcBef>
            </a:pPr>
            <a:endParaRPr lang="en-GB" sz="1600">
              <a:solidFill>
                <a:schemeClr val="tx1"/>
              </a:solidFill>
              <a:latin typeface="Aptos" panose="020B0004020202020204" pitchFamily="34" charset="0"/>
            </a:endParaRPr>
          </a:p>
        </p:txBody>
      </p:sp>
      <p:sp>
        <p:nvSpPr>
          <p:cNvPr id="42" name="Rectangle: Rounded Corners 14">
            <a:extLst>
              <a:ext uri="{FF2B5EF4-FFF2-40B4-BE49-F238E27FC236}">
                <a16:creationId xmlns:a16="http://schemas.microsoft.com/office/drawing/2014/main" id="{FCCFC8E7-228A-485F-B89E-E8B4B03CC681}"/>
              </a:ext>
            </a:extLst>
          </p:cNvPr>
          <p:cNvSpPr/>
          <p:nvPr/>
        </p:nvSpPr>
        <p:spPr bwMode="auto">
          <a:xfrm>
            <a:off x="405657" y="1762061"/>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4A8E8564-839D-4D78-B946-D71D10D7FB42}"/>
              </a:ext>
            </a:extLst>
          </p:cNvPr>
          <p:cNvCxnSpPr>
            <a:cxnSpLocks/>
          </p:cNvCxnSpPr>
          <p:nvPr/>
        </p:nvCxnSpPr>
        <p:spPr>
          <a:xfrm>
            <a:off x="1" y="1858175"/>
            <a:ext cx="6121272" cy="0"/>
          </a:xfrm>
          <a:prstGeom prst="line">
            <a:avLst/>
          </a:prstGeom>
          <a:ln w="28575">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DD59AE0A-666C-60CD-D011-646AF715CECC}"/>
              </a:ext>
            </a:extLst>
          </p:cNvPr>
          <p:cNvGrpSpPr/>
          <p:nvPr/>
        </p:nvGrpSpPr>
        <p:grpSpPr>
          <a:xfrm>
            <a:off x="738039" y="1977722"/>
            <a:ext cx="5200970" cy="522386"/>
            <a:chOff x="731863" y="2125404"/>
            <a:chExt cx="5200970" cy="522386"/>
          </a:xfrm>
        </p:grpSpPr>
        <p:sp>
          <p:nvSpPr>
            <p:cNvPr id="55" name="Rectangle 54">
              <a:extLst>
                <a:ext uri="{FF2B5EF4-FFF2-40B4-BE49-F238E27FC236}">
                  <a16:creationId xmlns:a16="http://schemas.microsoft.com/office/drawing/2014/main" id="{D909AFD3-772D-428E-8735-D3CC0F3F9928}"/>
                </a:ext>
              </a:extLst>
            </p:cNvPr>
            <p:cNvSpPr/>
            <p:nvPr/>
          </p:nvSpPr>
          <p:spPr>
            <a:xfrm>
              <a:off x="1173408" y="2125404"/>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r>
                <a:rPr lang="en-GB" sz="1800">
                  <a:solidFill>
                    <a:schemeClr val="tx1"/>
                  </a:solidFill>
                  <a:latin typeface="Aptos" panose="020B0004020202020204" pitchFamily="34" charset="0"/>
                </a:rPr>
                <a:t>Project overview</a:t>
              </a:r>
            </a:p>
          </p:txBody>
        </p:sp>
        <p:grpSp>
          <p:nvGrpSpPr>
            <p:cNvPr id="56" name="Group 55">
              <a:extLst>
                <a:ext uri="{FF2B5EF4-FFF2-40B4-BE49-F238E27FC236}">
                  <a16:creationId xmlns:a16="http://schemas.microsoft.com/office/drawing/2014/main" id="{343C8747-F64E-4A18-A94A-9D3F8224370C}"/>
                </a:ext>
              </a:extLst>
            </p:cNvPr>
            <p:cNvGrpSpPr/>
            <p:nvPr/>
          </p:nvGrpSpPr>
          <p:grpSpPr>
            <a:xfrm>
              <a:off x="731863" y="2223541"/>
              <a:ext cx="326112" cy="326112"/>
              <a:chOff x="115497" y="1864737"/>
              <a:chExt cx="461744" cy="461744"/>
            </a:xfrm>
            <a:solidFill>
              <a:schemeClr val="tx2"/>
            </a:solidFill>
          </p:grpSpPr>
          <p:sp>
            <p:nvSpPr>
              <p:cNvPr id="57" name="Freeform: Shape 56">
                <a:extLst>
                  <a:ext uri="{FF2B5EF4-FFF2-40B4-BE49-F238E27FC236}">
                    <a16:creationId xmlns:a16="http://schemas.microsoft.com/office/drawing/2014/main" id="{9A72F8EA-291F-4570-84D1-25DC141B48F8}"/>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58" name="Graphic 77">
                <a:extLst>
                  <a:ext uri="{FF2B5EF4-FFF2-40B4-BE49-F238E27FC236}">
                    <a16:creationId xmlns:a16="http://schemas.microsoft.com/office/drawing/2014/main" id="{9A88097F-834B-41ED-84A6-F60654AB22D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grpSp>
      <p:sp>
        <p:nvSpPr>
          <p:cNvPr id="89" name="Rectangle 88">
            <a:extLst>
              <a:ext uri="{FF2B5EF4-FFF2-40B4-BE49-F238E27FC236}">
                <a16:creationId xmlns:a16="http://schemas.microsoft.com/office/drawing/2014/main" id="{429D1AB2-FD1C-420E-91FC-D03A20DC1B8B}"/>
              </a:ext>
            </a:extLst>
          </p:cNvPr>
          <p:cNvSpPr/>
          <p:nvPr/>
        </p:nvSpPr>
        <p:spPr>
          <a:xfrm>
            <a:off x="6121273" y="1211265"/>
            <a:ext cx="5613527" cy="163278"/>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endParaRPr lang="en-US" sz="1600">
              <a:solidFill>
                <a:schemeClr val="bg1"/>
              </a:solidFill>
              <a:latin typeface="+mj-lt"/>
            </a:endParaRPr>
          </a:p>
        </p:txBody>
      </p:sp>
      <p:grpSp>
        <p:nvGrpSpPr>
          <p:cNvPr id="90" name="Group 89">
            <a:extLst>
              <a:ext uri="{FF2B5EF4-FFF2-40B4-BE49-F238E27FC236}">
                <a16:creationId xmlns:a16="http://schemas.microsoft.com/office/drawing/2014/main" id="{AB4443CD-27CA-4DBD-A805-FB445344CC74}"/>
              </a:ext>
            </a:extLst>
          </p:cNvPr>
          <p:cNvGrpSpPr/>
          <p:nvPr/>
        </p:nvGrpSpPr>
        <p:grpSpPr>
          <a:xfrm>
            <a:off x="6434855" y="3195028"/>
            <a:ext cx="809756" cy="809754"/>
            <a:chOff x="6456428" y="2720976"/>
            <a:chExt cx="917704" cy="917702"/>
          </a:xfrm>
          <a:solidFill>
            <a:schemeClr val="accent2"/>
          </a:solidFill>
        </p:grpSpPr>
        <p:sp>
          <p:nvSpPr>
            <p:cNvPr id="91" name="Freeform: Shape 90">
              <a:extLst>
                <a:ext uri="{FF2B5EF4-FFF2-40B4-BE49-F238E27FC236}">
                  <a16:creationId xmlns:a16="http://schemas.microsoft.com/office/drawing/2014/main" id="{F71E6BB8-F6B2-4A70-9C26-62A830F5F11B}"/>
                </a:ext>
              </a:extLst>
            </p:cNvPr>
            <p:cNvSpPr/>
            <p:nvPr/>
          </p:nvSpPr>
          <p:spPr bwMode="auto">
            <a:xfrm>
              <a:off x="6456428" y="2720976"/>
              <a:ext cx="917704" cy="917702"/>
            </a:xfrm>
            <a:custGeom>
              <a:avLst/>
              <a:gdLst>
                <a:gd name="connsiteX0" fmla="*/ 458852 w 917704"/>
                <a:gd name="connsiteY0" fmla="*/ 33532 h 917702"/>
                <a:gd name="connsiteX1" fmla="*/ 33532 w 917704"/>
                <a:gd name="connsiteY1" fmla="*/ 458851 h 917702"/>
                <a:gd name="connsiteX2" fmla="*/ 458852 w 917704"/>
                <a:gd name="connsiteY2" fmla="*/ 884170 h 917702"/>
                <a:gd name="connsiteX3" fmla="*/ 884172 w 917704"/>
                <a:gd name="connsiteY3" fmla="*/ 458851 h 917702"/>
                <a:gd name="connsiteX4" fmla="*/ 458852 w 917704"/>
                <a:gd name="connsiteY4" fmla="*/ 33532 h 917702"/>
                <a:gd name="connsiteX5" fmla="*/ 458852 w 917704"/>
                <a:gd name="connsiteY5" fmla="*/ 0 h 917702"/>
                <a:gd name="connsiteX6" fmla="*/ 917704 w 917704"/>
                <a:gd name="connsiteY6" fmla="*/ 458851 h 917702"/>
                <a:gd name="connsiteX7" fmla="*/ 458852 w 917704"/>
                <a:gd name="connsiteY7" fmla="*/ 917702 h 917702"/>
                <a:gd name="connsiteX8" fmla="*/ 0 w 917704"/>
                <a:gd name="connsiteY8" fmla="*/ 458851 h 917702"/>
                <a:gd name="connsiteX9" fmla="*/ 458852 w 917704"/>
                <a:gd name="connsiteY9" fmla="*/ 0 h 91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7704" h="917702">
                  <a:moveTo>
                    <a:pt x="458852" y="33532"/>
                  </a:moveTo>
                  <a:cubicBezTo>
                    <a:pt x="223954" y="33532"/>
                    <a:pt x="33532" y="223954"/>
                    <a:pt x="33532" y="458851"/>
                  </a:cubicBezTo>
                  <a:cubicBezTo>
                    <a:pt x="33532" y="693748"/>
                    <a:pt x="223954" y="884170"/>
                    <a:pt x="458852" y="884170"/>
                  </a:cubicBezTo>
                  <a:cubicBezTo>
                    <a:pt x="693750" y="884170"/>
                    <a:pt x="884172" y="693748"/>
                    <a:pt x="884172" y="458851"/>
                  </a:cubicBezTo>
                  <a:cubicBezTo>
                    <a:pt x="884172" y="223954"/>
                    <a:pt x="693750" y="33532"/>
                    <a:pt x="458852" y="33532"/>
                  </a:cubicBezTo>
                  <a:close/>
                  <a:moveTo>
                    <a:pt x="458852" y="0"/>
                  </a:moveTo>
                  <a:cubicBezTo>
                    <a:pt x="712269" y="0"/>
                    <a:pt x="917704" y="205435"/>
                    <a:pt x="917704" y="458851"/>
                  </a:cubicBezTo>
                  <a:cubicBezTo>
                    <a:pt x="917704" y="712267"/>
                    <a:pt x="712269" y="917702"/>
                    <a:pt x="458852" y="917702"/>
                  </a:cubicBezTo>
                  <a:cubicBezTo>
                    <a:pt x="205435" y="917702"/>
                    <a:pt x="0" y="712267"/>
                    <a:pt x="0" y="458851"/>
                  </a:cubicBezTo>
                  <a:cubicBezTo>
                    <a:pt x="0" y="205435"/>
                    <a:pt x="205435" y="0"/>
                    <a:pt x="45885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92" name="Freeform 8">
              <a:extLst>
                <a:ext uri="{FF2B5EF4-FFF2-40B4-BE49-F238E27FC236}">
                  <a16:creationId xmlns:a16="http://schemas.microsoft.com/office/drawing/2014/main" id="{6BDC5852-9503-4CDA-B807-61D5949A5EBC}"/>
                </a:ext>
              </a:extLst>
            </p:cNvPr>
            <p:cNvSpPr>
              <a:spLocks/>
            </p:cNvSpPr>
            <p:nvPr/>
          </p:nvSpPr>
          <p:spPr bwMode="auto">
            <a:xfrm rot="10800000" flipH="1">
              <a:off x="6678730" y="3009901"/>
              <a:ext cx="473100" cy="339852"/>
            </a:xfrm>
            <a:custGeom>
              <a:avLst/>
              <a:gdLst>
                <a:gd name="T0" fmla="*/ 85 w 231"/>
                <a:gd name="T1" fmla="*/ 0 h 170"/>
                <a:gd name="T2" fmla="*/ 152 w 231"/>
                <a:gd name="T3" fmla="*/ 61 h 170"/>
                <a:gd name="T4" fmla="*/ 0 w 231"/>
                <a:gd name="T5" fmla="*/ 61 h 170"/>
                <a:gd name="T6" fmla="*/ 0 w 231"/>
                <a:gd name="T7" fmla="*/ 105 h 170"/>
                <a:gd name="T8" fmla="*/ 152 w 231"/>
                <a:gd name="T9" fmla="*/ 105 h 170"/>
                <a:gd name="T10" fmla="*/ 85 w 231"/>
                <a:gd name="T11" fmla="*/ 170 h 170"/>
                <a:gd name="T12" fmla="*/ 140 w 231"/>
                <a:gd name="T13" fmla="*/ 170 h 170"/>
                <a:gd name="T14" fmla="*/ 231 w 231"/>
                <a:gd name="T15" fmla="*/ 85 h 170"/>
                <a:gd name="T16" fmla="*/ 140 w 231"/>
                <a:gd name="T17" fmla="*/ 0 h 170"/>
                <a:gd name="T18" fmla="*/ 85 w 23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170">
                  <a:moveTo>
                    <a:pt x="85" y="0"/>
                  </a:moveTo>
                  <a:cubicBezTo>
                    <a:pt x="85" y="0"/>
                    <a:pt x="85" y="0"/>
                    <a:pt x="152" y="61"/>
                  </a:cubicBezTo>
                  <a:cubicBezTo>
                    <a:pt x="0" y="61"/>
                    <a:pt x="0" y="61"/>
                    <a:pt x="0" y="61"/>
                  </a:cubicBezTo>
                  <a:cubicBezTo>
                    <a:pt x="0" y="61"/>
                    <a:pt x="0" y="61"/>
                    <a:pt x="0" y="105"/>
                  </a:cubicBezTo>
                  <a:cubicBezTo>
                    <a:pt x="0" y="105"/>
                    <a:pt x="0" y="105"/>
                    <a:pt x="152" y="105"/>
                  </a:cubicBezTo>
                  <a:cubicBezTo>
                    <a:pt x="152" y="105"/>
                    <a:pt x="152" y="105"/>
                    <a:pt x="85" y="170"/>
                  </a:cubicBezTo>
                  <a:cubicBezTo>
                    <a:pt x="85" y="170"/>
                    <a:pt x="85" y="170"/>
                    <a:pt x="140" y="170"/>
                  </a:cubicBezTo>
                  <a:cubicBezTo>
                    <a:pt x="140" y="170"/>
                    <a:pt x="140" y="170"/>
                    <a:pt x="231" y="85"/>
                  </a:cubicBezTo>
                  <a:cubicBezTo>
                    <a:pt x="231" y="85"/>
                    <a:pt x="231" y="85"/>
                    <a:pt x="140" y="0"/>
                  </a:cubicBezTo>
                  <a:cubicBezTo>
                    <a:pt x="140" y="0"/>
                    <a:pt x="140" y="0"/>
                    <a:pt x="8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latin typeface="Aptos" panose="020B0004020202020204" pitchFamily="34" charset="0"/>
              </a:endParaRPr>
            </a:p>
          </p:txBody>
        </p:sp>
      </p:grpSp>
      <p:grpSp>
        <p:nvGrpSpPr>
          <p:cNvPr id="93" name="Group 92">
            <a:extLst>
              <a:ext uri="{FF2B5EF4-FFF2-40B4-BE49-F238E27FC236}">
                <a16:creationId xmlns:a16="http://schemas.microsoft.com/office/drawing/2014/main" id="{5E1CA762-CB82-429E-89B2-E95C130A0A2A}"/>
              </a:ext>
            </a:extLst>
          </p:cNvPr>
          <p:cNvGrpSpPr/>
          <p:nvPr/>
        </p:nvGrpSpPr>
        <p:grpSpPr>
          <a:xfrm>
            <a:off x="650727" y="1143371"/>
            <a:ext cx="497036" cy="499600"/>
            <a:chOff x="8121835" y="4193647"/>
            <a:chExt cx="847725" cy="852101"/>
          </a:xfrm>
        </p:grpSpPr>
        <p:sp>
          <p:nvSpPr>
            <p:cNvPr id="94" name="Freeform: Shape 93">
              <a:extLst>
                <a:ext uri="{FF2B5EF4-FFF2-40B4-BE49-F238E27FC236}">
                  <a16:creationId xmlns:a16="http://schemas.microsoft.com/office/drawing/2014/main" id="{435EF289-2D65-4F5A-B305-094781357BB8}"/>
                </a:ext>
              </a:extLst>
            </p:cNvPr>
            <p:cNvSpPr/>
            <p:nvPr/>
          </p:nvSpPr>
          <p:spPr>
            <a:xfrm>
              <a:off x="8121835" y="4242767"/>
              <a:ext cx="847725" cy="152400"/>
            </a:xfrm>
            <a:custGeom>
              <a:avLst/>
              <a:gdLst>
                <a:gd name="connsiteX0" fmla="*/ 826296 w 847725"/>
                <a:gd name="connsiteY0" fmla="*/ 0 h 152400"/>
                <a:gd name="connsiteX1" fmla="*/ 738024 w 847725"/>
                <a:gd name="connsiteY1" fmla="*/ 0 h 152400"/>
                <a:gd name="connsiteX2" fmla="*/ 738024 w 847725"/>
                <a:gd name="connsiteY2" fmla="*/ 58298 h 152400"/>
                <a:gd name="connsiteX3" fmla="*/ 710224 w 847725"/>
                <a:gd name="connsiteY3" fmla="*/ 86096 h 152400"/>
                <a:gd name="connsiteX4" fmla="*/ 682423 w 847725"/>
                <a:gd name="connsiteY4" fmla="*/ 58298 h 152400"/>
                <a:gd name="connsiteX5" fmla="*/ 682423 w 847725"/>
                <a:gd name="connsiteY5" fmla="*/ 0 h 152400"/>
                <a:gd name="connsiteX6" fmla="*/ 549318 w 847725"/>
                <a:gd name="connsiteY6" fmla="*/ 0 h 152400"/>
                <a:gd name="connsiteX7" fmla="*/ 549318 w 847725"/>
                <a:gd name="connsiteY7" fmla="*/ 58298 h 152400"/>
                <a:gd name="connsiteX8" fmla="*/ 521516 w 847725"/>
                <a:gd name="connsiteY8" fmla="*/ 86096 h 152400"/>
                <a:gd name="connsiteX9" fmla="*/ 493718 w 847725"/>
                <a:gd name="connsiteY9" fmla="*/ 58298 h 152400"/>
                <a:gd name="connsiteX10" fmla="*/ 493718 w 847725"/>
                <a:gd name="connsiteY10" fmla="*/ 0 h 152400"/>
                <a:gd name="connsiteX11" fmla="*/ 360611 w 847725"/>
                <a:gd name="connsiteY11" fmla="*/ 0 h 152400"/>
                <a:gd name="connsiteX12" fmla="*/ 360611 w 847725"/>
                <a:gd name="connsiteY12" fmla="*/ 58298 h 152400"/>
                <a:gd name="connsiteX13" fmla="*/ 332809 w 847725"/>
                <a:gd name="connsiteY13" fmla="*/ 86096 h 152400"/>
                <a:gd name="connsiteX14" fmla="*/ 305011 w 847725"/>
                <a:gd name="connsiteY14" fmla="*/ 58298 h 152400"/>
                <a:gd name="connsiteX15" fmla="*/ 305011 w 847725"/>
                <a:gd name="connsiteY15" fmla="*/ 0 h 152400"/>
                <a:gd name="connsiteX16" fmla="*/ 171904 w 847725"/>
                <a:gd name="connsiteY16" fmla="*/ 0 h 152400"/>
                <a:gd name="connsiteX17" fmla="*/ 171904 w 847725"/>
                <a:gd name="connsiteY17" fmla="*/ 58298 h 152400"/>
                <a:gd name="connsiteX18" fmla="*/ 144106 w 847725"/>
                <a:gd name="connsiteY18" fmla="*/ 86096 h 152400"/>
                <a:gd name="connsiteX19" fmla="*/ 116304 w 847725"/>
                <a:gd name="connsiteY19" fmla="*/ 58298 h 152400"/>
                <a:gd name="connsiteX20" fmla="*/ 116304 w 847725"/>
                <a:gd name="connsiteY20" fmla="*/ 0 h 152400"/>
                <a:gd name="connsiteX21" fmla="*/ 28073 w 847725"/>
                <a:gd name="connsiteY21" fmla="*/ 0 h 152400"/>
                <a:gd name="connsiteX22" fmla="*/ 0 w 847725"/>
                <a:gd name="connsiteY22" fmla="*/ 28069 h 152400"/>
                <a:gd name="connsiteX23" fmla="*/ 0 w 847725"/>
                <a:gd name="connsiteY23" fmla="*/ 160770 h 152400"/>
                <a:gd name="connsiteX24" fmla="*/ 854366 w 847725"/>
                <a:gd name="connsiteY24" fmla="*/ 160770 h 152400"/>
                <a:gd name="connsiteX25" fmla="*/ 854366 w 847725"/>
                <a:gd name="connsiteY25" fmla="*/ 28069 h 152400"/>
                <a:gd name="connsiteX26" fmla="*/ 826296 w 847725"/>
                <a:gd name="connsiteY26" fmla="*/ 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7725" h="152400">
                  <a:moveTo>
                    <a:pt x="826296" y="0"/>
                  </a:moveTo>
                  <a:lnTo>
                    <a:pt x="738024" y="0"/>
                  </a:lnTo>
                  <a:lnTo>
                    <a:pt x="738024" y="58298"/>
                  </a:lnTo>
                  <a:cubicBezTo>
                    <a:pt x="738024" y="73627"/>
                    <a:pt x="725550" y="86096"/>
                    <a:pt x="710224" y="86096"/>
                  </a:cubicBezTo>
                  <a:cubicBezTo>
                    <a:pt x="694897" y="86096"/>
                    <a:pt x="682423" y="73627"/>
                    <a:pt x="682423" y="58298"/>
                  </a:cubicBezTo>
                  <a:lnTo>
                    <a:pt x="682423" y="0"/>
                  </a:lnTo>
                  <a:lnTo>
                    <a:pt x="549318" y="0"/>
                  </a:lnTo>
                  <a:lnTo>
                    <a:pt x="549318" y="58298"/>
                  </a:lnTo>
                  <a:cubicBezTo>
                    <a:pt x="549318" y="73627"/>
                    <a:pt x="536846" y="86096"/>
                    <a:pt x="521516" y="86096"/>
                  </a:cubicBezTo>
                  <a:cubicBezTo>
                    <a:pt x="506187" y="86096"/>
                    <a:pt x="493718" y="73627"/>
                    <a:pt x="493718" y="58298"/>
                  </a:cubicBezTo>
                  <a:lnTo>
                    <a:pt x="493718" y="0"/>
                  </a:lnTo>
                  <a:lnTo>
                    <a:pt x="360611" y="0"/>
                  </a:lnTo>
                  <a:lnTo>
                    <a:pt x="360611" y="58298"/>
                  </a:lnTo>
                  <a:cubicBezTo>
                    <a:pt x="360611" y="73627"/>
                    <a:pt x="348139" y="86096"/>
                    <a:pt x="332809" y="86096"/>
                  </a:cubicBezTo>
                  <a:cubicBezTo>
                    <a:pt x="317480" y="86096"/>
                    <a:pt x="305011" y="73627"/>
                    <a:pt x="305011" y="58298"/>
                  </a:cubicBezTo>
                  <a:lnTo>
                    <a:pt x="305011" y="0"/>
                  </a:lnTo>
                  <a:lnTo>
                    <a:pt x="171904" y="0"/>
                  </a:lnTo>
                  <a:lnTo>
                    <a:pt x="171904" y="58298"/>
                  </a:lnTo>
                  <a:cubicBezTo>
                    <a:pt x="171904" y="73627"/>
                    <a:pt x="159435" y="86096"/>
                    <a:pt x="144106" y="86096"/>
                  </a:cubicBezTo>
                  <a:cubicBezTo>
                    <a:pt x="128777" y="86096"/>
                    <a:pt x="116304" y="73627"/>
                    <a:pt x="116304" y="58298"/>
                  </a:cubicBezTo>
                  <a:lnTo>
                    <a:pt x="116304" y="0"/>
                  </a:lnTo>
                  <a:lnTo>
                    <a:pt x="28073" y="0"/>
                  </a:lnTo>
                  <a:cubicBezTo>
                    <a:pt x="12595" y="0"/>
                    <a:pt x="0" y="12594"/>
                    <a:pt x="0" y="28069"/>
                  </a:cubicBezTo>
                  <a:lnTo>
                    <a:pt x="0" y="160770"/>
                  </a:lnTo>
                  <a:lnTo>
                    <a:pt x="854366" y="160770"/>
                  </a:lnTo>
                  <a:lnTo>
                    <a:pt x="854366" y="28069"/>
                  </a:lnTo>
                  <a:cubicBezTo>
                    <a:pt x="854366" y="12594"/>
                    <a:pt x="841774" y="0"/>
                    <a:pt x="826296" y="0"/>
                  </a:cubicBezTo>
                  <a:close/>
                </a:path>
              </a:pathLst>
            </a:custGeom>
            <a:solidFill>
              <a:schemeClr val="accent2"/>
            </a:solidFill>
            <a:ln w="6572"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6C3AC4F5-B8CF-4C17-AF27-028BA4F2F78A}"/>
                </a:ext>
              </a:extLst>
            </p:cNvPr>
            <p:cNvSpPr/>
            <p:nvPr/>
          </p:nvSpPr>
          <p:spPr>
            <a:xfrm>
              <a:off x="8817823" y="4193647"/>
              <a:ext cx="19050" cy="114300"/>
            </a:xfrm>
            <a:custGeom>
              <a:avLst/>
              <a:gdLst>
                <a:gd name="connsiteX0" fmla="*/ 14235 w 19050"/>
                <a:gd name="connsiteY0" fmla="*/ 121655 h 114300"/>
                <a:gd name="connsiteX1" fmla="*/ 28471 w 19050"/>
                <a:gd name="connsiteY1" fmla="*/ 107418 h 114300"/>
                <a:gd name="connsiteX2" fmla="*/ 28471 w 19050"/>
                <a:gd name="connsiteY2" fmla="*/ 42405 h 114300"/>
                <a:gd name="connsiteX3" fmla="*/ 28458 w 19050"/>
                <a:gd name="connsiteY3" fmla="*/ 42340 h 114300"/>
                <a:gd name="connsiteX4" fmla="*/ 28471 w 19050"/>
                <a:gd name="connsiteY4" fmla="*/ 42274 h 114300"/>
                <a:gd name="connsiteX5" fmla="*/ 28471 w 19050"/>
                <a:gd name="connsiteY5" fmla="*/ 14243 h 114300"/>
                <a:gd name="connsiteX6" fmla="*/ 14235 w 19050"/>
                <a:gd name="connsiteY6" fmla="*/ 0 h 114300"/>
                <a:gd name="connsiteX7" fmla="*/ 0 w 19050"/>
                <a:gd name="connsiteY7" fmla="*/ 14243 h 114300"/>
                <a:gd name="connsiteX8" fmla="*/ 0 w 19050"/>
                <a:gd name="connsiteY8" fmla="*/ 107418 h 114300"/>
                <a:gd name="connsiteX9" fmla="*/ 14235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35" y="121655"/>
                  </a:moveTo>
                  <a:cubicBezTo>
                    <a:pt x="22083" y="121655"/>
                    <a:pt x="28471" y="115271"/>
                    <a:pt x="28471" y="107418"/>
                  </a:cubicBezTo>
                  <a:lnTo>
                    <a:pt x="28471" y="42405"/>
                  </a:lnTo>
                  <a:cubicBezTo>
                    <a:pt x="28471" y="42382"/>
                    <a:pt x="28458" y="42363"/>
                    <a:pt x="28458" y="42340"/>
                  </a:cubicBezTo>
                  <a:cubicBezTo>
                    <a:pt x="28458" y="42316"/>
                    <a:pt x="28471" y="42297"/>
                    <a:pt x="28471" y="42274"/>
                  </a:cubicBezTo>
                  <a:lnTo>
                    <a:pt x="28471" y="14243"/>
                  </a:lnTo>
                  <a:cubicBezTo>
                    <a:pt x="28471" y="6390"/>
                    <a:pt x="22083" y="0"/>
                    <a:pt x="14235" y="0"/>
                  </a:cubicBezTo>
                  <a:cubicBezTo>
                    <a:pt x="6388" y="0"/>
                    <a:pt x="0" y="6390"/>
                    <a:pt x="0" y="14243"/>
                  </a:cubicBezTo>
                  <a:lnTo>
                    <a:pt x="0" y="107418"/>
                  </a:lnTo>
                  <a:cubicBezTo>
                    <a:pt x="0" y="115271"/>
                    <a:pt x="6388" y="121655"/>
                    <a:pt x="14235" y="121655"/>
                  </a:cubicBezTo>
                  <a:close/>
                </a:path>
              </a:pathLst>
            </a:custGeom>
            <a:solidFill>
              <a:schemeClr val="accent2"/>
            </a:solidFill>
            <a:ln w="6572"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3D9CA0F8-45DB-4452-8902-D59EF6987F2E}"/>
                </a:ext>
              </a:extLst>
            </p:cNvPr>
            <p:cNvSpPr/>
            <p:nvPr/>
          </p:nvSpPr>
          <p:spPr>
            <a:xfrm>
              <a:off x="8440408" y="4193647"/>
              <a:ext cx="19050" cy="114300"/>
            </a:xfrm>
            <a:custGeom>
              <a:avLst/>
              <a:gdLst>
                <a:gd name="connsiteX0" fmla="*/ 14237 w 19050"/>
                <a:gd name="connsiteY0" fmla="*/ 121655 h 114300"/>
                <a:gd name="connsiteX1" fmla="*/ 28477 w 19050"/>
                <a:gd name="connsiteY1" fmla="*/ 107418 h 114300"/>
                <a:gd name="connsiteX2" fmla="*/ 28477 w 19050"/>
                <a:gd name="connsiteY2" fmla="*/ 42421 h 114300"/>
                <a:gd name="connsiteX3" fmla="*/ 28460 w 19050"/>
                <a:gd name="connsiteY3" fmla="*/ 42340 h 114300"/>
                <a:gd name="connsiteX4" fmla="*/ 28477 w 19050"/>
                <a:gd name="connsiteY4" fmla="*/ 42258 h 114300"/>
                <a:gd name="connsiteX5" fmla="*/ 28477 w 19050"/>
                <a:gd name="connsiteY5" fmla="*/ 14243 h 114300"/>
                <a:gd name="connsiteX6" fmla="*/ 14237 w 19050"/>
                <a:gd name="connsiteY6" fmla="*/ 0 h 114300"/>
                <a:gd name="connsiteX7" fmla="*/ 0 w 19050"/>
                <a:gd name="connsiteY7" fmla="*/ 14243 h 114300"/>
                <a:gd name="connsiteX8" fmla="*/ 0 w 19050"/>
                <a:gd name="connsiteY8" fmla="*/ 107418 h 114300"/>
                <a:gd name="connsiteX9" fmla="*/ 14237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37" y="121655"/>
                  </a:moveTo>
                  <a:cubicBezTo>
                    <a:pt x="22091" y="121655"/>
                    <a:pt x="28477" y="115271"/>
                    <a:pt x="28477" y="107418"/>
                  </a:cubicBezTo>
                  <a:lnTo>
                    <a:pt x="28477" y="42421"/>
                  </a:lnTo>
                  <a:cubicBezTo>
                    <a:pt x="28477" y="42392"/>
                    <a:pt x="28460" y="42369"/>
                    <a:pt x="28460" y="42340"/>
                  </a:cubicBezTo>
                  <a:cubicBezTo>
                    <a:pt x="28460" y="42311"/>
                    <a:pt x="28477" y="42287"/>
                    <a:pt x="28477" y="42258"/>
                  </a:cubicBezTo>
                  <a:lnTo>
                    <a:pt x="28477" y="14243"/>
                  </a:lnTo>
                  <a:cubicBezTo>
                    <a:pt x="28477" y="6390"/>
                    <a:pt x="22091" y="0"/>
                    <a:pt x="14237" y="0"/>
                  </a:cubicBezTo>
                  <a:cubicBezTo>
                    <a:pt x="6387" y="0"/>
                    <a:pt x="0" y="6390"/>
                    <a:pt x="0" y="14243"/>
                  </a:cubicBezTo>
                  <a:lnTo>
                    <a:pt x="0" y="107418"/>
                  </a:lnTo>
                  <a:cubicBezTo>
                    <a:pt x="0" y="115271"/>
                    <a:pt x="6387" y="121655"/>
                    <a:pt x="14237" y="121655"/>
                  </a:cubicBezTo>
                  <a:close/>
                </a:path>
              </a:pathLst>
            </a:custGeom>
            <a:solidFill>
              <a:schemeClr val="accent2"/>
            </a:solidFill>
            <a:ln w="6572"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AF59A492-AF15-447B-8B4C-3EF2C022C1CB}"/>
                </a:ext>
              </a:extLst>
            </p:cNvPr>
            <p:cNvSpPr/>
            <p:nvPr/>
          </p:nvSpPr>
          <p:spPr>
            <a:xfrm>
              <a:off x="8251701" y="4193647"/>
              <a:ext cx="19050" cy="114300"/>
            </a:xfrm>
            <a:custGeom>
              <a:avLst/>
              <a:gdLst>
                <a:gd name="connsiteX0" fmla="*/ 14240 w 19050"/>
                <a:gd name="connsiteY0" fmla="*/ 121655 h 114300"/>
                <a:gd name="connsiteX1" fmla="*/ 28477 w 19050"/>
                <a:gd name="connsiteY1" fmla="*/ 107418 h 114300"/>
                <a:gd name="connsiteX2" fmla="*/ 28477 w 19050"/>
                <a:gd name="connsiteY2" fmla="*/ 42405 h 114300"/>
                <a:gd name="connsiteX3" fmla="*/ 28463 w 19050"/>
                <a:gd name="connsiteY3" fmla="*/ 42340 h 114300"/>
                <a:gd name="connsiteX4" fmla="*/ 28477 w 19050"/>
                <a:gd name="connsiteY4" fmla="*/ 42274 h 114300"/>
                <a:gd name="connsiteX5" fmla="*/ 28477 w 19050"/>
                <a:gd name="connsiteY5" fmla="*/ 14243 h 114300"/>
                <a:gd name="connsiteX6" fmla="*/ 14240 w 19050"/>
                <a:gd name="connsiteY6" fmla="*/ 0 h 114300"/>
                <a:gd name="connsiteX7" fmla="*/ 0 w 19050"/>
                <a:gd name="connsiteY7" fmla="*/ 14243 h 114300"/>
                <a:gd name="connsiteX8" fmla="*/ 0 w 19050"/>
                <a:gd name="connsiteY8" fmla="*/ 107418 h 114300"/>
                <a:gd name="connsiteX9" fmla="*/ 14240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40" y="121655"/>
                  </a:moveTo>
                  <a:cubicBezTo>
                    <a:pt x="22090" y="121655"/>
                    <a:pt x="28477" y="115271"/>
                    <a:pt x="28477" y="107418"/>
                  </a:cubicBezTo>
                  <a:lnTo>
                    <a:pt x="28477" y="42405"/>
                  </a:lnTo>
                  <a:cubicBezTo>
                    <a:pt x="28476" y="42382"/>
                    <a:pt x="28463" y="42363"/>
                    <a:pt x="28463" y="42340"/>
                  </a:cubicBezTo>
                  <a:cubicBezTo>
                    <a:pt x="28463" y="42316"/>
                    <a:pt x="28476" y="42297"/>
                    <a:pt x="28477" y="42274"/>
                  </a:cubicBezTo>
                  <a:lnTo>
                    <a:pt x="28477" y="14243"/>
                  </a:lnTo>
                  <a:cubicBezTo>
                    <a:pt x="28477" y="6390"/>
                    <a:pt x="22090" y="0"/>
                    <a:pt x="14240" y="0"/>
                  </a:cubicBezTo>
                  <a:cubicBezTo>
                    <a:pt x="6386" y="0"/>
                    <a:pt x="0" y="6390"/>
                    <a:pt x="0" y="14243"/>
                  </a:cubicBezTo>
                  <a:lnTo>
                    <a:pt x="0" y="107418"/>
                  </a:lnTo>
                  <a:cubicBezTo>
                    <a:pt x="0" y="115271"/>
                    <a:pt x="6386" y="121655"/>
                    <a:pt x="14240" y="121655"/>
                  </a:cubicBezTo>
                  <a:close/>
                </a:path>
              </a:pathLst>
            </a:custGeom>
            <a:solidFill>
              <a:schemeClr val="accent2"/>
            </a:solidFill>
            <a:ln w="6572"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44DF95E9-EB5D-45DC-B6C5-FDB46D7810EC}"/>
                </a:ext>
              </a:extLst>
            </p:cNvPr>
            <p:cNvSpPr/>
            <p:nvPr/>
          </p:nvSpPr>
          <p:spPr>
            <a:xfrm>
              <a:off x="8629115" y="4193647"/>
              <a:ext cx="19050" cy="114300"/>
            </a:xfrm>
            <a:custGeom>
              <a:avLst/>
              <a:gdLst>
                <a:gd name="connsiteX0" fmla="*/ 14237 w 19050"/>
                <a:gd name="connsiteY0" fmla="*/ 121655 h 114300"/>
                <a:gd name="connsiteX1" fmla="*/ 28477 w 19050"/>
                <a:gd name="connsiteY1" fmla="*/ 107418 h 114300"/>
                <a:gd name="connsiteX2" fmla="*/ 28477 w 19050"/>
                <a:gd name="connsiteY2" fmla="*/ 42421 h 114300"/>
                <a:gd name="connsiteX3" fmla="*/ 28460 w 19050"/>
                <a:gd name="connsiteY3" fmla="*/ 42340 h 114300"/>
                <a:gd name="connsiteX4" fmla="*/ 28477 w 19050"/>
                <a:gd name="connsiteY4" fmla="*/ 42258 h 114300"/>
                <a:gd name="connsiteX5" fmla="*/ 28477 w 19050"/>
                <a:gd name="connsiteY5" fmla="*/ 14243 h 114300"/>
                <a:gd name="connsiteX6" fmla="*/ 14237 w 19050"/>
                <a:gd name="connsiteY6" fmla="*/ 0 h 114300"/>
                <a:gd name="connsiteX7" fmla="*/ 0 w 19050"/>
                <a:gd name="connsiteY7" fmla="*/ 14243 h 114300"/>
                <a:gd name="connsiteX8" fmla="*/ 0 w 19050"/>
                <a:gd name="connsiteY8" fmla="*/ 107418 h 114300"/>
                <a:gd name="connsiteX9" fmla="*/ 14237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37" y="121655"/>
                  </a:moveTo>
                  <a:cubicBezTo>
                    <a:pt x="22091" y="121655"/>
                    <a:pt x="28477" y="115271"/>
                    <a:pt x="28477" y="107418"/>
                  </a:cubicBezTo>
                  <a:lnTo>
                    <a:pt x="28477" y="42421"/>
                  </a:lnTo>
                  <a:cubicBezTo>
                    <a:pt x="28477" y="42392"/>
                    <a:pt x="28460" y="42369"/>
                    <a:pt x="28460" y="42340"/>
                  </a:cubicBezTo>
                  <a:cubicBezTo>
                    <a:pt x="28460" y="42311"/>
                    <a:pt x="28477" y="42287"/>
                    <a:pt x="28477" y="42258"/>
                  </a:cubicBezTo>
                  <a:lnTo>
                    <a:pt x="28477" y="14243"/>
                  </a:lnTo>
                  <a:cubicBezTo>
                    <a:pt x="28477" y="6390"/>
                    <a:pt x="22091" y="0"/>
                    <a:pt x="14237" y="0"/>
                  </a:cubicBezTo>
                  <a:cubicBezTo>
                    <a:pt x="6387" y="0"/>
                    <a:pt x="0" y="6390"/>
                    <a:pt x="0" y="14243"/>
                  </a:cubicBezTo>
                  <a:lnTo>
                    <a:pt x="0" y="107418"/>
                  </a:lnTo>
                  <a:cubicBezTo>
                    <a:pt x="0" y="115271"/>
                    <a:pt x="6387" y="121655"/>
                    <a:pt x="14237" y="121655"/>
                  </a:cubicBezTo>
                  <a:close/>
                </a:path>
              </a:pathLst>
            </a:custGeom>
            <a:solidFill>
              <a:schemeClr val="accent2"/>
            </a:solidFill>
            <a:ln w="6572"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DAF00A7-42CB-487A-A46E-4043059D2A8C}"/>
                </a:ext>
              </a:extLst>
            </p:cNvPr>
            <p:cNvSpPr/>
            <p:nvPr/>
          </p:nvSpPr>
          <p:spPr>
            <a:xfrm>
              <a:off x="8121835" y="4417098"/>
              <a:ext cx="847725" cy="628650"/>
            </a:xfrm>
            <a:custGeom>
              <a:avLst/>
              <a:gdLst>
                <a:gd name="connsiteX0" fmla="*/ 0 w 847725"/>
                <a:gd name="connsiteY0" fmla="*/ 602871 h 628650"/>
                <a:gd name="connsiteX1" fmla="*/ 28073 w 847725"/>
                <a:gd name="connsiteY1" fmla="*/ 630941 h 628650"/>
                <a:gd name="connsiteX2" fmla="*/ 826296 w 847725"/>
                <a:gd name="connsiteY2" fmla="*/ 630941 h 628650"/>
                <a:gd name="connsiteX3" fmla="*/ 854366 w 847725"/>
                <a:gd name="connsiteY3" fmla="*/ 602871 h 628650"/>
                <a:gd name="connsiteX4" fmla="*/ 854366 w 847725"/>
                <a:gd name="connsiteY4" fmla="*/ 0 h 628650"/>
                <a:gd name="connsiteX5" fmla="*/ 0 w 847725"/>
                <a:gd name="connsiteY5" fmla="*/ 0 h 628650"/>
                <a:gd name="connsiteX6" fmla="*/ 0 w 847725"/>
                <a:gd name="connsiteY6" fmla="*/ 602871 h 628650"/>
                <a:gd name="connsiteX7" fmla="*/ 569167 w 847725"/>
                <a:gd name="connsiteY7" fmla="*/ 191812 h 628650"/>
                <a:gd name="connsiteX8" fmla="*/ 574643 w 847725"/>
                <a:gd name="connsiteY8" fmla="*/ 187197 h 628650"/>
                <a:gd name="connsiteX9" fmla="*/ 612688 w 847725"/>
                <a:gd name="connsiteY9" fmla="*/ 181668 h 628650"/>
                <a:gd name="connsiteX10" fmla="*/ 629700 w 847725"/>
                <a:gd name="connsiteY10" fmla="*/ 147189 h 628650"/>
                <a:gd name="connsiteX11" fmla="*/ 641866 w 847725"/>
                <a:gd name="connsiteY11" fmla="*/ 147189 h 628650"/>
                <a:gd name="connsiteX12" fmla="*/ 658881 w 847725"/>
                <a:gd name="connsiteY12" fmla="*/ 181668 h 628650"/>
                <a:gd name="connsiteX13" fmla="*/ 696921 w 847725"/>
                <a:gd name="connsiteY13" fmla="*/ 187197 h 628650"/>
                <a:gd name="connsiteX14" fmla="*/ 702403 w 847725"/>
                <a:gd name="connsiteY14" fmla="*/ 191812 h 628650"/>
                <a:gd name="connsiteX15" fmla="*/ 700681 w 847725"/>
                <a:gd name="connsiteY15" fmla="*/ 198759 h 628650"/>
                <a:gd name="connsiteX16" fmla="*/ 673149 w 847725"/>
                <a:gd name="connsiteY16" fmla="*/ 225597 h 628650"/>
                <a:gd name="connsiteX17" fmla="*/ 679649 w 847725"/>
                <a:gd name="connsiteY17" fmla="*/ 263493 h 628650"/>
                <a:gd name="connsiteX18" fmla="*/ 676955 w 847725"/>
                <a:gd name="connsiteY18" fmla="*/ 270121 h 628650"/>
                <a:gd name="connsiteX19" fmla="*/ 672965 w 847725"/>
                <a:gd name="connsiteY19" fmla="*/ 271419 h 628650"/>
                <a:gd name="connsiteX20" fmla="*/ 669811 w 847725"/>
                <a:gd name="connsiteY20" fmla="*/ 270638 h 628650"/>
                <a:gd name="connsiteX21" fmla="*/ 635780 w 847725"/>
                <a:gd name="connsiteY21" fmla="*/ 252746 h 628650"/>
                <a:gd name="connsiteX22" fmla="*/ 601752 w 847725"/>
                <a:gd name="connsiteY22" fmla="*/ 270638 h 628650"/>
                <a:gd name="connsiteX23" fmla="*/ 594611 w 847725"/>
                <a:gd name="connsiteY23" fmla="*/ 270121 h 628650"/>
                <a:gd name="connsiteX24" fmla="*/ 591913 w 847725"/>
                <a:gd name="connsiteY24" fmla="*/ 263493 h 628650"/>
                <a:gd name="connsiteX25" fmla="*/ 598412 w 847725"/>
                <a:gd name="connsiteY25" fmla="*/ 225597 h 628650"/>
                <a:gd name="connsiteX26" fmla="*/ 570885 w 847725"/>
                <a:gd name="connsiteY26" fmla="*/ 198759 h 628650"/>
                <a:gd name="connsiteX27" fmla="*/ 569167 w 847725"/>
                <a:gd name="connsiteY27" fmla="*/ 191812 h 628650"/>
                <a:gd name="connsiteX28" fmla="*/ 324463 w 847725"/>
                <a:gd name="connsiteY28" fmla="*/ 108696 h 628650"/>
                <a:gd name="connsiteX29" fmla="*/ 329939 w 847725"/>
                <a:gd name="connsiteY29" fmla="*/ 104081 h 628650"/>
                <a:gd name="connsiteX30" fmla="*/ 392932 w 847725"/>
                <a:gd name="connsiteY30" fmla="*/ 94930 h 628650"/>
                <a:gd name="connsiteX31" fmla="*/ 421101 w 847725"/>
                <a:gd name="connsiteY31" fmla="*/ 37850 h 628650"/>
                <a:gd name="connsiteX32" fmla="*/ 433265 w 847725"/>
                <a:gd name="connsiteY32" fmla="*/ 37850 h 628650"/>
                <a:gd name="connsiteX33" fmla="*/ 461434 w 847725"/>
                <a:gd name="connsiteY33" fmla="*/ 94930 h 628650"/>
                <a:gd name="connsiteX34" fmla="*/ 524423 w 847725"/>
                <a:gd name="connsiteY34" fmla="*/ 104081 h 628650"/>
                <a:gd name="connsiteX35" fmla="*/ 529900 w 847725"/>
                <a:gd name="connsiteY35" fmla="*/ 108696 h 628650"/>
                <a:gd name="connsiteX36" fmla="*/ 528185 w 847725"/>
                <a:gd name="connsiteY36" fmla="*/ 115643 h 628650"/>
                <a:gd name="connsiteX37" fmla="*/ 482604 w 847725"/>
                <a:gd name="connsiteY37" fmla="*/ 160074 h 628650"/>
                <a:gd name="connsiteX38" fmla="*/ 493364 w 847725"/>
                <a:gd name="connsiteY38" fmla="*/ 222816 h 628650"/>
                <a:gd name="connsiteX39" fmla="*/ 490666 w 847725"/>
                <a:gd name="connsiteY39" fmla="*/ 229444 h 628650"/>
                <a:gd name="connsiteX40" fmla="*/ 486680 w 847725"/>
                <a:gd name="connsiteY40" fmla="*/ 230742 h 628650"/>
                <a:gd name="connsiteX41" fmla="*/ 483524 w 847725"/>
                <a:gd name="connsiteY41" fmla="*/ 229960 h 628650"/>
                <a:gd name="connsiteX42" fmla="*/ 427183 w 847725"/>
                <a:gd name="connsiteY42" fmla="*/ 200341 h 628650"/>
                <a:gd name="connsiteX43" fmla="*/ 370842 w 847725"/>
                <a:gd name="connsiteY43" fmla="*/ 229960 h 628650"/>
                <a:gd name="connsiteX44" fmla="*/ 363700 w 847725"/>
                <a:gd name="connsiteY44" fmla="*/ 229444 h 628650"/>
                <a:gd name="connsiteX45" fmla="*/ 361002 w 847725"/>
                <a:gd name="connsiteY45" fmla="*/ 222816 h 628650"/>
                <a:gd name="connsiteX46" fmla="*/ 371762 w 847725"/>
                <a:gd name="connsiteY46" fmla="*/ 160081 h 628650"/>
                <a:gd name="connsiteX47" fmla="*/ 326178 w 847725"/>
                <a:gd name="connsiteY47" fmla="*/ 115643 h 628650"/>
                <a:gd name="connsiteX48" fmla="*/ 324463 w 847725"/>
                <a:gd name="connsiteY48" fmla="*/ 108696 h 628650"/>
                <a:gd name="connsiteX49" fmla="*/ 151966 w 847725"/>
                <a:gd name="connsiteY49" fmla="*/ 191812 h 628650"/>
                <a:gd name="connsiteX50" fmla="*/ 157442 w 847725"/>
                <a:gd name="connsiteY50" fmla="*/ 187197 h 628650"/>
                <a:gd name="connsiteX51" fmla="*/ 195488 w 847725"/>
                <a:gd name="connsiteY51" fmla="*/ 181668 h 628650"/>
                <a:gd name="connsiteX52" fmla="*/ 212499 w 847725"/>
                <a:gd name="connsiteY52" fmla="*/ 147189 h 628650"/>
                <a:gd name="connsiteX53" fmla="*/ 224663 w 847725"/>
                <a:gd name="connsiteY53" fmla="*/ 147189 h 628650"/>
                <a:gd name="connsiteX54" fmla="*/ 241678 w 847725"/>
                <a:gd name="connsiteY54" fmla="*/ 181668 h 628650"/>
                <a:gd name="connsiteX55" fmla="*/ 279723 w 847725"/>
                <a:gd name="connsiteY55" fmla="*/ 187197 h 628650"/>
                <a:gd name="connsiteX56" fmla="*/ 285199 w 847725"/>
                <a:gd name="connsiteY56" fmla="*/ 191812 h 628650"/>
                <a:gd name="connsiteX57" fmla="*/ 283481 w 847725"/>
                <a:gd name="connsiteY57" fmla="*/ 198759 h 628650"/>
                <a:gd name="connsiteX58" fmla="*/ 255951 w 847725"/>
                <a:gd name="connsiteY58" fmla="*/ 225597 h 628650"/>
                <a:gd name="connsiteX59" fmla="*/ 262450 w 847725"/>
                <a:gd name="connsiteY59" fmla="*/ 263493 h 628650"/>
                <a:gd name="connsiteX60" fmla="*/ 259752 w 847725"/>
                <a:gd name="connsiteY60" fmla="*/ 270121 h 628650"/>
                <a:gd name="connsiteX61" fmla="*/ 255766 w 847725"/>
                <a:gd name="connsiteY61" fmla="*/ 271419 h 628650"/>
                <a:gd name="connsiteX62" fmla="*/ 252610 w 847725"/>
                <a:gd name="connsiteY62" fmla="*/ 270638 h 628650"/>
                <a:gd name="connsiteX63" fmla="*/ 218581 w 847725"/>
                <a:gd name="connsiteY63" fmla="*/ 252746 h 628650"/>
                <a:gd name="connsiteX64" fmla="*/ 184552 w 847725"/>
                <a:gd name="connsiteY64" fmla="*/ 270638 h 628650"/>
                <a:gd name="connsiteX65" fmla="*/ 177410 w 847725"/>
                <a:gd name="connsiteY65" fmla="*/ 270121 h 628650"/>
                <a:gd name="connsiteX66" fmla="*/ 174712 w 847725"/>
                <a:gd name="connsiteY66" fmla="*/ 263493 h 628650"/>
                <a:gd name="connsiteX67" fmla="*/ 181211 w 847725"/>
                <a:gd name="connsiteY67" fmla="*/ 225597 h 628650"/>
                <a:gd name="connsiteX68" fmla="*/ 153685 w 847725"/>
                <a:gd name="connsiteY68" fmla="*/ 198759 h 628650"/>
                <a:gd name="connsiteX69" fmla="*/ 151966 w 847725"/>
                <a:gd name="connsiteY69" fmla="*/ 191812 h 628650"/>
                <a:gd name="connsiteX70" fmla="*/ 58175 w 847725"/>
                <a:gd name="connsiteY70" fmla="*/ 315772 h 628650"/>
                <a:gd name="connsiteX71" fmla="*/ 796189 w 847725"/>
                <a:gd name="connsiteY71" fmla="*/ 315772 h 628650"/>
                <a:gd name="connsiteX72" fmla="*/ 802971 w 847725"/>
                <a:gd name="connsiteY72" fmla="*/ 322553 h 628650"/>
                <a:gd name="connsiteX73" fmla="*/ 796189 w 847725"/>
                <a:gd name="connsiteY73" fmla="*/ 329334 h 628650"/>
                <a:gd name="connsiteX74" fmla="*/ 58175 w 847725"/>
                <a:gd name="connsiteY74" fmla="*/ 329334 h 628650"/>
                <a:gd name="connsiteX75" fmla="*/ 51395 w 847725"/>
                <a:gd name="connsiteY75" fmla="*/ 322553 h 628650"/>
                <a:gd name="connsiteX76" fmla="*/ 58175 w 847725"/>
                <a:gd name="connsiteY76" fmla="*/ 315772 h 628650"/>
                <a:gd name="connsiteX77" fmla="*/ 58175 w 847725"/>
                <a:gd name="connsiteY77" fmla="*/ 395445 h 628650"/>
                <a:gd name="connsiteX78" fmla="*/ 796189 w 847725"/>
                <a:gd name="connsiteY78" fmla="*/ 395445 h 628650"/>
                <a:gd name="connsiteX79" fmla="*/ 802971 w 847725"/>
                <a:gd name="connsiteY79" fmla="*/ 402227 h 628650"/>
                <a:gd name="connsiteX80" fmla="*/ 796189 w 847725"/>
                <a:gd name="connsiteY80" fmla="*/ 409010 h 628650"/>
                <a:gd name="connsiteX81" fmla="*/ 58175 w 847725"/>
                <a:gd name="connsiteY81" fmla="*/ 409010 h 628650"/>
                <a:gd name="connsiteX82" fmla="*/ 51395 w 847725"/>
                <a:gd name="connsiteY82" fmla="*/ 402227 h 628650"/>
                <a:gd name="connsiteX83" fmla="*/ 58175 w 847725"/>
                <a:gd name="connsiteY83" fmla="*/ 395445 h 628650"/>
                <a:gd name="connsiteX84" fmla="*/ 58175 w 847725"/>
                <a:gd name="connsiteY84" fmla="*/ 475120 h 628650"/>
                <a:gd name="connsiteX85" fmla="*/ 796189 w 847725"/>
                <a:gd name="connsiteY85" fmla="*/ 475120 h 628650"/>
                <a:gd name="connsiteX86" fmla="*/ 802971 w 847725"/>
                <a:gd name="connsiteY86" fmla="*/ 481896 h 628650"/>
                <a:gd name="connsiteX87" fmla="*/ 796189 w 847725"/>
                <a:gd name="connsiteY87" fmla="*/ 488678 h 628650"/>
                <a:gd name="connsiteX88" fmla="*/ 58175 w 847725"/>
                <a:gd name="connsiteY88" fmla="*/ 488678 h 628650"/>
                <a:gd name="connsiteX89" fmla="*/ 51395 w 847725"/>
                <a:gd name="connsiteY89" fmla="*/ 481896 h 628650"/>
                <a:gd name="connsiteX90" fmla="*/ 58175 w 847725"/>
                <a:gd name="connsiteY90" fmla="*/ 475120 h 628650"/>
                <a:gd name="connsiteX91" fmla="*/ 58175 w 847725"/>
                <a:gd name="connsiteY91" fmla="*/ 554789 h 628650"/>
                <a:gd name="connsiteX92" fmla="*/ 796189 w 847725"/>
                <a:gd name="connsiteY92" fmla="*/ 554789 h 628650"/>
                <a:gd name="connsiteX93" fmla="*/ 802971 w 847725"/>
                <a:gd name="connsiteY93" fmla="*/ 561571 h 628650"/>
                <a:gd name="connsiteX94" fmla="*/ 796189 w 847725"/>
                <a:gd name="connsiteY94" fmla="*/ 568354 h 628650"/>
                <a:gd name="connsiteX95" fmla="*/ 58175 w 847725"/>
                <a:gd name="connsiteY95" fmla="*/ 568354 h 628650"/>
                <a:gd name="connsiteX96" fmla="*/ 51395 w 847725"/>
                <a:gd name="connsiteY96" fmla="*/ 561571 h 628650"/>
                <a:gd name="connsiteX97" fmla="*/ 58175 w 847725"/>
                <a:gd name="connsiteY97" fmla="*/ 554789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47725" h="628650">
                  <a:moveTo>
                    <a:pt x="0" y="602871"/>
                  </a:moveTo>
                  <a:cubicBezTo>
                    <a:pt x="0" y="618349"/>
                    <a:pt x="12595" y="630941"/>
                    <a:pt x="28073" y="630941"/>
                  </a:cubicBezTo>
                  <a:lnTo>
                    <a:pt x="826296" y="630941"/>
                  </a:lnTo>
                  <a:cubicBezTo>
                    <a:pt x="841774" y="630941"/>
                    <a:pt x="854366" y="618349"/>
                    <a:pt x="854366" y="602871"/>
                  </a:cubicBezTo>
                  <a:lnTo>
                    <a:pt x="854366" y="0"/>
                  </a:lnTo>
                  <a:lnTo>
                    <a:pt x="0" y="0"/>
                  </a:lnTo>
                  <a:lnTo>
                    <a:pt x="0" y="602871"/>
                  </a:lnTo>
                  <a:close/>
                  <a:moveTo>
                    <a:pt x="569167" y="191812"/>
                  </a:moveTo>
                  <a:cubicBezTo>
                    <a:pt x="569964" y="189356"/>
                    <a:pt x="572087" y="187568"/>
                    <a:pt x="574643" y="187197"/>
                  </a:cubicBezTo>
                  <a:lnTo>
                    <a:pt x="612688" y="181668"/>
                  </a:lnTo>
                  <a:lnTo>
                    <a:pt x="629700" y="147189"/>
                  </a:lnTo>
                  <a:cubicBezTo>
                    <a:pt x="631981" y="142553"/>
                    <a:pt x="639578" y="142553"/>
                    <a:pt x="641866" y="147189"/>
                  </a:cubicBezTo>
                  <a:lnTo>
                    <a:pt x="658881" y="181668"/>
                  </a:lnTo>
                  <a:lnTo>
                    <a:pt x="696921" y="187197"/>
                  </a:lnTo>
                  <a:cubicBezTo>
                    <a:pt x="699478" y="187568"/>
                    <a:pt x="701601" y="189356"/>
                    <a:pt x="702403" y="191812"/>
                  </a:cubicBezTo>
                  <a:cubicBezTo>
                    <a:pt x="703198" y="194263"/>
                    <a:pt x="702534" y="196958"/>
                    <a:pt x="700681" y="198759"/>
                  </a:cubicBezTo>
                  <a:lnTo>
                    <a:pt x="673149" y="225597"/>
                  </a:lnTo>
                  <a:lnTo>
                    <a:pt x="679649" y="263493"/>
                  </a:lnTo>
                  <a:cubicBezTo>
                    <a:pt x="680083" y="266036"/>
                    <a:pt x="679038" y="268605"/>
                    <a:pt x="676955" y="270121"/>
                  </a:cubicBezTo>
                  <a:cubicBezTo>
                    <a:pt x="675772" y="270982"/>
                    <a:pt x="674372" y="271419"/>
                    <a:pt x="672965" y="271419"/>
                  </a:cubicBezTo>
                  <a:cubicBezTo>
                    <a:pt x="671888" y="271419"/>
                    <a:pt x="670803" y="271161"/>
                    <a:pt x="669811" y="270638"/>
                  </a:cubicBezTo>
                  <a:lnTo>
                    <a:pt x="635780" y="252746"/>
                  </a:lnTo>
                  <a:lnTo>
                    <a:pt x="601752" y="270638"/>
                  </a:lnTo>
                  <a:cubicBezTo>
                    <a:pt x="599481" y="271843"/>
                    <a:pt x="596704" y="271644"/>
                    <a:pt x="594611" y="270121"/>
                  </a:cubicBezTo>
                  <a:cubicBezTo>
                    <a:pt x="592525" y="268605"/>
                    <a:pt x="591479" y="266036"/>
                    <a:pt x="591913" y="263493"/>
                  </a:cubicBezTo>
                  <a:lnTo>
                    <a:pt x="598412" y="225597"/>
                  </a:lnTo>
                  <a:lnTo>
                    <a:pt x="570885" y="198759"/>
                  </a:lnTo>
                  <a:cubicBezTo>
                    <a:pt x="569034" y="196958"/>
                    <a:pt x="568369" y="194263"/>
                    <a:pt x="569167" y="191812"/>
                  </a:cubicBezTo>
                  <a:close/>
                  <a:moveTo>
                    <a:pt x="324463" y="108696"/>
                  </a:moveTo>
                  <a:cubicBezTo>
                    <a:pt x="325261" y="106240"/>
                    <a:pt x="327383" y="104451"/>
                    <a:pt x="329939" y="104081"/>
                  </a:cubicBezTo>
                  <a:lnTo>
                    <a:pt x="392932" y="94930"/>
                  </a:lnTo>
                  <a:lnTo>
                    <a:pt x="421101" y="37850"/>
                  </a:lnTo>
                  <a:cubicBezTo>
                    <a:pt x="423386" y="33215"/>
                    <a:pt x="430980" y="33215"/>
                    <a:pt x="433265" y="37850"/>
                  </a:cubicBezTo>
                  <a:lnTo>
                    <a:pt x="461434" y="94930"/>
                  </a:lnTo>
                  <a:lnTo>
                    <a:pt x="524423" y="104081"/>
                  </a:lnTo>
                  <a:cubicBezTo>
                    <a:pt x="526979" y="104451"/>
                    <a:pt x="529102" y="106240"/>
                    <a:pt x="529900" y="108696"/>
                  </a:cubicBezTo>
                  <a:cubicBezTo>
                    <a:pt x="530698" y="111147"/>
                    <a:pt x="530032" y="113841"/>
                    <a:pt x="528185" y="115643"/>
                  </a:cubicBezTo>
                  <a:lnTo>
                    <a:pt x="482604" y="160074"/>
                  </a:lnTo>
                  <a:lnTo>
                    <a:pt x="493364" y="222816"/>
                  </a:lnTo>
                  <a:cubicBezTo>
                    <a:pt x="493798" y="225359"/>
                    <a:pt x="492752" y="227928"/>
                    <a:pt x="490666" y="229444"/>
                  </a:cubicBezTo>
                  <a:cubicBezTo>
                    <a:pt x="489484" y="230305"/>
                    <a:pt x="488083" y="230742"/>
                    <a:pt x="486680" y="230742"/>
                  </a:cubicBezTo>
                  <a:cubicBezTo>
                    <a:pt x="485600" y="230742"/>
                    <a:pt x="484517" y="230484"/>
                    <a:pt x="483524" y="229960"/>
                  </a:cubicBezTo>
                  <a:lnTo>
                    <a:pt x="427183" y="200341"/>
                  </a:lnTo>
                  <a:lnTo>
                    <a:pt x="370842" y="229960"/>
                  </a:lnTo>
                  <a:cubicBezTo>
                    <a:pt x="368564" y="231172"/>
                    <a:pt x="365793" y="230974"/>
                    <a:pt x="363700" y="229444"/>
                  </a:cubicBezTo>
                  <a:cubicBezTo>
                    <a:pt x="361614" y="227928"/>
                    <a:pt x="360568" y="225359"/>
                    <a:pt x="361002" y="222816"/>
                  </a:cubicBezTo>
                  <a:lnTo>
                    <a:pt x="371762" y="160081"/>
                  </a:lnTo>
                  <a:lnTo>
                    <a:pt x="326178" y="115643"/>
                  </a:lnTo>
                  <a:cubicBezTo>
                    <a:pt x="324331" y="113841"/>
                    <a:pt x="323665" y="111147"/>
                    <a:pt x="324463" y="108696"/>
                  </a:cubicBezTo>
                  <a:close/>
                  <a:moveTo>
                    <a:pt x="151966" y="191812"/>
                  </a:moveTo>
                  <a:cubicBezTo>
                    <a:pt x="152764" y="189356"/>
                    <a:pt x="154886" y="187568"/>
                    <a:pt x="157442" y="187197"/>
                  </a:cubicBezTo>
                  <a:lnTo>
                    <a:pt x="195488" y="181668"/>
                  </a:lnTo>
                  <a:lnTo>
                    <a:pt x="212499" y="147189"/>
                  </a:lnTo>
                  <a:cubicBezTo>
                    <a:pt x="214784" y="142553"/>
                    <a:pt x="222379" y="142553"/>
                    <a:pt x="224663" y="147189"/>
                  </a:cubicBezTo>
                  <a:lnTo>
                    <a:pt x="241678" y="181668"/>
                  </a:lnTo>
                  <a:lnTo>
                    <a:pt x="279723" y="187197"/>
                  </a:lnTo>
                  <a:cubicBezTo>
                    <a:pt x="282279" y="187568"/>
                    <a:pt x="284402" y="189356"/>
                    <a:pt x="285199" y="191812"/>
                  </a:cubicBezTo>
                  <a:cubicBezTo>
                    <a:pt x="285997" y="194263"/>
                    <a:pt x="285331" y="196958"/>
                    <a:pt x="283481" y="198759"/>
                  </a:cubicBezTo>
                  <a:lnTo>
                    <a:pt x="255951" y="225597"/>
                  </a:lnTo>
                  <a:lnTo>
                    <a:pt x="262450" y="263493"/>
                  </a:lnTo>
                  <a:cubicBezTo>
                    <a:pt x="262884" y="266036"/>
                    <a:pt x="261838" y="268605"/>
                    <a:pt x="259752" y="270121"/>
                  </a:cubicBezTo>
                  <a:cubicBezTo>
                    <a:pt x="258570" y="270982"/>
                    <a:pt x="257169" y="271419"/>
                    <a:pt x="255766" y="271419"/>
                  </a:cubicBezTo>
                  <a:cubicBezTo>
                    <a:pt x="254686" y="271419"/>
                    <a:pt x="253603" y="271161"/>
                    <a:pt x="252610" y="270638"/>
                  </a:cubicBezTo>
                  <a:lnTo>
                    <a:pt x="218581" y="252746"/>
                  </a:lnTo>
                  <a:lnTo>
                    <a:pt x="184552" y="270638"/>
                  </a:lnTo>
                  <a:cubicBezTo>
                    <a:pt x="182281" y="271843"/>
                    <a:pt x="179509" y="271644"/>
                    <a:pt x="177410" y="270121"/>
                  </a:cubicBezTo>
                  <a:cubicBezTo>
                    <a:pt x="175324" y="268605"/>
                    <a:pt x="174278" y="266036"/>
                    <a:pt x="174712" y="263493"/>
                  </a:cubicBezTo>
                  <a:lnTo>
                    <a:pt x="181211" y="225597"/>
                  </a:lnTo>
                  <a:lnTo>
                    <a:pt x="153685" y="198759"/>
                  </a:lnTo>
                  <a:cubicBezTo>
                    <a:pt x="151833" y="196958"/>
                    <a:pt x="151168" y="194263"/>
                    <a:pt x="151966" y="191812"/>
                  </a:cubicBezTo>
                  <a:close/>
                  <a:moveTo>
                    <a:pt x="58175" y="315772"/>
                  </a:moveTo>
                  <a:lnTo>
                    <a:pt x="796189" y="315772"/>
                  </a:lnTo>
                  <a:cubicBezTo>
                    <a:pt x="799935" y="315772"/>
                    <a:pt x="802971" y="318805"/>
                    <a:pt x="802971" y="322553"/>
                  </a:cubicBezTo>
                  <a:cubicBezTo>
                    <a:pt x="802971" y="326300"/>
                    <a:pt x="799935" y="329334"/>
                    <a:pt x="796189" y="329334"/>
                  </a:cubicBezTo>
                  <a:lnTo>
                    <a:pt x="58175" y="329334"/>
                  </a:lnTo>
                  <a:cubicBezTo>
                    <a:pt x="54431" y="329334"/>
                    <a:pt x="51395" y="326300"/>
                    <a:pt x="51395" y="322553"/>
                  </a:cubicBezTo>
                  <a:cubicBezTo>
                    <a:pt x="51395" y="318805"/>
                    <a:pt x="54431" y="315772"/>
                    <a:pt x="58175" y="315772"/>
                  </a:cubicBezTo>
                  <a:close/>
                  <a:moveTo>
                    <a:pt x="58175" y="395445"/>
                  </a:moveTo>
                  <a:lnTo>
                    <a:pt x="796189" y="395445"/>
                  </a:lnTo>
                  <a:cubicBezTo>
                    <a:pt x="799935" y="395445"/>
                    <a:pt x="802971" y="398478"/>
                    <a:pt x="802971" y="402227"/>
                  </a:cubicBezTo>
                  <a:cubicBezTo>
                    <a:pt x="802971" y="405973"/>
                    <a:pt x="799935" y="409010"/>
                    <a:pt x="796189" y="409010"/>
                  </a:cubicBezTo>
                  <a:lnTo>
                    <a:pt x="58175" y="409010"/>
                  </a:lnTo>
                  <a:cubicBezTo>
                    <a:pt x="54431" y="409010"/>
                    <a:pt x="51395" y="405973"/>
                    <a:pt x="51395" y="402227"/>
                  </a:cubicBezTo>
                  <a:cubicBezTo>
                    <a:pt x="51395" y="398478"/>
                    <a:pt x="54431" y="395445"/>
                    <a:pt x="58175" y="395445"/>
                  </a:cubicBezTo>
                  <a:close/>
                  <a:moveTo>
                    <a:pt x="58175" y="475120"/>
                  </a:moveTo>
                  <a:lnTo>
                    <a:pt x="796189" y="475120"/>
                  </a:lnTo>
                  <a:cubicBezTo>
                    <a:pt x="799935" y="475120"/>
                    <a:pt x="802971" y="478150"/>
                    <a:pt x="802971" y="481896"/>
                  </a:cubicBezTo>
                  <a:cubicBezTo>
                    <a:pt x="802971" y="485649"/>
                    <a:pt x="799935" y="488678"/>
                    <a:pt x="796189" y="488678"/>
                  </a:cubicBezTo>
                  <a:lnTo>
                    <a:pt x="58175" y="488678"/>
                  </a:lnTo>
                  <a:cubicBezTo>
                    <a:pt x="54431" y="488678"/>
                    <a:pt x="51395" y="485649"/>
                    <a:pt x="51395" y="481896"/>
                  </a:cubicBezTo>
                  <a:cubicBezTo>
                    <a:pt x="51395" y="478150"/>
                    <a:pt x="54431" y="475120"/>
                    <a:pt x="58175" y="475120"/>
                  </a:cubicBezTo>
                  <a:close/>
                  <a:moveTo>
                    <a:pt x="58175" y="554789"/>
                  </a:moveTo>
                  <a:lnTo>
                    <a:pt x="796189" y="554789"/>
                  </a:lnTo>
                  <a:cubicBezTo>
                    <a:pt x="799935" y="554789"/>
                    <a:pt x="802971" y="557825"/>
                    <a:pt x="802971" y="561571"/>
                  </a:cubicBezTo>
                  <a:cubicBezTo>
                    <a:pt x="802971" y="565317"/>
                    <a:pt x="799935" y="568354"/>
                    <a:pt x="796189" y="568354"/>
                  </a:cubicBezTo>
                  <a:lnTo>
                    <a:pt x="58175" y="568354"/>
                  </a:lnTo>
                  <a:cubicBezTo>
                    <a:pt x="54431" y="568354"/>
                    <a:pt x="51395" y="565317"/>
                    <a:pt x="51395" y="561571"/>
                  </a:cubicBezTo>
                  <a:cubicBezTo>
                    <a:pt x="51395" y="557825"/>
                    <a:pt x="54431" y="554789"/>
                    <a:pt x="58175" y="554789"/>
                  </a:cubicBezTo>
                  <a:close/>
                </a:path>
              </a:pathLst>
            </a:custGeom>
            <a:solidFill>
              <a:schemeClr val="tx1">
                <a:lumMod val="95000"/>
              </a:schemeClr>
            </a:solidFill>
            <a:ln w="6572" cap="flat">
              <a:noFill/>
              <a:prstDash val="solid"/>
              <a:miter/>
            </a:ln>
          </p:spPr>
          <p:txBody>
            <a:bodyPr rtlCol="0" anchor="ctr"/>
            <a:lstStyle/>
            <a:p>
              <a:endParaRPr lang="en-US"/>
            </a:p>
          </p:txBody>
        </p:sp>
      </p:grpSp>
      <p:sp>
        <p:nvSpPr>
          <p:cNvPr id="103" name="Rectangle 6">
            <a:extLst>
              <a:ext uri="{FF2B5EF4-FFF2-40B4-BE49-F238E27FC236}">
                <a16:creationId xmlns:a16="http://schemas.microsoft.com/office/drawing/2014/main" id="{58D773B7-673F-419E-B0B9-B5B66FF34DCD}"/>
              </a:ext>
            </a:extLst>
          </p:cNvPr>
          <p:cNvSpPr/>
          <p:nvPr/>
        </p:nvSpPr>
        <p:spPr bwMode="auto">
          <a:xfrm>
            <a:off x="7287851" y="3109470"/>
            <a:ext cx="4318932" cy="3324910"/>
          </a:xfrm>
          <a:prstGeom prst="rect">
            <a:avLst/>
          </a:prstGeom>
          <a:noFill/>
          <a:ln w="10000" cap="flat" cmpd="sng" algn="ctr">
            <a:noFill/>
            <a:prstDash val="solid"/>
            <a:headEnd type="none" w="med" len="med"/>
            <a:tailEnd type="none" w="med" len="med"/>
          </a:ln>
          <a:effectLst/>
        </p:spPr>
        <p:txBody>
          <a:bodyPr rot="0" spcFirstLastPara="0" vertOverflow="overflow" horzOverflow="overflow" vert="horz" wrap="square" lIns="182880" tIns="91440" rIns="91440" bIns="91440" numCol="1" spcCol="0" rtlCol="0" fromWordArt="0" anchor="t" anchorCtr="0" forceAA="0" compatLnSpc="1">
            <a:prstTxWarp prst="textNoShape">
              <a:avLst/>
            </a:prstTxWarp>
            <a:noAutofit/>
          </a:bodyPr>
          <a:lstStyle/>
          <a:p>
            <a:pPr defTabSz="878102" fontAlgn="base">
              <a:spcBef>
                <a:spcPts val="600"/>
              </a:spcBef>
              <a:spcAft>
                <a:spcPts val="600"/>
              </a:spcAft>
              <a:defRPr/>
            </a:pPr>
            <a:r>
              <a:rPr lang="en-US" sz="1600" kern="0">
                <a:solidFill>
                  <a:schemeClr val="accent2"/>
                </a:solidFill>
                <a:latin typeface="Aptos SemiBold" panose="020B0004020202020204" pitchFamily="34" charset="0"/>
                <a:ea typeface="Segoe UI" pitchFamily="34" charset="0"/>
                <a:cs typeface="Segoe UI"/>
              </a:rPr>
              <a:t>Attendees</a:t>
            </a:r>
            <a:r>
              <a:rPr lang="en-US" sz="1600" kern="0">
                <a:solidFill>
                  <a:schemeClr val="tx2"/>
                </a:solidFill>
                <a:latin typeface="Aptos" panose="020B0004020202020204" pitchFamily="34" charset="0"/>
                <a:ea typeface="Segoe UI" pitchFamily="34" charset="0"/>
                <a:cs typeface="Segoe UI"/>
              </a:rPr>
              <a:t>: </a:t>
            </a:r>
            <a:r>
              <a:rPr lang="en-GB" sz="1600">
                <a:latin typeface="Aptos" panose="020B0004020202020204" pitchFamily="34" charset="0"/>
              </a:rPr>
              <a:t>key stakeholders from the customer and partner: project leads, solution architects, functional and technical leads.</a:t>
            </a:r>
            <a:endParaRPr lang="en-US">
              <a:latin typeface="Aptos" panose="020B0004020202020204" pitchFamily="34" charset="0"/>
            </a:endParaRPr>
          </a:p>
          <a:p>
            <a:pPr defTabSz="878102" fontAlgn="base">
              <a:spcBef>
                <a:spcPts val="600"/>
              </a:spcBef>
              <a:spcAft>
                <a:spcPts val="600"/>
              </a:spcAft>
              <a:defRPr/>
            </a:pPr>
            <a:r>
              <a:rPr lang="en-US" sz="1600" kern="0">
                <a:solidFill>
                  <a:schemeClr val="accent2"/>
                </a:solidFill>
                <a:latin typeface="Aptos SemiBold" panose="020B0004020202020204" pitchFamily="34" charset="0"/>
                <a:cs typeface="Segoe UI"/>
              </a:rPr>
              <a:t>Requirements</a:t>
            </a:r>
            <a:r>
              <a:rPr lang="en-US" sz="1600" kern="0">
                <a:solidFill>
                  <a:schemeClr val="tx2"/>
                </a:solidFill>
                <a:latin typeface="Aptos" panose="020B0004020202020204" pitchFamily="34" charset="0"/>
                <a:ea typeface="Segoe UI" pitchFamily="34" charset="0"/>
                <a:cs typeface="Segoe UI"/>
              </a:rPr>
              <a:t>: filling the </a:t>
            </a:r>
            <a:r>
              <a:rPr lang="en-GB" sz="1600">
                <a:latin typeface="Aptos" panose="020B0004020202020204" pitchFamily="34" charset="0"/>
              </a:rPr>
              <a:t>implementation review document, at least partially. If needed, the content can be reviewed and discussed in multiple sessions throughout the implementation.</a:t>
            </a:r>
          </a:p>
          <a:p>
            <a:pPr>
              <a:spcBef>
                <a:spcPts val="1200"/>
              </a:spcBef>
            </a:pPr>
            <a:r>
              <a:rPr lang="en-US" sz="1600" kern="0">
                <a:solidFill>
                  <a:schemeClr val="accent2"/>
                </a:solidFill>
                <a:latin typeface="Aptos SemiBold" panose="020B0004020202020204" pitchFamily="34" charset="0"/>
                <a:cs typeface="Segoe UI"/>
              </a:rPr>
              <a:t>Out of scope</a:t>
            </a:r>
            <a:r>
              <a:rPr lang="en-US" sz="1600">
                <a:latin typeface="Aptos" panose="020B0004020202020204" pitchFamily="34" charset="0"/>
              </a:rPr>
              <a:t>: defining a solution architecture based on the review, providing product training, or performing code reviews.</a:t>
            </a:r>
            <a:endParaRPr lang="en-GB" sz="1600">
              <a:latin typeface="Aptos" panose="020B0004020202020204" pitchFamily="34" charset="0"/>
            </a:endParaRPr>
          </a:p>
        </p:txBody>
      </p:sp>
      <p:sp>
        <p:nvSpPr>
          <p:cNvPr id="104" name="Rectangle: Rounded Corners 12">
            <a:extLst>
              <a:ext uri="{FF2B5EF4-FFF2-40B4-BE49-F238E27FC236}">
                <a16:creationId xmlns:a16="http://schemas.microsoft.com/office/drawing/2014/main" id="{1F9281E3-1F1D-4B02-A80D-710A4BB90B72}"/>
              </a:ext>
            </a:extLst>
          </p:cNvPr>
          <p:cNvSpPr/>
          <p:nvPr/>
        </p:nvSpPr>
        <p:spPr>
          <a:xfrm>
            <a:off x="6120105" y="3144127"/>
            <a:ext cx="105306" cy="911078"/>
          </a:xfrm>
          <a:custGeom>
            <a:avLst/>
            <a:gdLst>
              <a:gd name="connsiteX0" fmla="*/ 0 w 301482"/>
              <a:gd name="connsiteY0" fmla="*/ 150741 h 1304170"/>
              <a:gd name="connsiteX1" fmla="*/ 150741 w 301482"/>
              <a:gd name="connsiteY1" fmla="*/ 0 h 1304170"/>
              <a:gd name="connsiteX2" fmla="*/ 150741 w 301482"/>
              <a:gd name="connsiteY2" fmla="*/ 0 h 1304170"/>
              <a:gd name="connsiteX3" fmla="*/ 301482 w 301482"/>
              <a:gd name="connsiteY3" fmla="*/ 150741 h 1304170"/>
              <a:gd name="connsiteX4" fmla="*/ 301482 w 301482"/>
              <a:gd name="connsiteY4" fmla="*/ 1153429 h 1304170"/>
              <a:gd name="connsiteX5" fmla="*/ 150741 w 301482"/>
              <a:gd name="connsiteY5" fmla="*/ 1304170 h 1304170"/>
              <a:gd name="connsiteX6" fmla="*/ 150741 w 301482"/>
              <a:gd name="connsiteY6" fmla="*/ 1304170 h 1304170"/>
              <a:gd name="connsiteX7" fmla="*/ 0 w 301482"/>
              <a:gd name="connsiteY7" fmla="*/ 1153429 h 1304170"/>
              <a:gd name="connsiteX8" fmla="*/ 0 w 301482"/>
              <a:gd name="connsiteY8" fmla="*/ 150741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6" fmla="*/ 0 w 301482"/>
              <a:gd name="connsiteY6" fmla="*/ 150741 h 1304170"/>
              <a:gd name="connsiteX7" fmla="*/ 150741 w 301482"/>
              <a:gd name="connsiteY7" fmla="*/ 0 h 1304170"/>
              <a:gd name="connsiteX8" fmla="*/ 242181 w 301482"/>
              <a:gd name="connsiteY8" fmla="*/ 91440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6" fmla="*/ 0 w 301482"/>
              <a:gd name="connsiteY6" fmla="*/ 150741 h 1304170"/>
              <a:gd name="connsiteX7" fmla="*/ 150741 w 301482"/>
              <a:gd name="connsiteY7" fmla="*/ 0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6" fmla="*/ 0 w 301482"/>
              <a:gd name="connsiteY6" fmla="*/ 150741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0" fmla="*/ 0 w 150741"/>
              <a:gd name="connsiteY0" fmla="*/ 0 h 1304170"/>
              <a:gd name="connsiteX1" fmla="*/ 150741 w 150741"/>
              <a:gd name="connsiteY1" fmla="*/ 150741 h 1304170"/>
              <a:gd name="connsiteX2" fmla="*/ 150741 w 150741"/>
              <a:gd name="connsiteY2" fmla="*/ 1153429 h 1304170"/>
              <a:gd name="connsiteX3" fmla="*/ 0 w 150741"/>
              <a:gd name="connsiteY3" fmla="*/ 1304170 h 1304170"/>
              <a:gd name="connsiteX4" fmla="*/ 0 w 150741"/>
              <a:gd name="connsiteY4" fmla="*/ 1304170 h 1304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741" h="1304170">
                <a:moveTo>
                  <a:pt x="0" y="0"/>
                </a:moveTo>
                <a:cubicBezTo>
                  <a:pt x="83252" y="0"/>
                  <a:pt x="150741" y="67489"/>
                  <a:pt x="150741" y="150741"/>
                </a:cubicBezTo>
                <a:lnTo>
                  <a:pt x="150741" y="1153429"/>
                </a:lnTo>
                <a:cubicBezTo>
                  <a:pt x="150741" y="1236681"/>
                  <a:pt x="83252" y="1304170"/>
                  <a:pt x="0" y="1304170"/>
                </a:cubicBezTo>
                <a:lnTo>
                  <a:pt x="0" y="1304170"/>
                </a:lnTo>
              </a:path>
            </a:pathLst>
          </a:custGeom>
          <a:solidFill>
            <a:schemeClr val="tx1">
              <a:lumMod val="95000"/>
            </a:schemeClr>
          </a:solidFill>
          <a:ln>
            <a:noFill/>
          </a:ln>
        </p:spPr>
        <p:txBody>
          <a:bodyPr wrap="square" lIns="0" tIns="0" rIns="0" bIns="0" rtlCol="0" anchor="ctr">
            <a:noAutofit/>
          </a:bodyPr>
          <a:lstStyle/>
          <a:p>
            <a:pPr algn="ctr"/>
            <a:endParaRPr lang="en-US" sz="1800">
              <a:latin typeface="Aptos" panose="020B0004020202020204" pitchFamily="34" charset="0"/>
            </a:endParaRPr>
          </a:p>
        </p:txBody>
      </p:sp>
      <p:grpSp>
        <p:nvGrpSpPr>
          <p:cNvPr id="10" name="Group 9">
            <a:extLst>
              <a:ext uri="{FF2B5EF4-FFF2-40B4-BE49-F238E27FC236}">
                <a16:creationId xmlns:a16="http://schemas.microsoft.com/office/drawing/2014/main" id="{2FFE75AF-6F83-62B3-B731-F2204319DA6A}"/>
              </a:ext>
            </a:extLst>
          </p:cNvPr>
          <p:cNvGrpSpPr/>
          <p:nvPr/>
        </p:nvGrpSpPr>
        <p:grpSpPr>
          <a:xfrm>
            <a:off x="738039" y="2430173"/>
            <a:ext cx="5200970" cy="522386"/>
            <a:chOff x="731863" y="2125404"/>
            <a:chExt cx="5200970" cy="522386"/>
          </a:xfrm>
        </p:grpSpPr>
        <p:sp>
          <p:nvSpPr>
            <p:cNvPr id="11" name="Rectangle 10">
              <a:extLst>
                <a:ext uri="{FF2B5EF4-FFF2-40B4-BE49-F238E27FC236}">
                  <a16:creationId xmlns:a16="http://schemas.microsoft.com/office/drawing/2014/main" id="{A7F4C2C9-9C2C-542E-5479-3DCD97BBBC78}"/>
                </a:ext>
              </a:extLst>
            </p:cNvPr>
            <p:cNvSpPr/>
            <p:nvPr/>
          </p:nvSpPr>
          <p:spPr>
            <a:xfrm>
              <a:off x="1173408" y="2125404"/>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r>
                <a:rPr lang="en-US" sz="1800">
                  <a:latin typeface="Aptos" panose="020B0004020202020204" pitchFamily="34" charset="0"/>
                </a:rPr>
                <a:t>Architecture overview</a:t>
              </a:r>
            </a:p>
          </p:txBody>
        </p:sp>
        <p:grpSp>
          <p:nvGrpSpPr>
            <p:cNvPr id="12" name="Group 11">
              <a:extLst>
                <a:ext uri="{FF2B5EF4-FFF2-40B4-BE49-F238E27FC236}">
                  <a16:creationId xmlns:a16="http://schemas.microsoft.com/office/drawing/2014/main" id="{28BC7C0B-34EB-2411-8DFD-C755CC576536}"/>
                </a:ext>
              </a:extLst>
            </p:cNvPr>
            <p:cNvGrpSpPr/>
            <p:nvPr/>
          </p:nvGrpSpPr>
          <p:grpSpPr>
            <a:xfrm>
              <a:off x="731863" y="2223541"/>
              <a:ext cx="326112" cy="326112"/>
              <a:chOff x="115497" y="1864737"/>
              <a:chExt cx="461744" cy="461744"/>
            </a:xfrm>
            <a:solidFill>
              <a:schemeClr val="tx2"/>
            </a:solidFill>
          </p:grpSpPr>
          <p:sp>
            <p:nvSpPr>
              <p:cNvPr id="13" name="Freeform: Shape 12">
                <a:extLst>
                  <a:ext uri="{FF2B5EF4-FFF2-40B4-BE49-F238E27FC236}">
                    <a16:creationId xmlns:a16="http://schemas.microsoft.com/office/drawing/2014/main" id="{BAC38765-02F8-A990-01ED-1D474DC62012}"/>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14" name="Graphic 77">
                <a:extLst>
                  <a:ext uri="{FF2B5EF4-FFF2-40B4-BE49-F238E27FC236}">
                    <a16:creationId xmlns:a16="http://schemas.microsoft.com/office/drawing/2014/main" id="{9B3A5BA8-5A5A-56C1-501C-051575F596EF}"/>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grpSp>
      <p:grpSp>
        <p:nvGrpSpPr>
          <p:cNvPr id="15" name="Group 14">
            <a:extLst>
              <a:ext uri="{FF2B5EF4-FFF2-40B4-BE49-F238E27FC236}">
                <a16:creationId xmlns:a16="http://schemas.microsoft.com/office/drawing/2014/main" id="{CCE9E9B7-D2DB-928A-4E37-BD2892CE9734}"/>
              </a:ext>
            </a:extLst>
          </p:cNvPr>
          <p:cNvGrpSpPr/>
          <p:nvPr/>
        </p:nvGrpSpPr>
        <p:grpSpPr>
          <a:xfrm>
            <a:off x="738039" y="2882624"/>
            <a:ext cx="5200970" cy="522386"/>
            <a:chOff x="731863" y="2125404"/>
            <a:chExt cx="5200970" cy="522386"/>
          </a:xfrm>
        </p:grpSpPr>
        <p:sp>
          <p:nvSpPr>
            <p:cNvPr id="16" name="Rectangle 15">
              <a:extLst>
                <a:ext uri="{FF2B5EF4-FFF2-40B4-BE49-F238E27FC236}">
                  <a16:creationId xmlns:a16="http://schemas.microsoft.com/office/drawing/2014/main" id="{BD313791-C381-A7D0-9C4D-B6FF6A7CF41E}"/>
                </a:ext>
              </a:extLst>
            </p:cNvPr>
            <p:cNvSpPr/>
            <p:nvPr/>
          </p:nvSpPr>
          <p:spPr>
            <a:xfrm>
              <a:off x="1173408" y="2125404"/>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r>
                <a:rPr lang="en-US" sz="1800" dirty="0">
                  <a:latin typeface="Aptos" panose="020B0004020202020204" pitchFamily="34" charset="0"/>
                </a:rPr>
                <a:t>Language</a:t>
              </a:r>
            </a:p>
          </p:txBody>
        </p:sp>
        <p:grpSp>
          <p:nvGrpSpPr>
            <p:cNvPr id="17" name="Group 16">
              <a:extLst>
                <a:ext uri="{FF2B5EF4-FFF2-40B4-BE49-F238E27FC236}">
                  <a16:creationId xmlns:a16="http://schemas.microsoft.com/office/drawing/2014/main" id="{A3FFEEC1-D844-9570-8937-4AF0207A804C}"/>
                </a:ext>
              </a:extLst>
            </p:cNvPr>
            <p:cNvGrpSpPr/>
            <p:nvPr/>
          </p:nvGrpSpPr>
          <p:grpSpPr>
            <a:xfrm>
              <a:off x="731863" y="2223541"/>
              <a:ext cx="326112" cy="326112"/>
              <a:chOff x="115497" y="1864737"/>
              <a:chExt cx="461744" cy="461744"/>
            </a:xfrm>
            <a:solidFill>
              <a:schemeClr val="tx2"/>
            </a:solidFill>
          </p:grpSpPr>
          <p:sp>
            <p:nvSpPr>
              <p:cNvPr id="18" name="Freeform: Shape 17">
                <a:extLst>
                  <a:ext uri="{FF2B5EF4-FFF2-40B4-BE49-F238E27FC236}">
                    <a16:creationId xmlns:a16="http://schemas.microsoft.com/office/drawing/2014/main" id="{736DADEC-0D93-B31A-EBE7-CB76D2ADED68}"/>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19" name="Graphic 77">
                <a:extLst>
                  <a:ext uri="{FF2B5EF4-FFF2-40B4-BE49-F238E27FC236}">
                    <a16:creationId xmlns:a16="http://schemas.microsoft.com/office/drawing/2014/main" id="{7BEC9D33-8841-21C4-5D2F-38EB5A15C0AE}"/>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grpSp>
      <p:grpSp>
        <p:nvGrpSpPr>
          <p:cNvPr id="20" name="Group 19">
            <a:extLst>
              <a:ext uri="{FF2B5EF4-FFF2-40B4-BE49-F238E27FC236}">
                <a16:creationId xmlns:a16="http://schemas.microsoft.com/office/drawing/2014/main" id="{D6732438-EDD2-0678-BB0F-11E22F9C04EF}"/>
              </a:ext>
            </a:extLst>
          </p:cNvPr>
          <p:cNvGrpSpPr/>
          <p:nvPr/>
        </p:nvGrpSpPr>
        <p:grpSpPr>
          <a:xfrm>
            <a:off x="738039" y="3787526"/>
            <a:ext cx="5200970" cy="522386"/>
            <a:chOff x="731863" y="2125404"/>
            <a:chExt cx="5200970" cy="522386"/>
          </a:xfrm>
        </p:grpSpPr>
        <p:sp>
          <p:nvSpPr>
            <p:cNvPr id="21" name="Rectangle 20">
              <a:extLst>
                <a:ext uri="{FF2B5EF4-FFF2-40B4-BE49-F238E27FC236}">
                  <a16:creationId xmlns:a16="http://schemas.microsoft.com/office/drawing/2014/main" id="{2AE3467A-22D3-5FE0-16E3-21B798C67CD9}"/>
                </a:ext>
              </a:extLst>
            </p:cNvPr>
            <p:cNvSpPr/>
            <p:nvPr/>
          </p:nvSpPr>
          <p:spPr>
            <a:xfrm>
              <a:off x="1173408" y="2125404"/>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r>
                <a:rPr lang="en-US" sz="1800">
                  <a:latin typeface="Aptos" panose="020B0004020202020204" pitchFamily="34" charset="0"/>
                </a:rPr>
                <a:t>Integrations &amp; channels</a:t>
              </a:r>
            </a:p>
          </p:txBody>
        </p:sp>
        <p:grpSp>
          <p:nvGrpSpPr>
            <p:cNvPr id="23" name="Group 22">
              <a:extLst>
                <a:ext uri="{FF2B5EF4-FFF2-40B4-BE49-F238E27FC236}">
                  <a16:creationId xmlns:a16="http://schemas.microsoft.com/office/drawing/2014/main" id="{998A5AE9-D4F8-61A7-8C91-E4BB7BCC9971}"/>
                </a:ext>
              </a:extLst>
            </p:cNvPr>
            <p:cNvGrpSpPr/>
            <p:nvPr/>
          </p:nvGrpSpPr>
          <p:grpSpPr>
            <a:xfrm>
              <a:off x="731863" y="2223541"/>
              <a:ext cx="326112" cy="326112"/>
              <a:chOff x="115497" y="1864737"/>
              <a:chExt cx="461744" cy="461744"/>
            </a:xfrm>
            <a:solidFill>
              <a:schemeClr val="tx2"/>
            </a:solidFill>
          </p:grpSpPr>
          <p:sp>
            <p:nvSpPr>
              <p:cNvPr id="24" name="Freeform: Shape 23">
                <a:extLst>
                  <a:ext uri="{FF2B5EF4-FFF2-40B4-BE49-F238E27FC236}">
                    <a16:creationId xmlns:a16="http://schemas.microsoft.com/office/drawing/2014/main" id="{96D6AF6F-41F0-6455-24B8-C2C2FF20B7E0}"/>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25" name="Graphic 77">
                <a:extLst>
                  <a:ext uri="{FF2B5EF4-FFF2-40B4-BE49-F238E27FC236}">
                    <a16:creationId xmlns:a16="http://schemas.microsoft.com/office/drawing/2014/main" id="{A87F66A3-09D2-217F-FF30-38B5AD4A42B9}"/>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grpSp>
      <p:grpSp>
        <p:nvGrpSpPr>
          <p:cNvPr id="26" name="Group 25">
            <a:extLst>
              <a:ext uri="{FF2B5EF4-FFF2-40B4-BE49-F238E27FC236}">
                <a16:creationId xmlns:a16="http://schemas.microsoft.com/office/drawing/2014/main" id="{3050DA67-B41F-0953-D084-4C314A8884CB}"/>
              </a:ext>
            </a:extLst>
          </p:cNvPr>
          <p:cNvGrpSpPr/>
          <p:nvPr/>
        </p:nvGrpSpPr>
        <p:grpSpPr>
          <a:xfrm>
            <a:off x="738039" y="4239977"/>
            <a:ext cx="5200970" cy="522386"/>
            <a:chOff x="731863" y="2125404"/>
            <a:chExt cx="5200970" cy="522386"/>
          </a:xfrm>
        </p:grpSpPr>
        <p:sp>
          <p:nvSpPr>
            <p:cNvPr id="27" name="Rectangle 26">
              <a:extLst>
                <a:ext uri="{FF2B5EF4-FFF2-40B4-BE49-F238E27FC236}">
                  <a16:creationId xmlns:a16="http://schemas.microsoft.com/office/drawing/2014/main" id="{B4BDBE74-EF03-0CE6-2310-13345B703F57}"/>
                </a:ext>
              </a:extLst>
            </p:cNvPr>
            <p:cNvSpPr/>
            <p:nvPr/>
          </p:nvSpPr>
          <p:spPr>
            <a:xfrm>
              <a:off x="1173408" y="2125404"/>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r>
                <a:rPr lang="en-US" sz="1800">
                  <a:latin typeface="Aptos" panose="020B0004020202020204" pitchFamily="34" charset="0"/>
                </a:rPr>
                <a:t>Security, monitoring &amp; governance</a:t>
              </a:r>
            </a:p>
          </p:txBody>
        </p:sp>
        <p:grpSp>
          <p:nvGrpSpPr>
            <p:cNvPr id="28" name="Group 27">
              <a:extLst>
                <a:ext uri="{FF2B5EF4-FFF2-40B4-BE49-F238E27FC236}">
                  <a16:creationId xmlns:a16="http://schemas.microsoft.com/office/drawing/2014/main" id="{91225CB6-5517-F45D-46C5-3B7F63C5C709}"/>
                </a:ext>
              </a:extLst>
            </p:cNvPr>
            <p:cNvGrpSpPr/>
            <p:nvPr/>
          </p:nvGrpSpPr>
          <p:grpSpPr>
            <a:xfrm>
              <a:off x="731863" y="2223541"/>
              <a:ext cx="326112" cy="326112"/>
              <a:chOff x="115497" y="1864737"/>
              <a:chExt cx="461744" cy="461744"/>
            </a:xfrm>
            <a:solidFill>
              <a:schemeClr val="tx2"/>
            </a:solidFill>
          </p:grpSpPr>
          <p:sp>
            <p:nvSpPr>
              <p:cNvPr id="29" name="Freeform: Shape 28">
                <a:extLst>
                  <a:ext uri="{FF2B5EF4-FFF2-40B4-BE49-F238E27FC236}">
                    <a16:creationId xmlns:a16="http://schemas.microsoft.com/office/drawing/2014/main" id="{2C68ACA1-50C7-D486-78B8-0EBFE43EF46C}"/>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30" name="Graphic 77">
                <a:extLst>
                  <a:ext uri="{FF2B5EF4-FFF2-40B4-BE49-F238E27FC236}">
                    <a16:creationId xmlns:a16="http://schemas.microsoft.com/office/drawing/2014/main" id="{A857AA44-8D06-D1E4-D591-B86F8FC361E8}"/>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grpSp>
      <p:grpSp>
        <p:nvGrpSpPr>
          <p:cNvPr id="31" name="Group 30">
            <a:extLst>
              <a:ext uri="{FF2B5EF4-FFF2-40B4-BE49-F238E27FC236}">
                <a16:creationId xmlns:a16="http://schemas.microsoft.com/office/drawing/2014/main" id="{BB8A7496-C3E2-CCA1-0A2F-35EB9A781894}"/>
              </a:ext>
            </a:extLst>
          </p:cNvPr>
          <p:cNvGrpSpPr/>
          <p:nvPr/>
        </p:nvGrpSpPr>
        <p:grpSpPr>
          <a:xfrm>
            <a:off x="738039" y="4692428"/>
            <a:ext cx="5200970" cy="522386"/>
            <a:chOff x="731863" y="2125404"/>
            <a:chExt cx="5200970" cy="522386"/>
          </a:xfrm>
        </p:grpSpPr>
        <p:sp>
          <p:nvSpPr>
            <p:cNvPr id="32" name="Rectangle 31">
              <a:extLst>
                <a:ext uri="{FF2B5EF4-FFF2-40B4-BE49-F238E27FC236}">
                  <a16:creationId xmlns:a16="http://schemas.microsoft.com/office/drawing/2014/main" id="{12E415D6-ADC7-DC40-5371-578ED167F553}"/>
                </a:ext>
              </a:extLst>
            </p:cNvPr>
            <p:cNvSpPr/>
            <p:nvPr/>
          </p:nvSpPr>
          <p:spPr>
            <a:xfrm>
              <a:off x="1173408" y="2125404"/>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r>
                <a:rPr lang="en-US" sz="1800">
                  <a:latin typeface="Aptos" panose="020B0004020202020204" pitchFamily="34" charset="0"/>
                </a:rPr>
                <a:t>Application lifecycle management</a:t>
              </a:r>
            </a:p>
          </p:txBody>
        </p:sp>
        <p:grpSp>
          <p:nvGrpSpPr>
            <p:cNvPr id="33" name="Group 32">
              <a:extLst>
                <a:ext uri="{FF2B5EF4-FFF2-40B4-BE49-F238E27FC236}">
                  <a16:creationId xmlns:a16="http://schemas.microsoft.com/office/drawing/2014/main" id="{3F891098-E989-0D98-5A61-881C22829E65}"/>
                </a:ext>
              </a:extLst>
            </p:cNvPr>
            <p:cNvGrpSpPr/>
            <p:nvPr/>
          </p:nvGrpSpPr>
          <p:grpSpPr>
            <a:xfrm>
              <a:off x="731863" y="2223541"/>
              <a:ext cx="326112" cy="326112"/>
              <a:chOff x="115497" y="1864737"/>
              <a:chExt cx="461744" cy="461744"/>
            </a:xfrm>
            <a:solidFill>
              <a:schemeClr val="tx2"/>
            </a:solidFill>
          </p:grpSpPr>
          <p:sp>
            <p:nvSpPr>
              <p:cNvPr id="34" name="Freeform: Shape 33">
                <a:extLst>
                  <a:ext uri="{FF2B5EF4-FFF2-40B4-BE49-F238E27FC236}">
                    <a16:creationId xmlns:a16="http://schemas.microsoft.com/office/drawing/2014/main" id="{F5E86C35-FF3B-9DA4-F10C-EF7EED79A001}"/>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35" name="Graphic 77">
                <a:extLst>
                  <a:ext uri="{FF2B5EF4-FFF2-40B4-BE49-F238E27FC236}">
                    <a16:creationId xmlns:a16="http://schemas.microsoft.com/office/drawing/2014/main" id="{5A414540-7D0D-9638-018D-7B5F31620F35}"/>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grpSp>
      <p:grpSp>
        <p:nvGrpSpPr>
          <p:cNvPr id="36" name="Group 35">
            <a:extLst>
              <a:ext uri="{FF2B5EF4-FFF2-40B4-BE49-F238E27FC236}">
                <a16:creationId xmlns:a16="http://schemas.microsoft.com/office/drawing/2014/main" id="{065DE31C-353C-0700-B4E6-33240EFFDBDB}"/>
              </a:ext>
            </a:extLst>
          </p:cNvPr>
          <p:cNvGrpSpPr/>
          <p:nvPr/>
        </p:nvGrpSpPr>
        <p:grpSpPr>
          <a:xfrm>
            <a:off x="738039" y="5144879"/>
            <a:ext cx="5200970" cy="522386"/>
            <a:chOff x="731863" y="2125404"/>
            <a:chExt cx="5200970" cy="522386"/>
          </a:xfrm>
        </p:grpSpPr>
        <p:sp>
          <p:nvSpPr>
            <p:cNvPr id="37" name="Rectangle 36">
              <a:extLst>
                <a:ext uri="{FF2B5EF4-FFF2-40B4-BE49-F238E27FC236}">
                  <a16:creationId xmlns:a16="http://schemas.microsoft.com/office/drawing/2014/main" id="{8B351E31-66D6-15A7-BE54-1AEADCFD0155}"/>
                </a:ext>
              </a:extLst>
            </p:cNvPr>
            <p:cNvSpPr/>
            <p:nvPr/>
          </p:nvSpPr>
          <p:spPr>
            <a:xfrm>
              <a:off x="1173408" y="2125404"/>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r>
                <a:rPr lang="en-US" sz="1800">
                  <a:latin typeface="Aptos" panose="020B0004020202020204" pitchFamily="34" charset="0"/>
                </a:rPr>
                <a:t>Analytics &amp; KPIs</a:t>
              </a:r>
            </a:p>
          </p:txBody>
        </p:sp>
        <p:grpSp>
          <p:nvGrpSpPr>
            <p:cNvPr id="38" name="Group 37">
              <a:extLst>
                <a:ext uri="{FF2B5EF4-FFF2-40B4-BE49-F238E27FC236}">
                  <a16:creationId xmlns:a16="http://schemas.microsoft.com/office/drawing/2014/main" id="{D25E5655-E6D4-A54C-34F6-A98BE59C81C4}"/>
                </a:ext>
              </a:extLst>
            </p:cNvPr>
            <p:cNvGrpSpPr/>
            <p:nvPr/>
          </p:nvGrpSpPr>
          <p:grpSpPr>
            <a:xfrm>
              <a:off x="731863" y="2223541"/>
              <a:ext cx="326112" cy="326112"/>
              <a:chOff x="115497" y="1864737"/>
              <a:chExt cx="461744" cy="461744"/>
            </a:xfrm>
            <a:solidFill>
              <a:schemeClr val="tx2"/>
            </a:solidFill>
          </p:grpSpPr>
          <p:sp>
            <p:nvSpPr>
              <p:cNvPr id="39" name="Freeform: Shape 38">
                <a:extLst>
                  <a:ext uri="{FF2B5EF4-FFF2-40B4-BE49-F238E27FC236}">
                    <a16:creationId xmlns:a16="http://schemas.microsoft.com/office/drawing/2014/main" id="{3F72A3DA-F463-FC01-A46F-45950938D0D7}"/>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43" name="Graphic 77">
                <a:extLst>
                  <a:ext uri="{FF2B5EF4-FFF2-40B4-BE49-F238E27FC236}">
                    <a16:creationId xmlns:a16="http://schemas.microsoft.com/office/drawing/2014/main" id="{E251AC00-3DBC-8D8A-27CA-C844C1E1959D}"/>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grpSp>
      <p:grpSp>
        <p:nvGrpSpPr>
          <p:cNvPr id="45" name="Group 44">
            <a:extLst>
              <a:ext uri="{FF2B5EF4-FFF2-40B4-BE49-F238E27FC236}">
                <a16:creationId xmlns:a16="http://schemas.microsoft.com/office/drawing/2014/main" id="{55458B71-8334-8912-CAC9-7AEA2A80AAA9}"/>
              </a:ext>
            </a:extLst>
          </p:cNvPr>
          <p:cNvGrpSpPr/>
          <p:nvPr/>
        </p:nvGrpSpPr>
        <p:grpSpPr>
          <a:xfrm>
            <a:off x="738039" y="5597330"/>
            <a:ext cx="5200970" cy="522386"/>
            <a:chOff x="731863" y="2125404"/>
            <a:chExt cx="5200970" cy="522386"/>
          </a:xfrm>
        </p:grpSpPr>
        <p:sp>
          <p:nvSpPr>
            <p:cNvPr id="47" name="Rectangle 46">
              <a:extLst>
                <a:ext uri="{FF2B5EF4-FFF2-40B4-BE49-F238E27FC236}">
                  <a16:creationId xmlns:a16="http://schemas.microsoft.com/office/drawing/2014/main" id="{9D005DFF-F7DB-9962-1D4E-730DEE8E13CD}"/>
                </a:ext>
              </a:extLst>
            </p:cNvPr>
            <p:cNvSpPr/>
            <p:nvPr/>
          </p:nvSpPr>
          <p:spPr>
            <a:xfrm>
              <a:off x="1173408" y="2125404"/>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r>
                <a:rPr lang="en-US" sz="1800">
                  <a:solidFill>
                    <a:schemeClr val="tx1"/>
                  </a:solidFill>
                  <a:latin typeface="Aptos" panose="020B0004020202020204" pitchFamily="34" charset="0"/>
                </a:rPr>
                <a:t>Fit-gap &amp; top requests</a:t>
              </a:r>
            </a:p>
          </p:txBody>
        </p:sp>
        <p:grpSp>
          <p:nvGrpSpPr>
            <p:cNvPr id="48" name="Group 47">
              <a:extLst>
                <a:ext uri="{FF2B5EF4-FFF2-40B4-BE49-F238E27FC236}">
                  <a16:creationId xmlns:a16="http://schemas.microsoft.com/office/drawing/2014/main" id="{E4F49B00-9958-ECB1-50F2-28365D6D10EF}"/>
                </a:ext>
              </a:extLst>
            </p:cNvPr>
            <p:cNvGrpSpPr/>
            <p:nvPr/>
          </p:nvGrpSpPr>
          <p:grpSpPr>
            <a:xfrm>
              <a:off x="731863" y="2223541"/>
              <a:ext cx="326112" cy="326112"/>
              <a:chOff x="115497" y="1864737"/>
              <a:chExt cx="461744" cy="461744"/>
            </a:xfrm>
            <a:solidFill>
              <a:schemeClr val="tx2"/>
            </a:solidFill>
          </p:grpSpPr>
          <p:sp>
            <p:nvSpPr>
              <p:cNvPr id="49" name="Freeform: Shape 48">
                <a:extLst>
                  <a:ext uri="{FF2B5EF4-FFF2-40B4-BE49-F238E27FC236}">
                    <a16:creationId xmlns:a16="http://schemas.microsoft.com/office/drawing/2014/main" id="{45D36832-A33D-7CEF-CA24-3435C58ECF02}"/>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50" name="Graphic 77">
                <a:extLst>
                  <a:ext uri="{FF2B5EF4-FFF2-40B4-BE49-F238E27FC236}">
                    <a16:creationId xmlns:a16="http://schemas.microsoft.com/office/drawing/2014/main" id="{786FF5C9-6511-1126-DA33-C66D82B8CAD6}"/>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grpSp>
      <p:grpSp>
        <p:nvGrpSpPr>
          <p:cNvPr id="51" name="Group 50">
            <a:extLst>
              <a:ext uri="{FF2B5EF4-FFF2-40B4-BE49-F238E27FC236}">
                <a16:creationId xmlns:a16="http://schemas.microsoft.com/office/drawing/2014/main" id="{B05A3416-EDE7-742F-DE63-5329861EF587}"/>
              </a:ext>
            </a:extLst>
          </p:cNvPr>
          <p:cNvGrpSpPr/>
          <p:nvPr/>
        </p:nvGrpSpPr>
        <p:grpSpPr>
          <a:xfrm>
            <a:off x="738039" y="6049781"/>
            <a:ext cx="5200970" cy="522386"/>
            <a:chOff x="731863" y="2125404"/>
            <a:chExt cx="5200970" cy="522386"/>
          </a:xfrm>
        </p:grpSpPr>
        <p:sp>
          <p:nvSpPr>
            <p:cNvPr id="52" name="Rectangle 51">
              <a:extLst>
                <a:ext uri="{FF2B5EF4-FFF2-40B4-BE49-F238E27FC236}">
                  <a16:creationId xmlns:a16="http://schemas.microsoft.com/office/drawing/2014/main" id="{F07DEF84-6155-B4FC-9780-0EBAB5A20E80}"/>
                </a:ext>
              </a:extLst>
            </p:cNvPr>
            <p:cNvSpPr/>
            <p:nvPr/>
          </p:nvSpPr>
          <p:spPr>
            <a:xfrm>
              <a:off x="1173408" y="2125404"/>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r>
                <a:rPr lang="en-GB" sz="1800">
                  <a:solidFill>
                    <a:schemeClr val="tx1"/>
                  </a:solidFill>
                  <a:latin typeface="Aptos" panose="020B0004020202020204" pitchFamily="34" charset="0"/>
                </a:rPr>
                <a:t>Dynamics 365 Omnichannel </a:t>
              </a:r>
              <a:r>
                <a:rPr lang="en-GB" sz="1800">
                  <a:solidFill>
                    <a:schemeClr val="bg2">
                      <a:lumMod val="50000"/>
                      <a:lumOff val="50000"/>
                    </a:schemeClr>
                  </a:solidFill>
                  <a:latin typeface="Aptos" panose="020B0004020202020204" pitchFamily="34" charset="0"/>
                </a:rPr>
                <a:t>(optional)</a:t>
              </a:r>
              <a:endParaRPr lang="en-US" sz="1800">
                <a:solidFill>
                  <a:schemeClr val="bg2">
                    <a:lumMod val="50000"/>
                    <a:lumOff val="50000"/>
                  </a:schemeClr>
                </a:solidFill>
                <a:latin typeface="Aptos" panose="020B0004020202020204" pitchFamily="34" charset="0"/>
              </a:endParaRPr>
            </a:p>
          </p:txBody>
        </p:sp>
        <p:grpSp>
          <p:nvGrpSpPr>
            <p:cNvPr id="53" name="Group 52">
              <a:extLst>
                <a:ext uri="{FF2B5EF4-FFF2-40B4-BE49-F238E27FC236}">
                  <a16:creationId xmlns:a16="http://schemas.microsoft.com/office/drawing/2014/main" id="{6CBEB18B-0848-0AD9-4329-2AEF600685E0}"/>
                </a:ext>
              </a:extLst>
            </p:cNvPr>
            <p:cNvGrpSpPr/>
            <p:nvPr/>
          </p:nvGrpSpPr>
          <p:grpSpPr>
            <a:xfrm>
              <a:off x="731863" y="2223541"/>
              <a:ext cx="326112" cy="326112"/>
              <a:chOff x="115497" y="1864737"/>
              <a:chExt cx="461744" cy="461744"/>
            </a:xfrm>
            <a:solidFill>
              <a:schemeClr val="tx2"/>
            </a:solidFill>
          </p:grpSpPr>
          <p:sp>
            <p:nvSpPr>
              <p:cNvPr id="54" name="Freeform: Shape 53">
                <a:extLst>
                  <a:ext uri="{FF2B5EF4-FFF2-40B4-BE49-F238E27FC236}">
                    <a16:creationId xmlns:a16="http://schemas.microsoft.com/office/drawing/2014/main" id="{813C052E-F1F3-3463-1D72-CDAB02A6DAC7}"/>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59" name="Graphic 77">
                <a:extLst>
                  <a:ext uri="{FF2B5EF4-FFF2-40B4-BE49-F238E27FC236}">
                    <a16:creationId xmlns:a16="http://schemas.microsoft.com/office/drawing/2014/main" id="{8DD3CF62-5B93-ED0C-9E41-7AC8F8D226BE}"/>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grpSp>
      <p:grpSp>
        <p:nvGrpSpPr>
          <p:cNvPr id="3" name="Group 2">
            <a:extLst>
              <a:ext uri="{FF2B5EF4-FFF2-40B4-BE49-F238E27FC236}">
                <a16:creationId xmlns:a16="http://schemas.microsoft.com/office/drawing/2014/main" id="{86752445-1626-3CD9-AE41-145C8DC47410}"/>
              </a:ext>
            </a:extLst>
          </p:cNvPr>
          <p:cNvGrpSpPr/>
          <p:nvPr/>
        </p:nvGrpSpPr>
        <p:grpSpPr>
          <a:xfrm>
            <a:off x="738039" y="3335075"/>
            <a:ext cx="5200970" cy="522386"/>
            <a:chOff x="731863" y="2125404"/>
            <a:chExt cx="5200970" cy="522386"/>
          </a:xfrm>
        </p:grpSpPr>
        <p:sp>
          <p:nvSpPr>
            <p:cNvPr id="4" name="Rectangle 3">
              <a:extLst>
                <a:ext uri="{FF2B5EF4-FFF2-40B4-BE49-F238E27FC236}">
                  <a16:creationId xmlns:a16="http://schemas.microsoft.com/office/drawing/2014/main" id="{A7121F5C-650D-59CB-7B85-2347002A035F}"/>
                </a:ext>
              </a:extLst>
            </p:cNvPr>
            <p:cNvSpPr/>
            <p:nvPr/>
          </p:nvSpPr>
          <p:spPr>
            <a:xfrm>
              <a:off x="1173408" y="2125404"/>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algn="l"/>
              <a:r>
                <a:rPr lang="en-US" sz="1800">
                  <a:latin typeface="Aptos" panose="020B0004020202020204" pitchFamily="34" charset="0"/>
                </a:rPr>
                <a:t>AI capabilities</a:t>
              </a:r>
            </a:p>
          </p:txBody>
        </p:sp>
        <p:grpSp>
          <p:nvGrpSpPr>
            <p:cNvPr id="5" name="Group 4">
              <a:extLst>
                <a:ext uri="{FF2B5EF4-FFF2-40B4-BE49-F238E27FC236}">
                  <a16:creationId xmlns:a16="http://schemas.microsoft.com/office/drawing/2014/main" id="{92DEC4F6-96C8-21C5-5D02-234B44A3D495}"/>
                </a:ext>
              </a:extLst>
            </p:cNvPr>
            <p:cNvGrpSpPr/>
            <p:nvPr/>
          </p:nvGrpSpPr>
          <p:grpSpPr>
            <a:xfrm>
              <a:off x="731863" y="2223541"/>
              <a:ext cx="326112" cy="326112"/>
              <a:chOff x="115497" y="1864737"/>
              <a:chExt cx="461744" cy="461744"/>
            </a:xfrm>
            <a:solidFill>
              <a:schemeClr val="tx2"/>
            </a:solidFill>
          </p:grpSpPr>
          <p:sp>
            <p:nvSpPr>
              <p:cNvPr id="6" name="Freeform: Shape 5">
                <a:extLst>
                  <a:ext uri="{FF2B5EF4-FFF2-40B4-BE49-F238E27FC236}">
                    <a16:creationId xmlns:a16="http://schemas.microsoft.com/office/drawing/2014/main" id="{A22C1422-7720-F374-A2A1-020AE4A26BA8}"/>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latin typeface="Aptos" panose="020B0004020202020204" pitchFamily="34" charset="0"/>
                  <a:ea typeface="Segoe UI" pitchFamily="34" charset="0"/>
                  <a:cs typeface="Segoe UI" pitchFamily="34" charset="0"/>
                </a:endParaRPr>
              </a:p>
            </p:txBody>
          </p:sp>
          <p:sp>
            <p:nvSpPr>
              <p:cNvPr id="7" name="Graphic 77">
                <a:extLst>
                  <a:ext uri="{FF2B5EF4-FFF2-40B4-BE49-F238E27FC236}">
                    <a16:creationId xmlns:a16="http://schemas.microsoft.com/office/drawing/2014/main" id="{71D6375B-BD7F-67CC-B714-D3D748186856}"/>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latin typeface="Aptos" panose="020B0004020202020204" pitchFamily="34" charset="0"/>
                </a:endParaRPr>
              </a:p>
            </p:txBody>
          </p:sp>
        </p:grpSp>
      </p:grpSp>
    </p:spTree>
    <p:extLst>
      <p:ext uri="{BB962C8B-B14F-4D97-AF65-F5344CB8AC3E}">
        <p14:creationId xmlns:p14="http://schemas.microsoft.com/office/powerpoint/2010/main" val="1094870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pPr>
              <a:spcBef>
                <a:spcPts val="600"/>
              </a:spcBef>
            </a:pPr>
            <a:r>
              <a:rPr lang="en-US"/>
              <a:t>Generative actions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Intelligently chain together plugins </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790438"/>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rPr>
              <a:t>Generative actions enable copilots, with the Azure OpenAI-powered conversation engine, to select and chain together plugins, to complete tasks for your users without any manual authoring required.</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Dynamic chaining allows to replace Copilot Studio NLU (including Azure CLU) with one based on a GPT large language model, allowing to do multi-intent recognition and advanced entity extraction.</a:t>
            </a:r>
            <a:endPar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Copilot Studio copilot building experience with generative AI</a:t>
            </a:r>
            <a:endPar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4"/>
              </a:rPr>
              <a:t>How to use plugin actions (video)</a:t>
            </a:r>
            <a:endParaRPr lang="en-US" sz="1200" dirty="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371466491"/>
              </p:ext>
            </p:extLst>
          </p:nvPr>
        </p:nvGraphicFramePr>
        <p:xfrm>
          <a:off x="361951" y="1666779"/>
          <a:ext cx="8334350" cy="4893360"/>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234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plan to use plugin actions and if yes, how?</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234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plan to replace the standard NLU with dynamic chaining?</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2064" y="1805347"/>
            <a:ext cx="5400000" cy="1950997"/>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Yes, to perform actions in various systems and letting AI ask for any missing required property for the configured APIs.</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91722" y="4449783"/>
            <a:ext cx="5400000" cy="1903707"/>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Not initially, but dynamic chaining will be evaluated for its advanced multi-intent detection (for topics and plugin actions) and multi-entity extraction (even for entities of the same type) compared to traditional natural language understanding capabilities.</a:t>
            </a:r>
          </a:p>
        </p:txBody>
      </p:sp>
    </p:spTree>
    <p:extLst>
      <p:ext uri="{BB962C8B-B14F-4D97-AF65-F5344CB8AC3E}">
        <p14:creationId xmlns:p14="http://schemas.microsoft.com/office/powerpoint/2010/main" val="279783083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pPr>
              <a:spcBef>
                <a:spcPts val="600"/>
              </a:spcBef>
            </a:pPr>
            <a:r>
              <a:rPr lang="en-US"/>
              <a:t>Generative builder</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Intelligent topic authoring support </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598078"/>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rPr>
              <a:t>In addition to the traditional method for creating and editing topics, Copilot Studio lets you create and iterate on topics by describing what you want and having AI build it for you, significantly decreasing the time it takes to create and update copilot topics.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While AI helps get faster to results, it’s important to check that the generated content works as intended and meets expectations.</a:t>
            </a:r>
            <a:endPar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Create (and edit) with copilot</a:t>
            </a:r>
            <a:endPar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4"/>
              </a:rPr>
              <a:t>Topic authoring with copilot (video)</a:t>
            </a:r>
            <a:endParaRPr lang="en-US" sz="1200" dirty="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1319617215"/>
              </p:ext>
            </p:extLst>
          </p:nvPr>
        </p:nvGraphicFramePr>
        <p:xfrm>
          <a:off x="361951" y="1666779"/>
          <a:ext cx="8334350" cy="4867371"/>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t>Do you plan to use the generative builder to design new topics or update existing ones?</a:t>
                      </a:r>
                    </a:p>
                    <a:p>
                      <a:pPr marL="0" marR="0" lvl="0" indent="0" algn="l" defTabSz="914367" rtl="0" eaLnBrk="1" fontAlgn="auto" latinLnBrk="0" hangingPunct="1">
                        <a:lnSpc>
                          <a:spcPct val="100000"/>
                        </a:lnSpc>
                        <a:spcBef>
                          <a:spcPts val="0"/>
                        </a:spcBef>
                        <a:spcAft>
                          <a:spcPts val="0"/>
                        </a:spcAft>
                        <a:buClrTx/>
                        <a:buSzTx/>
                        <a:buFontTx/>
                        <a:buNone/>
                        <a:tabLst/>
                        <a:defRPr/>
                      </a:pPr>
                      <a:br>
                        <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br>
                      <a:r>
                        <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t>Please describe how</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800" b="0" i="0" u="none" strike="noStrike" kern="1200" cap="none" spc="0" normalizeH="0" baseline="0" noProof="0" dirty="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Yes, this helps business users easily get started without an intimidate blank topic canvas.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Copilot is also used to update existing messages and questions to suggest variations, making the copilot more friendly and natural.</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Copilot also helps create adaptive cards that summarize the information gathered in multiple questions and variables.</a:t>
            </a:r>
          </a:p>
        </p:txBody>
      </p:sp>
    </p:spTree>
    <p:extLst>
      <p:ext uri="{BB962C8B-B14F-4D97-AF65-F5344CB8AC3E}">
        <p14:creationId xmlns:p14="http://schemas.microsoft.com/office/powerpoint/2010/main" val="399706178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pPr>
              <a:spcBef>
                <a:spcPts val="600"/>
              </a:spcBef>
            </a:pPr>
            <a:r>
              <a:rPr lang="en-US"/>
              <a:t>Other AI requirements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Detail other expected AI capabilities for your project</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1859140"/>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rPr>
              <a:t>Understand if other existing or custom AI capabilities are to be leveraged in the project.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3"/>
              </a:rPr>
              <a:t>AI features for Teams and Classic bots</a:t>
            </a:r>
            <a:endParaRPr lang="en-US" sz="1200" dirty="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071796495"/>
              </p:ext>
            </p:extLst>
          </p:nvPr>
        </p:nvGraphicFramePr>
        <p:xfrm>
          <a:off x="361951" y="1666779"/>
          <a:ext cx="8334350" cy="4867371"/>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other AI requirements for your copilot project?</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Yes, AI capabilities are expected to cover these scenarios:</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Sentiment analysis to escalate the conversation to a live agent if the tone is too negative.</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Transcripts analysis to suggest new topics or new trigger phrases for existing topics.</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Topic overlap detection to warn of risks of ambiguity between existing topics.</a:t>
            </a:r>
          </a:p>
          <a:p>
            <a:pPr marL="285750" indent="-200025"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AI Builder integration for image recognition and text extraction from uploaded pictures. </a:t>
            </a:r>
          </a:p>
          <a:p>
            <a:pPr marL="285750" indent="-200025" algn="l" defTabSz="932472" fontAlgn="base">
              <a:spcBef>
                <a:spcPct val="0"/>
              </a:spcBef>
              <a:spcAft>
                <a:spcPts val="600"/>
              </a:spcAft>
              <a:buFont typeface="Arial" panose="020B0604020202020204" pitchFamily="34" charset="0"/>
              <a:buChar char="•"/>
            </a:pPr>
            <a:endParaRPr lang="en-US" sz="1400">
              <a:solidFill>
                <a:srgbClr val="000000"/>
              </a:solidFill>
              <a:latin typeface="Aptos" panose="020B0004020202020204" pitchFamily="34" charset="0"/>
              <a:cs typeface="Segoe UI" pitchFamily="34" charset="0"/>
            </a:endParaRPr>
          </a:p>
        </p:txBody>
      </p:sp>
    </p:spTree>
    <p:extLst>
      <p:ext uri="{BB962C8B-B14F-4D97-AF65-F5344CB8AC3E}">
        <p14:creationId xmlns:p14="http://schemas.microsoft.com/office/powerpoint/2010/main" val="162492569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1107996"/>
          </a:xfrm>
        </p:spPr>
        <p:txBody>
          <a:bodyPr/>
          <a:lstStyle/>
          <a:p>
            <a:pPr marL="0" indent="0">
              <a:buFont typeface="Wingdings" panose="05000000000000000000" pitchFamily="2" charset="2"/>
              <a:buNone/>
            </a:pPr>
            <a:r>
              <a:rPr lang="en-US" sz="3600">
                <a:solidFill>
                  <a:schemeClr val="accent2"/>
                </a:solidFill>
              </a:rPr>
              <a:t>Integrations </a:t>
            </a:r>
            <a:br>
              <a:rPr lang="en-US" sz="3600">
                <a:solidFill>
                  <a:schemeClr val="accent2"/>
                </a:solidFill>
              </a:rPr>
            </a:br>
            <a:r>
              <a:rPr lang="en-US" sz="3600">
                <a:solidFill>
                  <a:schemeClr val="accent2"/>
                </a:solidFill>
              </a:rPr>
              <a:t>&amp; Channels</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3354765"/>
          </a:xfrm>
        </p:spPr>
        <p:txBody>
          <a:bodyPr/>
          <a:lstStyle/>
          <a:p>
            <a:pPr>
              <a:spcBef>
                <a:spcPts val="600"/>
              </a:spcBef>
            </a:pPr>
            <a:r>
              <a:rPr lang="en-US" sz="2800"/>
              <a:t>Integrations </a:t>
            </a:r>
          </a:p>
          <a:p>
            <a:pPr>
              <a:spcBef>
                <a:spcPts val="600"/>
              </a:spcBef>
            </a:pPr>
            <a:r>
              <a:rPr lang="en-US"/>
              <a:t>Power Automate and HTTP requests</a:t>
            </a:r>
          </a:p>
          <a:p>
            <a:pPr>
              <a:spcBef>
                <a:spcPts val="600"/>
              </a:spcBef>
            </a:pPr>
            <a:r>
              <a:rPr lang="en-US" sz="2800"/>
              <a:t>Handling cloud flow timeouts examples</a:t>
            </a:r>
          </a:p>
          <a:p>
            <a:pPr>
              <a:spcBef>
                <a:spcPts val="600"/>
              </a:spcBef>
            </a:pPr>
            <a:r>
              <a:rPr lang="en-US" sz="2800"/>
              <a:t>Deployed channels</a:t>
            </a:r>
          </a:p>
          <a:p>
            <a:pPr>
              <a:spcBef>
                <a:spcPts val="600"/>
              </a:spcBef>
            </a:pPr>
            <a:r>
              <a:rPr lang="en-US" sz="2800"/>
              <a:t>Chat clients</a:t>
            </a:r>
          </a:p>
          <a:p>
            <a:pPr>
              <a:spcBef>
                <a:spcPts val="600"/>
              </a:spcBef>
            </a:pPr>
            <a:r>
              <a:rPr lang="en-US"/>
              <a:t>Escalation management</a:t>
            </a:r>
            <a:endParaRPr lang="en-US" sz="2800"/>
          </a:p>
        </p:txBody>
      </p:sp>
    </p:spTree>
    <p:extLst>
      <p:ext uri="{BB962C8B-B14F-4D97-AF65-F5344CB8AC3E}">
        <p14:creationId xmlns:p14="http://schemas.microsoft.com/office/powerpoint/2010/main" val="271769699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5E1675-FB05-30F2-37F6-3C82DF76B6F7}"/>
              </a:ext>
            </a:extLst>
          </p:cNvPr>
          <p:cNvSpPr>
            <a:spLocks noGrp="1"/>
          </p:cNvSpPr>
          <p:nvPr>
            <p:ph type="body" sz="quarter" idx="11"/>
          </p:nvPr>
        </p:nvSpPr>
        <p:spPr/>
        <p:txBody>
          <a:bodyPr/>
          <a:lstStyle/>
          <a:p>
            <a:r>
              <a:rPr lang="en-US"/>
              <a:t>Integrations</a:t>
            </a:r>
          </a:p>
        </p:txBody>
      </p:sp>
      <p:sp>
        <p:nvSpPr>
          <p:cNvPr id="3" name="Text Placeholder 2">
            <a:extLst>
              <a:ext uri="{FF2B5EF4-FFF2-40B4-BE49-F238E27FC236}">
                <a16:creationId xmlns:a16="http://schemas.microsoft.com/office/drawing/2014/main" id="{CB763348-A52F-A614-5B47-06AA68B96C55}"/>
              </a:ext>
            </a:extLst>
          </p:cNvPr>
          <p:cNvSpPr>
            <a:spLocks noGrp="1"/>
          </p:cNvSpPr>
          <p:nvPr>
            <p:ph type="body" sz="quarter" idx="12"/>
          </p:nvPr>
        </p:nvSpPr>
        <p:spPr>
          <a:xfrm>
            <a:off x="712343" y="945198"/>
            <a:ext cx="7983957" cy="246221"/>
          </a:xfrm>
        </p:spPr>
        <p:txBody>
          <a:bodyPr/>
          <a:lstStyle/>
          <a:p>
            <a:r>
              <a:rPr lang="en-US"/>
              <a:t>Overview of all integrations with other systems and expected volumes</a:t>
            </a:r>
          </a:p>
        </p:txBody>
      </p:sp>
      <p:sp>
        <p:nvSpPr>
          <p:cNvPr id="9" name="Text Placeholder 4">
            <a:extLst>
              <a:ext uri="{FF2B5EF4-FFF2-40B4-BE49-F238E27FC236}">
                <a16:creationId xmlns:a16="http://schemas.microsoft.com/office/drawing/2014/main" id="{7F8BF2DF-4094-51B9-7726-7AB8C7666D3E}"/>
              </a:ext>
            </a:extLst>
          </p:cNvPr>
          <p:cNvSpPr>
            <a:spLocks noGrp="1"/>
          </p:cNvSpPr>
          <p:nvPr>
            <p:ph type="body" sz="quarter" idx="15"/>
          </p:nvPr>
        </p:nvSpPr>
        <p:spPr>
          <a:xfrm>
            <a:off x="8967788" y="0"/>
            <a:ext cx="3224212" cy="2713220"/>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Understanding the various systems that the</a:t>
            </a:r>
            <a:r>
              <a:rPr lang="en-US" sz="1200" dirty="0">
                <a:solidFill>
                  <a:srgbClr val="FFFFFF">
                    <a:lumMod val="95000"/>
                  </a:srgbClr>
                </a:solidFill>
                <a:latin typeface="Aptos" panose="020B0004020202020204" pitchFamily="34" charset="0"/>
              </a:rPr>
              <a:t> copilot, or its underlying environment, will connect to, the purpose of these integrations, and the expected volumes.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2"/>
              </a:rPr>
              <a:t>Use Power Automate cloud flows</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3"/>
              </a:rPr>
              <a:t>Perform HTTP requests</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4"/>
              </a:rPr>
              <a:t>Use plugin actions</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5"/>
              </a:rPr>
              <a:t>Use Bot Framework skills </a:t>
            </a:r>
            <a:r>
              <a:rPr lang="en-US" sz="1200" dirty="0">
                <a:solidFill>
                  <a:srgbClr val="FFFFFF">
                    <a:lumMod val="95000"/>
                  </a:srgbClr>
                </a:solidFill>
                <a:latin typeface="Aptos" panose="020B0004020202020204" pitchFamily="34" charset="0"/>
              </a:rPr>
              <a:t> </a:t>
            </a:r>
          </a:p>
        </p:txBody>
      </p:sp>
      <p:graphicFrame>
        <p:nvGraphicFramePr>
          <p:cNvPr id="7" name="Table 6">
            <a:extLst>
              <a:ext uri="{FF2B5EF4-FFF2-40B4-BE49-F238E27FC236}">
                <a16:creationId xmlns:a16="http://schemas.microsoft.com/office/drawing/2014/main" id="{FEA0FEC7-759A-024B-14A0-1CF3CDC0CD13}"/>
              </a:ext>
            </a:extLst>
          </p:cNvPr>
          <p:cNvGraphicFramePr>
            <a:graphicFrameLocks noGrp="1"/>
          </p:cNvGraphicFramePr>
          <p:nvPr>
            <p:extLst>
              <p:ext uri="{D42A27DB-BD31-4B8C-83A1-F6EECF244321}">
                <p14:modId xmlns:p14="http://schemas.microsoft.com/office/powerpoint/2010/main" val="2377516194"/>
              </p:ext>
            </p:extLst>
          </p:nvPr>
        </p:nvGraphicFramePr>
        <p:xfrm>
          <a:off x="276200" y="1503839"/>
          <a:ext cx="8392101" cy="3200400"/>
        </p:xfrm>
        <a:graphic>
          <a:graphicData uri="http://schemas.openxmlformats.org/drawingml/2006/table">
            <a:tbl>
              <a:tblPr firstRow="1" firstCol="1" bandRow="1">
                <a:tableStyleId>{073A0DAA-6AF3-43AB-8588-CEC1D06C72B9}</a:tableStyleId>
              </a:tblPr>
              <a:tblGrid>
                <a:gridCol w="1266850">
                  <a:extLst>
                    <a:ext uri="{9D8B030D-6E8A-4147-A177-3AD203B41FA5}">
                      <a16:colId xmlns:a16="http://schemas.microsoft.com/office/drawing/2014/main" val="1256152073"/>
                    </a:ext>
                  </a:extLst>
                </a:gridCol>
                <a:gridCol w="1188000">
                  <a:extLst>
                    <a:ext uri="{9D8B030D-6E8A-4147-A177-3AD203B41FA5}">
                      <a16:colId xmlns:a16="http://schemas.microsoft.com/office/drawing/2014/main" val="3323274890"/>
                    </a:ext>
                  </a:extLst>
                </a:gridCol>
                <a:gridCol w="1022351">
                  <a:extLst>
                    <a:ext uri="{9D8B030D-6E8A-4147-A177-3AD203B41FA5}">
                      <a16:colId xmlns:a16="http://schemas.microsoft.com/office/drawing/2014/main" val="1035256036"/>
                    </a:ext>
                  </a:extLst>
                </a:gridCol>
                <a:gridCol w="1066800">
                  <a:extLst>
                    <a:ext uri="{9D8B030D-6E8A-4147-A177-3AD203B41FA5}">
                      <a16:colId xmlns:a16="http://schemas.microsoft.com/office/drawing/2014/main" val="424421430"/>
                    </a:ext>
                  </a:extLst>
                </a:gridCol>
                <a:gridCol w="876300">
                  <a:extLst>
                    <a:ext uri="{9D8B030D-6E8A-4147-A177-3AD203B41FA5}">
                      <a16:colId xmlns:a16="http://schemas.microsoft.com/office/drawing/2014/main" val="349176430"/>
                    </a:ext>
                  </a:extLst>
                </a:gridCol>
                <a:gridCol w="2971800">
                  <a:extLst>
                    <a:ext uri="{9D8B030D-6E8A-4147-A177-3AD203B41FA5}">
                      <a16:colId xmlns:a16="http://schemas.microsoft.com/office/drawing/2014/main" val="1618742078"/>
                    </a:ext>
                  </a:extLst>
                </a:gridCol>
              </a:tblGrid>
              <a:tr h="0">
                <a:tc>
                  <a:txBody>
                    <a:bodyPr/>
                    <a:lstStyle/>
                    <a:p>
                      <a:pPr marL="0" algn="l" defTabSz="932719" rtl="0" eaLnBrk="1" latinLnBrk="0" hangingPunct="1"/>
                      <a:r>
                        <a:rPr lang="en-US" sz="1200" b="1" kern="1200">
                          <a:solidFill>
                            <a:schemeClr val="tx1">
                              <a:lumMod val="95000"/>
                            </a:schemeClr>
                          </a:solidFill>
                          <a:latin typeface="Aptos" panose="020B0004020202020204" pitchFamily="34" charset="0"/>
                          <a:ea typeface="+mn-ea"/>
                          <a:cs typeface="+mn-cs"/>
                        </a:rPr>
                        <a:t>Connected system</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Called by</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Called with</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Expected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daily volume</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Expected peak</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Details / purpose</a:t>
                      </a:r>
                    </a:p>
                  </a:txBody>
                  <a:tcPr anchor="ctr">
                    <a:lnT w="12700" cap="flat" cmpd="sng" algn="ctr">
                      <a:solidFill>
                        <a:schemeClr val="tx1"/>
                      </a:solidFill>
                      <a:prstDash val="solid"/>
                      <a:round/>
                      <a:headEnd type="none" w="med" len="med"/>
                      <a:tailEnd type="none" w="med" len="med"/>
                    </a:lnT>
                    <a:solidFill>
                      <a:srgbClr val="191919"/>
                    </a:solidFill>
                  </a:tcPr>
                </a:tc>
                <a:extLst>
                  <a:ext uri="{0D108BD9-81ED-4DB2-BD59-A6C34878D82A}">
                    <a16:rowId xmlns:a16="http://schemas.microsoft.com/office/drawing/2014/main" val="3551657175"/>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u="none">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80708637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07634401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35480773"/>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953679384"/>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5045149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82726638"/>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11828795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5063963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95237269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649705826"/>
                  </a:ext>
                </a:extLst>
              </a:tr>
            </a:tbl>
          </a:graphicData>
        </a:graphic>
      </p:graphicFrame>
      <p:graphicFrame>
        <p:nvGraphicFramePr>
          <p:cNvPr id="10" name="Table 9">
            <a:extLst>
              <a:ext uri="{FF2B5EF4-FFF2-40B4-BE49-F238E27FC236}">
                <a16:creationId xmlns:a16="http://schemas.microsoft.com/office/drawing/2014/main" id="{7347487E-6584-92F3-F5B3-09D92B6C70A1}"/>
              </a:ext>
            </a:extLst>
          </p:cNvPr>
          <p:cNvGraphicFramePr>
            <a:graphicFrameLocks noGrp="1"/>
          </p:cNvGraphicFramePr>
          <p:nvPr>
            <p:extLst>
              <p:ext uri="{D42A27DB-BD31-4B8C-83A1-F6EECF244321}">
                <p14:modId xmlns:p14="http://schemas.microsoft.com/office/powerpoint/2010/main" val="4000784689"/>
              </p:ext>
            </p:extLst>
          </p:nvPr>
        </p:nvGraphicFramePr>
        <p:xfrm>
          <a:off x="285726" y="1977131"/>
          <a:ext cx="8392100" cy="4393257"/>
        </p:xfrm>
        <a:graphic>
          <a:graphicData uri="http://schemas.openxmlformats.org/drawingml/2006/table">
            <a:tbl>
              <a:tblPr firstCol="1" bandRow="1">
                <a:tableStyleId>{00A15C55-8517-42AA-B614-E9B94910E393}</a:tableStyleId>
              </a:tblPr>
              <a:tblGrid>
                <a:gridCol w="1266849">
                  <a:extLst>
                    <a:ext uri="{9D8B030D-6E8A-4147-A177-3AD203B41FA5}">
                      <a16:colId xmlns:a16="http://schemas.microsoft.com/office/drawing/2014/main" val="3803687293"/>
                    </a:ext>
                  </a:extLst>
                </a:gridCol>
                <a:gridCol w="1188000">
                  <a:extLst>
                    <a:ext uri="{9D8B030D-6E8A-4147-A177-3AD203B41FA5}">
                      <a16:colId xmlns:a16="http://schemas.microsoft.com/office/drawing/2014/main" val="1719519437"/>
                    </a:ext>
                  </a:extLst>
                </a:gridCol>
                <a:gridCol w="1057275">
                  <a:extLst>
                    <a:ext uri="{9D8B030D-6E8A-4147-A177-3AD203B41FA5}">
                      <a16:colId xmlns:a16="http://schemas.microsoft.com/office/drawing/2014/main" val="1480032960"/>
                    </a:ext>
                  </a:extLst>
                </a:gridCol>
                <a:gridCol w="1019209">
                  <a:extLst>
                    <a:ext uri="{9D8B030D-6E8A-4147-A177-3AD203B41FA5}">
                      <a16:colId xmlns:a16="http://schemas.microsoft.com/office/drawing/2014/main" val="33808756"/>
                    </a:ext>
                  </a:extLst>
                </a:gridCol>
                <a:gridCol w="884211">
                  <a:extLst>
                    <a:ext uri="{9D8B030D-6E8A-4147-A177-3AD203B41FA5}">
                      <a16:colId xmlns:a16="http://schemas.microsoft.com/office/drawing/2014/main" val="3665219002"/>
                    </a:ext>
                  </a:extLst>
                </a:gridCol>
                <a:gridCol w="2976556">
                  <a:extLst>
                    <a:ext uri="{9D8B030D-6E8A-4147-A177-3AD203B41FA5}">
                      <a16:colId xmlns:a16="http://schemas.microsoft.com/office/drawing/2014/main" val="1564180307"/>
                    </a:ext>
                  </a:extLst>
                </a:gridCol>
              </a:tblGrid>
              <a:tr h="476250">
                <a:tc gridSpan="6">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dirty="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txBody>
                  <a:tcPr anchor="ctr">
                    <a:solidFill>
                      <a:srgbClr val="F8E180"/>
                    </a:solid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u="none">
                        <a:solidFill>
                          <a:schemeClr val="bg1"/>
                        </a:solidFill>
                        <a:latin typeface="Aptos" panose="020B0004020202020204" pitchFamily="34" charset="0"/>
                      </a:endParaRPr>
                    </a:p>
                  </a:txBody>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tc hMerge="1">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tc hMerge="1">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1409746107"/>
                  </a:ext>
                </a:extLst>
              </a:tr>
              <a:tr h="1050904">
                <a:tc>
                  <a:txBody>
                    <a:bodyPr/>
                    <a:lstStyle/>
                    <a:p>
                      <a:pPr marL="0" algn="l" defTabSz="932719" rtl="0" eaLnBrk="1" latinLnBrk="0" hangingPunct="1"/>
                      <a:r>
                        <a:rPr lang="en-US" sz="1200" b="1" kern="1200">
                          <a:solidFill>
                            <a:schemeClr val="bg1"/>
                          </a:solidFill>
                          <a:latin typeface="Aptos SemiBold" panose="020B0004020202020204" pitchFamily="34" charset="0"/>
                        </a:rPr>
                        <a:t>ServiceNow</a:t>
                      </a:r>
                      <a:endParaRPr lang="en-US" sz="1200" b="1" kern="1200">
                        <a:solidFill>
                          <a:schemeClr val="bg1"/>
                        </a:solidFill>
                        <a:latin typeface="Aptos SemiBold" panose="020B0004020202020204" pitchFamily="34" charset="0"/>
                        <a:ea typeface="+mn-ea"/>
                        <a:cs typeface="+mn-cs"/>
                      </a:endParaRPr>
                    </a:p>
                  </a:txBody>
                  <a:tcPr>
                    <a:solidFill>
                      <a:srgbClr val="F8E180"/>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Service Desk KB topic</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Cloud flow</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5,000</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1,000</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ptos" panose="020B0004020202020204" pitchFamily="34" charset="0"/>
                        </a:rPr>
                        <a:t>The user query is used as an input to run a query on ServiceNow knowledge base using the standard connector. A JSON of results is returned to Copilot Studio for generative actions custom data.</a:t>
                      </a:r>
                    </a:p>
                  </a:txBody>
                  <a:tcPr/>
                </a:tc>
                <a:extLst>
                  <a:ext uri="{0D108BD9-81ED-4DB2-BD59-A6C34878D82A}">
                    <a16:rowId xmlns:a16="http://schemas.microsoft.com/office/drawing/2014/main" val="1827115308"/>
                  </a:ext>
                </a:extLst>
              </a:tr>
              <a:tr h="668757">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panose="020B0004020202020204" pitchFamily="34" charset="0"/>
                          <a:ea typeface="+mn-ea"/>
                          <a:cs typeface="+mn-cs"/>
                        </a:rPr>
                        <a:t>Contoso website</a:t>
                      </a:r>
                    </a:p>
                  </a:txBody>
                  <a:tcPr>
                    <a:solidFill>
                      <a:srgbClr val="F8E180"/>
                    </a:solidFill>
                  </a:tcPr>
                </a:tc>
                <a:tc>
                  <a:txBody>
                    <a:bodyPr/>
                    <a:lstStyle/>
                    <a:p>
                      <a:r>
                        <a:rPr lang="en-US" sz="1200">
                          <a:solidFill>
                            <a:schemeClr val="bg1"/>
                          </a:solidFill>
                          <a:latin typeface="Aptos" panose="020B0004020202020204" pitchFamily="34" charset="0"/>
                        </a:rPr>
                        <a:t>Conversational Boosting </a:t>
                      </a:r>
                      <a:r>
                        <a:rPr lang="en-US" sz="1200" u="none">
                          <a:solidFill>
                            <a:schemeClr val="bg1"/>
                          </a:solidFill>
                          <a:latin typeface="Aptos" panose="020B0004020202020204" pitchFamily="34" charset="0"/>
                        </a:rPr>
                        <a:t>topic</a:t>
                      </a:r>
                      <a:endParaRPr lang="en-US" sz="1200">
                        <a:solidFill>
                          <a:schemeClr val="bg1"/>
                        </a:solidFill>
                        <a:latin typeface="Aptos" panose="020B0004020202020204" pitchFamily="34" charset="0"/>
                      </a:endParaRPr>
                    </a:p>
                  </a:txBody>
                  <a:tcPr/>
                </a:tc>
                <a:tc>
                  <a:txBody>
                    <a:bodyPr/>
                    <a:lstStyle/>
                    <a:p>
                      <a:r>
                        <a:rPr lang="en-US" sz="1200">
                          <a:solidFill>
                            <a:schemeClr val="bg1"/>
                          </a:solidFill>
                          <a:latin typeface="Aptos" panose="020B0004020202020204" pitchFamily="34" charset="0"/>
                        </a:rPr>
                        <a:t>Generative answers</a:t>
                      </a:r>
                    </a:p>
                  </a:txBody>
                  <a:tcPr/>
                </a:tc>
                <a:tc>
                  <a:txBody>
                    <a:bodyPr/>
                    <a:lstStyle/>
                    <a:p>
                      <a:pPr algn="r"/>
                      <a:r>
                        <a:rPr lang="en-US" sz="1200">
                          <a:solidFill>
                            <a:schemeClr val="bg1"/>
                          </a:solidFill>
                          <a:latin typeface="Aptos" panose="020B0004020202020204" pitchFamily="34" charset="0"/>
                        </a:rPr>
                        <a:t>1,000</a:t>
                      </a:r>
                    </a:p>
                  </a:txBody>
                  <a:tcPr/>
                </a:tc>
                <a:tc>
                  <a:txBody>
                    <a:bodyPr/>
                    <a:lstStyle/>
                    <a:p>
                      <a:pPr algn="r"/>
                      <a:r>
                        <a:rPr lang="en-US" sz="1200">
                          <a:solidFill>
                            <a:schemeClr val="bg1"/>
                          </a:solidFill>
                          <a:latin typeface="Aptos" panose="020B0004020202020204" pitchFamily="34" charset="0"/>
                        </a:rPr>
                        <a:t>100</a:t>
                      </a:r>
                    </a:p>
                  </a:txBody>
                  <a:tcPr/>
                </a:tc>
                <a:tc>
                  <a:txBody>
                    <a:bodyPr/>
                    <a:lstStyle/>
                    <a:p>
                      <a:r>
                        <a:rPr lang="en-US" sz="1200">
                          <a:solidFill>
                            <a:schemeClr val="bg1"/>
                          </a:solidFill>
                          <a:latin typeface="Aptos" panose="020B0004020202020204" pitchFamily="34" charset="0"/>
                        </a:rPr>
                        <a:t>https://contoso.com/en-us/FAQ with /</a:t>
                      </a:r>
                      <a:r>
                        <a:rPr lang="en-US" sz="1200" err="1">
                          <a:solidFill>
                            <a:schemeClr val="bg1"/>
                          </a:solidFill>
                          <a:latin typeface="Aptos" panose="020B0004020202020204" pitchFamily="34" charset="0"/>
                        </a:rPr>
                        <a:t>en</a:t>
                      </a:r>
                      <a:r>
                        <a:rPr lang="en-US" sz="1200">
                          <a:solidFill>
                            <a:schemeClr val="bg1"/>
                          </a:solidFill>
                          <a:latin typeface="Aptos" panose="020B0004020202020204" pitchFamily="34" charset="0"/>
                        </a:rPr>
                        <a:t>-us/ being dynamically set based on the user locale variable.</a:t>
                      </a:r>
                    </a:p>
                  </a:txBody>
                  <a:tcPr/>
                </a:tc>
                <a:extLst>
                  <a:ext uri="{0D108BD9-81ED-4DB2-BD59-A6C34878D82A}">
                    <a16:rowId xmlns:a16="http://schemas.microsoft.com/office/drawing/2014/main" val="1173037268"/>
                  </a:ext>
                </a:extLst>
              </a:tr>
              <a:tr h="477684">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panose="020B0004020202020204" pitchFamily="34" charset="0"/>
                          <a:ea typeface="+mn-ea"/>
                          <a:cs typeface="+mn-cs"/>
                        </a:rPr>
                        <a:t>Internal Directory API</a:t>
                      </a:r>
                    </a:p>
                  </a:txBody>
                  <a:tcPr>
                    <a:solidFill>
                      <a:srgbClr val="F8E180"/>
                    </a:solidFill>
                  </a:tcPr>
                </a:tc>
                <a:tc>
                  <a:txBody>
                    <a:bodyPr/>
                    <a:lstStyle/>
                    <a:p>
                      <a:r>
                        <a:rPr lang="en-US" sz="1200">
                          <a:solidFill>
                            <a:schemeClr val="bg1"/>
                          </a:solidFill>
                          <a:latin typeface="Aptos" panose="020B0004020202020204" pitchFamily="34" charset="0"/>
                        </a:rPr>
                        <a:t>Conversation Start </a:t>
                      </a:r>
                      <a:r>
                        <a:rPr lang="en-US" sz="1200" u="none">
                          <a:solidFill>
                            <a:schemeClr val="bg1"/>
                          </a:solidFill>
                          <a:latin typeface="Aptos" panose="020B0004020202020204" pitchFamily="34" charset="0"/>
                        </a:rPr>
                        <a:t>topic</a:t>
                      </a:r>
                      <a:endParaRPr lang="en-US" sz="1200">
                        <a:solidFill>
                          <a:schemeClr val="bg1"/>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Cloud flow</a:t>
                      </a:r>
                    </a:p>
                  </a:txBody>
                  <a:tcPr/>
                </a:tc>
                <a:tc>
                  <a:txBody>
                    <a:bodyPr/>
                    <a:lstStyle/>
                    <a:p>
                      <a:pPr algn="r"/>
                      <a:r>
                        <a:rPr lang="en-US" sz="1200">
                          <a:solidFill>
                            <a:schemeClr val="bg1"/>
                          </a:solidFill>
                          <a:latin typeface="Aptos" panose="020B0004020202020204" pitchFamily="34" charset="0"/>
                        </a:rPr>
                        <a:t>15,000</a:t>
                      </a:r>
                    </a:p>
                  </a:txBody>
                  <a:tcPr/>
                </a:tc>
                <a:tc>
                  <a:txBody>
                    <a:bodyPr/>
                    <a:lstStyle/>
                    <a:p>
                      <a:pPr algn="r"/>
                      <a:r>
                        <a:rPr lang="en-US" sz="1200">
                          <a:solidFill>
                            <a:schemeClr val="bg1"/>
                          </a:solidFill>
                          <a:latin typeface="Aptos" panose="020B0004020202020204" pitchFamily="34" charset="0"/>
                        </a:rPr>
                        <a:t>5,000</a:t>
                      </a:r>
                    </a:p>
                  </a:txBody>
                  <a:tcPr/>
                </a:tc>
                <a:tc>
                  <a:txBody>
                    <a:bodyPr/>
                    <a:lstStyle/>
                    <a:p>
                      <a:r>
                        <a:rPr lang="en-US" sz="1200">
                          <a:solidFill>
                            <a:schemeClr val="bg1"/>
                          </a:solidFill>
                          <a:latin typeface="Aptos" panose="020B0004020202020204" pitchFamily="34" charset="0"/>
                        </a:rPr>
                        <a:t>Use of the on-premises data gateway to connect to an internal API.</a:t>
                      </a:r>
                    </a:p>
                  </a:txBody>
                  <a:tcPr/>
                </a:tc>
                <a:extLst>
                  <a:ext uri="{0D108BD9-81ED-4DB2-BD59-A6C34878D82A}">
                    <a16:rowId xmlns:a16="http://schemas.microsoft.com/office/drawing/2014/main" val="3002044645"/>
                  </a:ext>
                </a:extLst>
              </a:tr>
              <a:tr h="286610">
                <a:tc>
                  <a:txBody>
                    <a:bodyPr/>
                    <a:lstStyle/>
                    <a:p>
                      <a:pPr marL="0" algn="l" defTabSz="932719" rtl="0" eaLnBrk="1" latinLnBrk="0" hangingPunct="1"/>
                      <a:r>
                        <a:rPr lang="en-US" sz="1200" b="1" kern="1200">
                          <a:solidFill>
                            <a:schemeClr val="bg1"/>
                          </a:solidFill>
                          <a:latin typeface="Aptos" panose="020B0004020202020204" pitchFamily="34" charset="0"/>
                          <a:ea typeface="+mn-ea"/>
                          <a:cs typeface="+mn-cs"/>
                        </a:rPr>
                        <a:t>Weather API</a:t>
                      </a:r>
                    </a:p>
                  </a:txBody>
                  <a:tcPr>
                    <a:solidFill>
                      <a:srgbClr val="F8E180"/>
                    </a:solidFill>
                  </a:tcPr>
                </a:tc>
                <a:tc>
                  <a:txBody>
                    <a:bodyPr/>
                    <a:lstStyle/>
                    <a:p>
                      <a:r>
                        <a:rPr lang="en-US" sz="1200">
                          <a:solidFill>
                            <a:schemeClr val="bg1"/>
                          </a:solidFill>
                          <a:latin typeface="Aptos" panose="020B0004020202020204" pitchFamily="34" charset="0"/>
                        </a:rPr>
                        <a:t>Weather </a:t>
                      </a:r>
                      <a:r>
                        <a:rPr lang="en-US" sz="1200" u="none">
                          <a:solidFill>
                            <a:schemeClr val="bg1"/>
                          </a:solidFill>
                          <a:latin typeface="Aptos" panose="020B0004020202020204" pitchFamily="34" charset="0"/>
                        </a:rPr>
                        <a:t>topic</a:t>
                      </a:r>
                      <a:endParaRPr lang="en-US" sz="1200">
                        <a:solidFill>
                          <a:schemeClr val="bg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HTTP</a:t>
                      </a:r>
                    </a:p>
                  </a:txBody>
                  <a:tcPr/>
                </a:tc>
                <a:tc>
                  <a:txBody>
                    <a:bodyPr/>
                    <a:lstStyle/>
                    <a:p>
                      <a:pPr algn="r"/>
                      <a:r>
                        <a:rPr lang="en-US" sz="1200">
                          <a:solidFill>
                            <a:schemeClr val="bg1"/>
                          </a:solidFill>
                          <a:latin typeface="Aptos" panose="020B0004020202020204" pitchFamily="34" charset="0"/>
                        </a:rPr>
                        <a:t>500</a:t>
                      </a:r>
                    </a:p>
                  </a:txBody>
                  <a:tcPr/>
                </a:tc>
                <a:tc>
                  <a:txBody>
                    <a:bodyPr/>
                    <a:lstStyle/>
                    <a:p>
                      <a:pPr algn="r"/>
                      <a:r>
                        <a:rPr lang="en-US" sz="1200">
                          <a:solidFill>
                            <a:schemeClr val="bg1"/>
                          </a:solidFill>
                          <a:latin typeface="Aptos" panose="020B0004020202020204" pitchFamily="34" charset="0"/>
                        </a:rPr>
                        <a:t>100</a:t>
                      </a:r>
                    </a:p>
                  </a:txBody>
                  <a:tcPr/>
                </a:tc>
                <a:tc>
                  <a:txBody>
                    <a:bodyPr/>
                    <a:lstStyle/>
                    <a:p>
                      <a:r>
                        <a:rPr lang="en-US" sz="1200">
                          <a:solidFill>
                            <a:schemeClr val="bg1"/>
                          </a:solidFill>
                          <a:latin typeface="Aptos" panose="020B0004020202020204" pitchFamily="34" charset="0"/>
                        </a:rPr>
                        <a:t>GET request to a REST-based API</a:t>
                      </a:r>
                    </a:p>
                  </a:txBody>
                  <a:tcPr/>
                </a:tc>
                <a:extLst>
                  <a:ext uri="{0D108BD9-81ED-4DB2-BD59-A6C34878D82A}">
                    <a16:rowId xmlns:a16="http://schemas.microsoft.com/office/drawing/2014/main" val="1569227318"/>
                  </a:ext>
                </a:extLst>
              </a:tr>
              <a:tr h="477684">
                <a:tc>
                  <a:txBody>
                    <a:bodyPr/>
                    <a:lstStyle/>
                    <a:p>
                      <a:pPr marL="0" algn="l" defTabSz="932719" rtl="0" eaLnBrk="1" latinLnBrk="0" hangingPunct="1"/>
                      <a:r>
                        <a:rPr lang="en-US" sz="1200" b="1" kern="1200">
                          <a:solidFill>
                            <a:schemeClr val="bg1"/>
                          </a:solidFill>
                          <a:latin typeface="Aptos" panose="020B0004020202020204" pitchFamily="34" charset="0"/>
                          <a:ea typeface="+mn-ea"/>
                          <a:cs typeface="+mn-cs"/>
                        </a:rPr>
                        <a:t>Teams</a:t>
                      </a:r>
                    </a:p>
                  </a:txBody>
                  <a:tcPr>
                    <a:solidFill>
                      <a:srgbClr val="F8E180"/>
                    </a:solidFill>
                  </a:tcPr>
                </a:tc>
                <a:tc>
                  <a:txBody>
                    <a:bodyPr/>
                    <a:lstStyle/>
                    <a:p>
                      <a:r>
                        <a:rPr lang="en-US" sz="1200">
                          <a:solidFill>
                            <a:schemeClr val="bg1"/>
                          </a:solidFill>
                          <a:latin typeface="Aptos" panose="020B0004020202020204" pitchFamily="34" charset="0"/>
                        </a:rPr>
                        <a:t>Meeting Booking </a:t>
                      </a:r>
                      <a:r>
                        <a:rPr lang="en-US" sz="1200" u="none">
                          <a:solidFill>
                            <a:schemeClr val="bg1"/>
                          </a:solidFill>
                          <a:latin typeface="Aptos" panose="020B0004020202020204" pitchFamily="34" charset="0"/>
                        </a:rPr>
                        <a:t>topic</a:t>
                      </a:r>
                      <a:endParaRPr lang="en-US" sz="1200">
                        <a:solidFill>
                          <a:schemeClr val="bg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Plugin</a:t>
                      </a:r>
                    </a:p>
                  </a:txBody>
                  <a:tcPr/>
                </a:tc>
                <a:tc>
                  <a:txBody>
                    <a:bodyPr/>
                    <a:lstStyle/>
                    <a:p>
                      <a:pPr algn="r"/>
                      <a:r>
                        <a:rPr lang="en-US" sz="1200">
                          <a:solidFill>
                            <a:schemeClr val="bg1"/>
                          </a:solidFill>
                          <a:latin typeface="Aptos" panose="020B0004020202020204" pitchFamily="34" charset="0"/>
                        </a:rPr>
                        <a:t>1,500</a:t>
                      </a:r>
                    </a:p>
                  </a:txBody>
                  <a:tcPr/>
                </a:tc>
                <a:tc>
                  <a:txBody>
                    <a:bodyPr/>
                    <a:lstStyle/>
                    <a:p>
                      <a:pPr algn="r"/>
                      <a:r>
                        <a:rPr lang="en-US" sz="1200">
                          <a:solidFill>
                            <a:schemeClr val="bg1"/>
                          </a:solidFill>
                          <a:latin typeface="Aptos" panose="020B0004020202020204" pitchFamily="34" charset="0"/>
                        </a:rPr>
                        <a:t>300</a:t>
                      </a:r>
                    </a:p>
                  </a:txBody>
                  <a:tcPr/>
                </a:tc>
                <a:tc>
                  <a:txBody>
                    <a:bodyPr/>
                    <a:lstStyle/>
                    <a:p>
                      <a:r>
                        <a:rPr lang="en-US" sz="1200">
                          <a:solidFill>
                            <a:schemeClr val="bg1"/>
                          </a:solidFill>
                          <a:latin typeface="Aptos" panose="020B0004020202020204" pitchFamily="34" charset="0"/>
                        </a:rPr>
                        <a:t>Create a Teams meeting based on conversation inputs.</a:t>
                      </a:r>
                    </a:p>
                  </a:txBody>
                  <a:tcPr/>
                </a:tc>
                <a:extLst>
                  <a:ext uri="{0D108BD9-81ED-4DB2-BD59-A6C34878D82A}">
                    <a16:rowId xmlns:a16="http://schemas.microsoft.com/office/drawing/2014/main" val="1252295029"/>
                  </a:ext>
                </a:extLst>
              </a:tr>
              <a:tr h="477684">
                <a:tc>
                  <a:txBody>
                    <a:bodyPr/>
                    <a:lstStyle/>
                    <a:p>
                      <a:pPr marL="0" algn="l" defTabSz="932719" rtl="0" eaLnBrk="1" latinLnBrk="0" hangingPunct="1"/>
                      <a:r>
                        <a:rPr lang="en-US" sz="1200" b="1" kern="1200" dirty="0">
                          <a:solidFill>
                            <a:schemeClr val="bg1"/>
                          </a:solidFill>
                          <a:latin typeface="Aptos" panose="020B0004020202020204" pitchFamily="34" charset="0"/>
                          <a:ea typeface="+mn-ea"/>
                          <a:cs typeface="+mn-cs"/>
                        </a:rPr>
                        <a:t>Bot Framework Skill</a:t>
                      </a:r>
                    </a:p>
                  </a:txBody>
                  <a:tcPr>
                    <a:solidFill>
                      <a:srgbClr val="F8E180"/>
                    </a:solidFill>
                  </a:tcPr>
                </a:tc>
                <a:tc>
                  <a:txBody>
                    <a:bodyPr/>
                    <a:lstStyle/>
                    <a:p>
                      <a:r>
                        <a:rPr lang="en-US" sz="1200">
                          <a:solidFill>
                            <a:schemeClr val="bg1"/>
                          </a:solidFill>
                          <a:latin typeface="Aptos" panose="020B0004020202020204" pitchFamily="34" charset="0"/>
                        </a:rPr>
                        <a:t>Travel topic</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Skills</a:t>
                      </a:r>
                    </a:p>
                  </a:txBody>
                  <a:tcPr/>
                </a:tc>
                <a:tc>
                  <a:txBody>
                    <a:bodyPr/>
                    <a:lstStyle/>
                    <a:p>
                      <a:pPr algn="r"/>
                      <a:r>
                        <a:rPr lang="en-US" sz="1200">
                          <a:solidFill>
                            <a:schemeClr val="bg1"/>
                          </a:solidFill>
                          <a:latin typeface="Aptos" panose="020B0004020202020204" pitchFamily="34" charset="0"/>
                        </a:rPr>
                        <a:t>2,000</a:t>
                      </a:r>
                    </a:p>
                  </a:txBody>
                  <a:tcPr/>
                </a:tc>
                <a:tc>
                  <a:txBody>
                    <a:bodyPr/>
                    <a:lstStyle/>
                    <a:p>
                      <a:pPr algn="r"/>
                      <a:r>
                        <a:rPr lang="en-US" sz="1200">
                          <a:solidFill>
                            <a:schemeClr val="bg1"/>
                          </a:solidFill>
                          <a:latin typeface="Aptos" panose="020B0004020202020204" pitchFamily="34" charset="0"/>
                        </a:rPr>
                        <a:t>400</a:t>
                      </a:r>
                    </a:p>
                  </a:txBody>
                  <a:tcPr/>
                </a:tc>
                <a:tc>
                  <a:txBody>
                    <a:bodyPr/>
                    <a:lstStyle/>
                    <a:p>
                      <a:r>
                        <a:rPr lang="en-US" sz="1200" dirty="0">
                          <a:solidFill>
                            <a:schemeClr val="bg1"/>
                          </a:solidFill>
                          <a:latin typeface="Aptos" panose="020B0004020202020204" pitchFamily="34" charset="0"/>
                        </a:rPr>
                        <a:t>Leveraging existing Bot Framework Skill to book travels.</a:t>
                      </a:r>
                    </a:p>
                  </a:txBody>
                  <a:tcPr/>
                </a:tc>
                <a:extLst>
                  <a:ext uri="{0D108BD9-81ED-4DB2-BD59-A6C34878D82A}">
                    <a16:rowId xmlns:a16="http://schemas.microsoft.com/office/drawing/2014/main" val="2699214629"/>
                  </a:ext>
                </a:extLst>
              </a:tr>
              <a:tr h="477684">
                <a:tc>
                  <a:txBody>
                    <a:bodyPr/>
                    <a:lstStyle/>
                    <a:p>
                      <a:pPr marL="0" algn="l" defTabSz="932719" rtl="0" eaLnBrk="1" latinLnBrk="0" hangingPunct="1"/>
                      <a:r>
                        <a:rPr lang="en-US" sz="1200" b="1" kern="1200">
                          <a:solidFill>
                            <a:schemeClr val="bg1"/>
                          </a:solidFill>
                          <a:latin typeface="Aptos" panose="020B0004020202020204" pitchFamily="34" charset="0"/>
                          <a:ea typeface="+mn-ea"/>
                          <a:cs typeface="+mn-cs"/>
                        </a:rPr>
                        <a:t>SAP</a:t>
                      </a:r>
                    </a:p>
                  </a:txBody>
                  <a:tcPr>
                    <a:solidFill>
                      <a:srgbClr val="F8E180"/>
                    </a:solidFill>
                  </a:tcPr>
                </a:tc>
                <a:tc>
                  <a:txBody>
                    <a:bodyPr/>
                    <a:lstStyle/>
                    <a:p>
                      <a:r>
                        <a:rPr lang="en-US" sz="1200">
                          <a:solidFill>
                            <a:schemeClr val="bg1"/>
                          </a:solidFill>
                          <a:latin typeface="Aptos" panose="020B0004020202020204" pitchFamily="34" charset="0"/>
                        </a:rPr>
                        <a:t>Every 24h</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Cloud flow</a:t>
                      </a:r>
                    </a:p>
                  </a:txBody>
                  <a:tcPr/>
                </a:tc>
                <a:tc>
                  <a:txBody>
                    <a:bodyPr/>
                    <a:lstStyle/>
                    <a:p>
                      <a:pPr algn="r"/>
                      <a:r>
                        <a:rPr lang="en-US" sz="1200">
                          <a:solidFill>
                            <a:schemeClr val="bg1"/>
                          </a:solidFill>
                          <a:latin typeface="Aptos" panose="020B0004020202020204" pitchFamily="34" charset="0"/>
                        </a:rPr>
                        <a:t>20,000</a:t>
                      </a:r>
                    </a:p>
                  </a:txBody>
                  <a:tcPr/>
                </a:tc>
                <a:tc>
                  <a:txBody>
                    <a:bodyPr/>
                    <a:lstStyle/>
                    <a:p>
                      <a:pPr algn="r"/>
                      <a:r>
                        <a:rPr lang="en-US" sz="1200">
                          <a:solidFill>
                            <a:schemeClr val="bg1"/>
                          </a:solidFill>
                          <a:latin typeface="Aptos" panose="020B0004020202020204" pitchFamily="34" charset="0"/>
                        </a:rPr>
                        <a:t>-</a:t>
                      </a:r>
                    </a:p>
                  </a:txBody>
                  <a:tcPr/>
                </a:tc>
                <a:tc>
                  <a:txBody>
                    <a:bodyPr/>
                    <a:lstStyle/>
                    <a:p>
                      <a:r>
                        <a:rPr lang="en-US" sz="1200" dirty="0">
                          <a:solidFill>
                            <a:schemeClr val="bg1"/>
                          </a:solidFill>
                          <a:latin typeface="Aptos" panose="020B0004020202020204" pitchFamily="34" charset="0"/>
                        </a:rPr>
                        <a:t>Daily batch synchronization of the product catalogue from SAP to Dataverse.</a:t>
                      </a:r>
                    </a:p>
                  </a:txBody>
                  <a:tcPr/>
                </a:tc>
                <a:extLst>
                  <a:ext uri="{0D108BD9-81ED-4DB2-BD59-A6C34878D82A}">
                    <a16:rowId xmlns:a16="http://schemas.microsoft.com/office/drawing/2014/main" val="1004606838"/>
                  </a:ext>
                </a:extLst>
              </a:tr>
            </a:tbl>
          </a:graphicData>
        </a:graphic>
      </p:graphicFrame>
    </p:spTree>
    <p:extLst>
      <p:ext uri="{BB962C8B-B14F-4D97-AF65-F5344CB8AC3E}">
        <p14:creationId xmlns:p14="http://schemas.microsoft.com/office/powerpoint/2010/main" val="333883445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Power Automate and HTTP requests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Leveraging the 1,000+ connectors to extend your copilot</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5360098"/>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Power Automate offers great integration capabilities, with more 1,000 native connectors or ways to create your own custom connectors to your APIs.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For a good end-user experience, cloud flows triggered from Copilot Studio must execute quickly so that the user doesn’t have to wait too long for the copilot to answer.</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Cloud flows triggered from Copilot Studio have a maximum of 100 seconds to return to Copilot Studio before they time out.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You can make HTTP requests directly from Copilot Studio, to avoid invoking cloud flows and trim a few milliseconds.</a:t>
            </a:r>
            <a:endPar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Call a flow as an action</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Perform HTTP requests</a:t>
            </a:r>
            <a:endParaRPr lang="en-US" sz="1200" dirty="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5"/>
              </a:rPr>
              <a:t>Power Automate Standards by MVP Matthew Devaney</a:t>
            </a:r>
            <a:r>
              <a:rPr lang="en-US" sz="1200" dirty="0">
                <a:solidFill>
                  <a:srgbClr val="FFFFFF">
                    <a:lumMod val="95000"/>
                  </a:srgbClr>
                </a:solidFill>
                <a:latin typeface="Aptos" panose="020B0004020202020204" pitchFamily="34" charset="0"/>
              </a:rPr>
              <a:t>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lang="en-US" sz="1800" dirty="0">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344672841"/>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are you optimizing your cloud flows and HTTP requests to make sure they run as fast as possible?</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call cloud flows that don’t have any connector as part of their actions? </a:t>
                      </a:r>
                      <a:b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b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If yes, why?</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do you handle cloud flow timeouts and limits (e.g., throttling)?</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When connecting to the target system, the query filters the results and only returns the columns that will be used.</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No.</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200025" algn="l" defTabSz="932472" fontAlgn="base">
              <a:spcBef>
                <a:spcPct val="0"/>
              </a:spcBef>
              <a:buFont typeface="Arial" panose="020B0604020202020204" pitchFamily="34" charset="0"/>
              <a:buChar char="•"/>
            </a:pPr>
            <a:r>
              <a:rPr lang="en-US" sz="1400">
                <a:solidFill>
                  <a:srgbClr val="000000"/>
                </a:solidFill>
                <a:latin typeface="Aptos" panose="020B0004020202020204" pitchFamily="34" charset="0"/>
                <a:cs typeface="Segoe UI" pitchFamily="34" charset="0"/>
              </a:rPr>
              <a:t>Parallel branch in cloud flows to return a result before 100s.</a:t>
            </a:r>
          </a:p>
          <a:p>
            <a:pPr marL="285750" indent="-200025" algn="l" defTabSz="932472" fontAlgn="base">
              <a:spcBef>
                <a:spcPct val="0"/>
              </a:spcBef>
              <a:buFont typeface="Arial" panose="020B0604020202020204" pitchFamily="34" charset="0"/>
              <a:buChar char="•"/>
            </a:pPr>
            <a:r>
              <a:rPr lang="en-US" sz="1400">
                <a:solidFill>
                  <a:srgbClr val="000000"/>
                </a:solidFill>
                <a:latin typeface="Aptos" panose="020B0004020202020204" pitchFamily="34" charset="0"/>
                <a:cs typeface="Segoe UI" pitchFamily="34" charset="0"/>
              </a:rPr>
              <a:t>Each connector limit is assessed. </a:t>
            </a:r>
          </a:p>
          <a:p>
            <a:pPr marL="285750" indent="-200025" algn="l" defTabSz="932472" fontAlgn="base">
              <a:spcBef>
                <a:spcPct val="0"/>
              </a:spcBef>
              <a:buFont typeface="Arial" panose="020B0604020202020204" pitchFamily="34" charset="0"/>
              <a:buChar char="•"/>
            </a:pPr>
            <a:r>
              <a:rPr lang="en-US" sz="1400">
                <a:solidFill>
                  <a:srgbClr val="000000"/>
                </a:solidFill>
                <a:latin typeface="Aptos" panose="020B0004020202020204" pitchFamily="34" charset="0"/>
                <a:cs typeface="Segoe UI" pitchFamily="34" charset="0"/>
              </a:rPr>
              <a:t>Power Platform requests are accounted for.</a:t>
            </a:r>
          </a:p>
        </p:txBody>
      </p:sp>
    </p:spTree>
    <p:extLst>
      <p:ext uri="{BB962C8B-B14F-4D97-AF65-F5344CB8AC3E}">
        <p14:creationId xmlns:p14="http://schemas.microsoft.com/office/powerpoint/2010/main" val="400441079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Handling cloud flow timeouts example #1</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p:txBody>
          <a:bodyPr/>
          <a:lstStyle/>
          <a:p>
            <a:r>
              <a:rPr lang="en-US"/>
              <a:t>Return results to the copilot before the 100</a:t>
            </a:r>
            <a:r>
              <a:rPr lang="en-US" baseline="30000"/>
              <a:t>th</a:t>
            </a:r>
            <a:r>
              <a:rPr lang="en-US"/>
              <a:t> second</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2451610"/>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By adding a parallel branch that returns a result to Copilot Studio within 100s, you can more gracefully handle the timeout on the copilot</a:t>
            </a:r>
            <a:r>
              <a:rPr lang="en-US" sz="1200" dirty="0">
                <a:solidFill>
                  <a:srgbClr val="FFFFFF">
                    <a:lumMod val="95000"/>
                  </a:srgbClr>
                </a:solidFill>
                <a:latin typeface="Aptos" panose="020B0004020202020204" pitchFamily="34" charset="0"/>
              </a:rPr>
              <a:t> side.</a:t>
            </a:r>
            <a:endPar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err="1">
                <a:solidFill>
                  <a:srgbClr val="FFFFFF">
                    <a:lumMod val="95000"/>
                  </a:srgbClr>
                </a:solidFill>
                <a:latin typeface="Aptos" panose="020B0004020202020204" pitchFamily="34" charset="0"/>
                <a:hlinkClick r:id="rId3"/>
              </a:rPr>
              <a:t>FlowActionTimedOut</a:t>
            </a:r>
            <a:r>
              <a:rPr lang="en-US" sz="1200" dirty="0">
                <a:solidFill>
                  <a:srgbClr val="FFFFFF">
                    <a:lumMod val="95000"/>
                  </a:srgbClr>
                </a:solidFill>
                <a:latin typeface="Aptos" panose="020B0004020202020204" pitchFamily="34" charset="0"/>
                <a:hlinkClick r:id="rId3"/>
              </a:rPr>
              <a:t> error code</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4"/>
              </a:rPr>
              <a:t>MVP Matt </a:t>
            </a:r>
            <a:r>
              <a:rPr lang="en-US" sz="1200" dirty="0" err="1">
                <a:solidFill>
                  <a:srgbClr val="FFFFFF">
                    <a:lumMod val="95000"/>
                  </a:srgbClr>
                </a:solidFill>
                <a:latin typeface="Aptos" panose="020B0004020202020204" pitchFamily="34" charset="0"/>
                <a:hlinkClick r:id="rId4"/>
              </a:rPr>
              <a:t>Jimison's</a:t>
            </a:r>
            <a:r>
              <a:rPr lang="en-US" sz="1200" dirty="0">
                <a:solidFill>
                  <a:srgbClr val="FFFFFF">
                    <a:lumMod val="95000"/>
                  </a:srgbClr>
                </a:solidFill>
                <a:latin typeface="Aptos" panose="020B0004020202020204" pitchFamily="34" charset="0"/>
                <a:hlinkClick r:id="rId4"/>
              </a:rPr>
              <a:t> example of handling cloud flow timeouts in Copilot Studio</a:t>
            </a:r>
            <a:endParaRPr lang="en-US" sz="1200" dirty="0">
              <a:solidFill>
                <a:srgbClr val="FFFFFF">
                  <a:lumMod val="95000"/>
                </a:srgbClr>
              </a:solidFill>
              <a:latin typeface="Aptos" panose="020B0004020202020204" pitchFamily="34" charset="0"/>
            </a:endParaRPr>
          </a:p>
        </p:txBody>
      </p:sp>
      <p:pic>
        <p:nvPicPr>
          <p:cNvPr id="11" name="Picture 10">
            <a:extLst>
              <a:ext uri="{FF2B5EF4-FFF2-40B4-BE49-F238E27FC236}">
                <a16:creationId xmlns:a16="http://schemas.microsoft.com/office/drawing/2014/main" id="{81332934-B43A-DA51-8005-F83503CA3418}"/>
              </a:ext>
            </a:extLst>
          </p:cNvPr>
          <p:cNvPicPr>
            <a:picLocks noChangeAspect="1"/>
          </p:cNvPicPr>
          <p:nvPr/>
        </p:nvPicPr>
        <p:blipFill>
          <a:blip r:embed="rId5"/>
          <a:stretch>
            <a:fillRect/>
          </a:stretch>
        </p:blipFill>
        <p:spPr>
          <a:xfrm>
            <a:off x="360908" y="1436909"/>
            <a:ext cx="8250683" cy="5089502"/>
          </a:xfrm>
          <a:prstGeom prst="rect">
            <a:avLst/>
          </a:prstGeom>
          <a:ln w="76200">
            <a:solidFill>
              <a:schemeClr val="bg2">
                <a:lumMod val="65000"/>
                <a:lumOff val="35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1708322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920D04-97D7-467D-FA47-AF3ECDEE6DC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60907" y="1436909"/>
            <a:ext cx="8250684" cy="5089502"/>
          </a:xfrm>
          <a:prstGeom prst="rect">
            <a:avLst/>
          </a:prstGeom>
          <a:ln w="76200">
            <a:solidFill>
              <a:schemeClr val="bg2">
                <a:lumMod val="65000"/>
                <a:lumOff val="35000"/>
              </a:schemeClr>
            </a:solidFill>
          </a:ln>
          <a:effectLst>
            <a:outerShdw blurRad="292100" dist="139700" dir="2700000" algn="tl" rotWithShape="0">
              <a:srgbClr val="333333">
                <a:alpha val="65000"/>
              </a:srgbClr>
            </a:outerShdw>
          </a:effectLst>
        </p:spPr>
      </p:pic>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Handling cloud flow timeouts example #2</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p:txBody>
          <a:bodyPr/>
          <a:lstStyle/>
          <a:p>
            <a:r>
              <a:rPr lang="en-US"/>
              <a:t>Return results to the copilot and let long-running logic continue</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2082278"/>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Cloud flows can continue to run after outputs are returned to Copilot Studio.</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Place long running logic after the “Return value(s) to Copilot Studio” step.</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err="1">
                <a:solidFill>
                  <a:srgbClr val="FFFFFF">
                    <a:lumMod val="95000"/>
                  </a:srgbClr>
                </a:solidFill>
                <a:latin typeface="Aptos" panose="020B0004020202020204" pitchFamily="34" charset="0"/>
                <a:hlinkClick r:id="rId4"/>
              </a:rPr>
              <a:t>FlowActionTimedOut</a:t>
            </a:r>
            <a:r>
              <a:rPr lang="en-US" sz="1200" dirty="0">
                <a:solidFill>
                  <a:srgbClr val="FFFFFF">
                    <a:lumMod val="95000"/>
                  </a:srgbClr>
                </a:solidFill>
                <a:latin typeface="Aptos" panose="020B0004020202020204" pitchFamily="34" charset="0"/>
                <a:hlinkClick r:id="rId4"/>
              </a:rPr>
              <a:t> error code</a:t>
            </a:r>
            <a:endParaRPr lang="en-US" sz="1200" dirty="0">
              <a:solidFill>
                <a:srgbClr val="FFFFFF">
                  <a:lumMod val="95000"/>
                </a:srgbClr>
              </a:solidFill>
              <a:latin typeface="Aptos" panose="020B0004020202020204" pitchFamily="34" charset="0"/>
            </a:endParaRPr>
          </a:p>
        </p:txBody>
      </p:sp>
    </p:spTree>
    <p:extLst>
      <p:ext uri="{BB962C8B-B14F-4D97-AF65-F5344CB8AC3E}">
        <p14:creationId xmlns:p14="http://schemas.microsoft.com/office/powerpoint/2010/main" val="340317340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5E1675-FB05-30F2-37F6-3C82DF76B6F7}"/>
              </a:ext>
            </a:extLst>
          </p:cNvPr>
          <p:cNvSpPr>
            <a:spLocks noGrp="1"/>
          </p:cNvSpPr>
          <p:nvPr>
            <p:ph type="body" sz="quarter" idx="11"/>
          </p:nvPr>
        </p:nvSpPr>
        <p:spPr/>
        <p:txBody>
          <a:bodyPr/>
          <a:lstStyle/>
          <a:p>
            <a:r>
              <a:rPr lang="en-US"/>
              <a:t>Deployed channels</a:t>
            </a:r>
          </a:p>
        </p:txBody>
      </p:sp>
      <p:sp>
        <p:nvSpPr>
          <p:cNvPr id="3" name="Text Placeholder 2">
            <a:extLst>
              <a:ext uri="{FF2B5EF4-FFF2-40B4-BE49-F238E27FC236}">
                <a16:creationId xmlns:a16="http://schemas.microsoft.com/office/drawing/2014/main" id="{CB763348-A52F-A614-5B47-06AA68B96C55}"/>
              </a:ext>
            </a:extLst>
          </p:cNvPr>
          <p:cNvSpPr>
            <a:spLocks noGrp="1"/>
          </p:cNvSpPr>
          <p:nvPr>
            <p:ph type="body" sz="quarter" idx="12"/>
          </p:nvPr>
        </p:nvSpPr>
        <p:spPr>
          <a:xfrm>
            <a:off x="712343" y="945198"/>
            <a:ext cx="7983957" cy="246221"/>
          </a:xfrm>
        </p:spPr>
        <p:txBody>
          <a:bodyPr/>
          <a:lstStyle/>
          <a:p>
            <a:r>
              <a:rPr lang="en-US"/>
              <a:t>Overview of all integrations with other systems and expected volumes</a:t>
            </a:r>
          </a:p>
        </p:txBody>
      </p:sp>
      <p:sp>
        <p:nvSpPr>
          <p:cNvPr id="9" name="Text Placeholder 4">
            <a:extLst>
              <a:ext uri="{FF2B5EF4-FFF2-40B4-BE49-F238E27FC236}">
                <a16:creationId xmlns:a16="http://schemas.microsoft.com/office/drawing/2014/main" id="{7F8BF2DF-4094-51B9-7726-7AB8C7666D3E}"/>
              </a:ext>
            </a:extLst>
          </p:cNvPr>
          <p:cNvSpPr>
            <a:spLocks noGrp="1"/>
          </p:cNvSpPr>
          <p:nvPr>
            <p:ph type="body" sz="quarter" idx="15"/>
          </p:nvPr>
        </p:nvSpPr>
        <p:spPr>
          <a:xfrm>
            <a:off x="8967788" y="0"/>
            <a:ext cx="3224212" cy="6675843"/>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Copilot Studio deploys to multiple channels natively (Teams, websites, Facebook, Power Pages, Power Apps canvas apps, etc.). </a:t>
            </a:r>
            <a:endParaRPr lang="en-US" sz="1200" dirty="0">
              <a:solidFill>
                <a:srgbClr val="FFFFFF">
                  <a:lumMod val="95000"/>
                </a:srgbClr>
              </a:solidFill>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For advanced scenarios such as custom apps or </a:t>
            </a:r>
            <a:r>
              <a:rPr lang="en-US" sz="1200" dirty="0">
                <a:solidFill>
                  <a:srgbClr val="FFFFFF">
                    <a:lumMod val="95000"/>
                  </a:srgbClr>
                </a:solidFill>
                <a:latin typeface="Aptos" panose="020B0004020202020204" pitchFamily="34" charset="0"/>
              </a:rPr>
              <a:t>web clients, </a:t>
            </a: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customers can integrate with the copilot’s Direct Line API.</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The Direct Line API supports WebSocket, and efficient streaming  method to push messages to clients, whereas the HTTP GET interface enables clients to explicitly request messages.</a:t>
            </a:r>
            <a:endPar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For additional channels, customers would typically setup a relay copilot </a:t>
            </a:r>
            <a:r>
              <a:rPr lang="en-US" sz="1200" dirty="0">
                <a:solidFill>
                  <a:srgbClr val="FFFFFF">
                    <a:lumMod val="95000"/>
                  </a:srgbClr>
                </a:solidFill>
                <a:latin typeface="Aptos" panose="020B0004020202020204" pitchFamily="34" charset="0"/>
              </a:rPr>
              <a:t>to use Azure Copilot Services channels and potentially use community channel adapters.</a:t>
            </a:r>
          </a:p>
          <a:p>
            <a:pPr marL="85725" marR="0" lvl="0" algn="l" defTabSz="914367" rtl="0" eaLnBrk="1" fontAlgn="auto" latinLnBrk="0" hangingPunct="1">
              <a:lnSpc>
                <a:spcPct val="100000"/>
              </a:lnSpc>
              <a:spcBef>
                <a:spcPts val="300"/>
              </a:spcBef>
              <a:spcAft>
                <a:spcPts val="0"/>
              </a:spcAft>
              <a:buClrTx/>
              <a:buSzTx/>
              <a:tabLst/>
              <a:defRPr/>
            </a:pPr>
            <a:endParaRPr kumimoji="0" lang="en-US" sz="1400" b="0" i="0" u="none" strike="noStrike" kern="1200" cap="none" spc="0" normalizeH="0" baseline="0" noProof="0" dirty="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Useful resources:</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2">
                  <a:extLst>
                    <a:ext uri="{A12FA001-AC4F-418D-AE19-62706E023703}">
                      <ahyp:hlinkClr xmlns:ahyp="http://schemas.microsoft.com/office/drawing/2018/hyperlinkcolor" val="tx"/>
                    </a:ext>
                  </a:extLst>
                </a:hlinkClick>
              </a:rPr>
              <a:t>Publish a copilot to various channels</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Key concepts in the Bot Framework Direct Line API 3.0</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4"/>
              </a:rPr>
              <a:t>Add a Copilot Studio bot to Azure Copilot Service channels</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rPr>
              <a:t>Available Azure Copilot Service channels</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6"/>
              </a:rPr>
              <a:t>Channels and Community / </a:t>
            </a:r>
            <a:r>
              <a:rPr lang="en-US" sz="1200" dirty="0" err="1">
                <a:solidFill>
                  <a:srgbClr val="FFFFFF">
                    <a:lumMod val="95000"/>
                  </a:srgbClr>
                </a:solidFill>
                <a:latin typeface="Aptos" panose="020B0004020202020204" pitchFamily="34" charset="0"/>
                <a:hlinkClick r:id="rId6"/>
              </a:rPr>
              <a:t>Botkit</a:t>
            </a:r>
            <a:r>
              <a:rPr lang="en-US" sz="1200" dirty="0">
                <a:solidFill>
                  <a:srgbClr val="FFFFFF">
                    <a:lumMod val="95000"/>
                  </a:srgbClr>
                </a:solidFill>
                <a:latin typeface="Aptos" panose="020B0004020202020204" pitchFamily="34" charset="0"/>
                <a:hlinkClick r:id="rId6"/>
              </a:rPr>
              <a:t> Adapters</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endParaRPr lang="en-US" sz="1200" dirty="0">
              <a:solidFill>
                <a:srgbClr val="FFFFFF">
                  <a:lumMod val="95000"/>
                </a:srgbClr>
              </a:solidFill>
              <a:latin typeface="Aptos" panose="020B0004020202020204" pitchFamily="34" charset="0"/>
            </a:endParaRPr>
          </a:p>
        </p:txBody>
      </p:sp>
      <p:graphicFrame>
        <p:nvGraphicFramePr>
          <p:cNvPr id="7" name="Table 6">
            <a:extLst>
              <a:ext uri="{FF2B5EF4-FFF2-40B4-BE49-F238E27FC236}">
                <a16:creationId xmlns:a16="http://schemas.microsoft.com/office/drawing/2014/main" id="{FEA0FEC7-759A-024B-14A0-1CF3CDC0CD13}"/>
              </a:ext>
            </a:extLst>
          </p:cNvPr>
          <p:cNvGraphicFramePr>
            <a:graphicFrameLocks noGrp="1"/>
          </p:cNvGraphicFramePr>
          <p:nvPr>
            <p:extLst>
              <p:ext uri="{D42A27DB-BD31-4B8C-83A1-F6EECF244321}">
                <p14:modId xmlns:p14="http://schemas.microsoft.com/office/powerpoint/2010/main" val="1404354825"/>
              </p:ext>
            </p:extLst>
          </p:nvPr>
        </p:nvGraphicFramePr>
        <p:xfrm>
          <a:off x="276199" y="1503839"/>
          <a:ext cx="8420100" cy="3017520"/>
        </p:xfrm>
        <a:graphic>
          <a:graphicData uri="http://schemas.openxmlformats.org/drawingml/2006/table">
            <a:tbl>
              <a:tblPr firstRow="1" firstCol="1" bandRow="1">
                <a:tableStyleId>{073A0DAA-6AF3-43AB-8588-CEC1D06C72B9}</a:tableStyleId>
              </a:tblPr>
              <a:tblGrid>
                <a:gridCol w="2219351">
                  <a:extLst>
                    <a:ext uri="{9D8B030D-6E8A-4147-A177-3AD203B41FA5}">
                      <a16:colId xmlns:a16="http://schemas.microsoft.com/office/drawing/2014/main" val="1256152073"/>
                    </a:ext>
                  </a:extLst>
                </a:gridCol>
                <a:gridCol w="1809750">
                  <a:extLst>
                    <a:ext uri="{9D8B030D-6E8A-4147-A177-3AD203B41FA5}">
                      <a16:colId xmlns:a16="http://schemas.microsoft.com/office/drawing/2014/main" val="3323274890"/>
                    </a:ext>
                  </a:extLst>
                </a:gridCol>
                <a:gridCol w="4390999">
                  <a:extLst>
                    <a:ext uri="{9D8B030D-6E8A-4147-A177-3AD203B41FA5}">
                      <a16:colId xmlns:a16="http://schemas.microsoft.com/office/drawing/2014/main" val="1618742078"/>
                    </a:ext>
                  </a:extLst>
                </a:gridCol>
              </a:tblGrid>
              <a:tr h="0">
                <a:tc>
                  <a:txBody>
                    <a:bodyPr/>
                    <a:lstStyle/>
                    <a:p>
                      <a:pPr marL="0" algn="l" defTabSz="932719" rtl="0" eaLnBrk="1" latinLnBrk="0" hangingPunct="1"/>
                      <a:r>
                        <a:rPr lang="en-US" sz="1200" b="1" kern="1200">
                          <a:solidFill>
                            <a:schemeClr val="tx1">
                              <a:lumMod val="95000"/>
                            </a:schemeClr>
                          </a:solidFill>
                          <a:latin typeface="Aptos" panose="020B0004020202020204" pitchFamily="34" charset="0"/>
                          <a:ea typeface="+mn-ea"/>
                          <a:cs typeface="+mn-cs"/>
                        </a:rPr>
                        <a:t>Channel</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Expected Volume</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Details</a:t>
                      </a:r>
                    </a:p>
                  </a:txBody>
                  <a:tcPr anchor="ctr">
                    <a:lnT w="12700" cap="flat" cmpd="sng" algn="ctr">
                      <a:solidFill>
                        <a:schemeClr val="tx1"/>
                      </a:solidFill>
                      <a:prstDash val="solid"/>
                      <a:round/>
                      <a:headEnd type="none" w="med" len="med"/>
                      <a:tailEnd type="none" w="med" len="med"/>
                    </a:lnT>
                    <a:solidFill>
                      <a:srgbClr val="191919"/>
                    </a:solidFill>
                  </a:tcPr>
                </a:tc>
                <a:extLst>
                  <a:ext uri="{0D108BD9-81ED-4DB2-BD59-A6C34878D82A}">
                    <a16:rowId xmlns:a16="http://schemas.microsoft.com/office/drawing/2014/main" val="3551657175"/>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u="none">
                        <a:solidFill>
                          <a:schemeClr val="bg2">
                            <a:lumMod val="95000"/>
                            <a:lumOff val="5000"/>
                          </a:schemeClr>
                        </a:solidFill>
                        <a:latin typeface="Aptos" panose="020B0004020202020204" pitchFamily="34" charset="0"/>
                      </a:endParaRP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80708637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07634401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35480773"/>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953679384"/>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5045149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82726638"/>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11828795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5063963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95237269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649705826"/>
                  </a:ext>
                </a:extLst>
              </a:tr>
            </a:tbl>
          </a:graphicData>
        </a:graphic>
      </p:graphicFrame>
      <p:graphicFrame>
        <p:nvGraphicFramePr>
          <p:cNvPr id="10" name="Table 9">
            <a:extLst>
              <a:ext uri="{FF2B5EF4-FFF2-40B4-BE49-F238E27FC236}">
                <a16:creationId xmlns:a16="http://schemas.microsoft.com/office/drawing/2014/main" id="{7347487E-6584-92F3-F5B3-09D92B6C70A1}"/>
              </a:ext>
            </a:extLst>
          </p:cNvPr>
          <p:cNvGraphicFramePr>
            <a:graphicFrameLocks noGrp="1"/>
          </p:cNvGraphicFramePr>
          <p:nvPr>
            <p:extLst>
              <p:ext uri="{D42A27DB-BD31-4B8C-83A1-F6EECF244321}">
                <p14:modId xmlns:p14="http://schemas.microsoft.com/office/powerpoint/2010/main" val="1970882281"/>
              </p:ext>
            </p:extLst>
          </p:nvPr>
        </p:nvGraphicFramePr>
        <p:xfrm>
          <a:off x="276199" y="1781805"/>
          <a:ext cx="8420101" cy="1432560"/>
        </p:xfrm>
        <a:graphic>
          <a:graphicData uri="http://schemas.openxmlformats.org/drawingml/2006/table">
            <a:tbl>
              <a:tblPr firstCol="1" bandRow="1">
                <a:tableStyleId>{00A15C55-8517-42AA-B614-E9B94910E393}</a:tableStyleId>
              </a:tblPr>
              <a:tblGrid>
                <a:gridCol w="2219351">
                  <a:extLst>
                    <a:ext uri="{9D8B030D-6E8A-4147-A177-3AD203B41FA5}">
                      <a16:colId xmlns:a16="http://schemas.microsoft.com/office/drawing/2014/main" val="3803687293"/>
                    </a:ext>
                  </a:extLst>
                </a:gridCol>
                <a:gridCol w="1809750">
                  <a:extLst>
                    <a:ext uri="{9D8B030D-6E8A-4147-A177-3AD203B41FA5}">
                      <a16:colId xmlns:a16="http://schemas.microsoft.com/office/drawing/2014/main" val="1719519437"/>
                    </a:ext>
                  </a:extLst>
                </a:gridCol>
                <a:gridCol w="4391000">
                  <a:extLst>
                    <a:ext uri="{9D8B030D-6E8A-4147-A177-3AD203B41FA5}">
                      <a16:colId xmlns:a16="http://schemas.microsoft.com/office/drawing/2014/main" val="1564180307"/>
                    </a:ext>
                  </a:extLst>
                </a:gridCol>
              </a:tblGrid>
              <a:tr h="201627">
                <a:tc gridSpan="3">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txBody>
                  <a:tcPr anchor="ctr">
                    <a:solidFill>
                      <a:srgbClr val="F8E180"/>
                    </a:solidFill>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extLst>
                  <a:ext uri="{0D108BD9-81ED-4DB2-BD59-A6C34878D82A}">
                    <a16:rowId xmlns:a16="http://schemas.microsoft.com/office/drawing/2014/main" val="1409746107"/>
                  </a:ext>
                </a:extLst>
              </a:tr>
              <a:tr h="198588">
                <a:tc>
                  <a:txBody>
                    <a:bodyPr/>
                    <a:lstStyle/>
                    <a:p>
                      <a:pPr marL="0" algn="l" defTabSz="932719" rtl="0" eaLnBrk="1" latinLnBrk="0" hangingPunct="1"/>
                      <a:r>
                        <a:rPr lang="en-US" sz="1200" b="1" kern="1200">
                          <a:solidFill>
                            <a:schemeClr val="bg1"/>
                          </a:solidFill>
                          <a:latin typeface="Aptos SemiBold" panose="020B0004020202020204" pitchFamily="34" charset="0"/>
                          <a:ea typeface="+mn-ea"/>
                          <a:cs typeface="+mn-cs"/>
                        </a:rPr>
                        <a:t>Teams </a:t>
                      </a:r>
                    </a:p>
                  </a:txBody>
                  <a:tcPr>
                    <a:solidFill>
                      <a:srgbClr val="F8E180"/>
                    </a:solidFill>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5,000 / month</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Deployed as a Teams app to all employees.</a:t>
                      </a:r>
                    </a:p>
                  </a:txBody>
                  <a:tcPr/>
                </a:tc>
                <a:extLst>
                  <a:ext uri="{0D108BD9-81ED-4DB2-BD59-A6C34878D82A}">
                    <a16:rowId xmlns:a16="http://schemas.microsoft.com/office/drawing/2014/main" val="1827115308"/>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Direct Line – Intranet website</a:t>
                      </a:r>
                    </a:p>
                  </a:txBody>
                  <a:tcPr>
                    <a:solidFill>
                      <a:srgbClr val="F8E180"/>
                    </a:solidFill>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10,000 / month</a:t>
                      </a:r>
                    </a:p>
                  </a:txBody>
                  <a:tcPr/>
                </a:tc>
                <a:tc>
                  <a:txBody>
                    <a:bodyPr/>
                    <a:lstStyle/>
                    <a:p>
                      <a:pPr algn="r"/>
                      <a:r>
                        <a:rPr lang="en-US" sz="1200">
                          <a:solidFill>
                            <a:schemeClr val="bg1"/>
                          </a:solidFill>
                          <a:latin typeface="Aptos" panose="020B0004020202020204" pitchFamily="34" charset="0"/>
                        </a:rPr>
                        <a:t>Deployed using the standard custom website integration.</a:t>
                      </a:r>
                    </a:p>
                  </a:txBody>
                  <a:tcPr/>
                </a:tc>
                <a:extLst>
                  <a:ext uri="{0D108BD9-81ED-4DB2-BD59-A6C34878D82A}">
                    <a16:rowId xmlns:a16="http://schemas.microsoft.com/office/drawing/2014/main" val="1173037268"/>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Direct Line – WhatsApp</a:t>
                      </a:r>
                    </a:p>
                  </a:txBody>
                  <a:tcPr>
                    <a:solidFill>
                      <a:srgbClr val="F8E180"/>
                    </a:solidFill>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2,000 / month</a:t>
                      </a:r>
                    </a:p>
                  </a:txBody>
                  <a:tcPr/>
                </a:tc>
                <a:tc>
                  <a:txBody>
                    <a:bodyPr/>
                    <a:lstStyle/>
                    <a:p>
                      <a:pPr algn="r"/>
                      <a:r>
                        <a:rPr lang="en-US" sz="1200">
                          <a:solidFill>
                            <a:schemeClr val="bg1"/>
                          </a:solidFill>
                          <a:latin typeface="Aptos" panose="020B0004020202020204" pitchFamily="34" charset="0"/>
                        </a:rPr>
                        <a:t>Azure relay copilot + channel adapter connecting to Infobip</a:t>
                      </a:r>
                    </a:p>
                  </a:txBody>
                  <a:tcPr/>
                </a:tc>
                <a:extLst>
                  <a:ext uri="{0D108BD9-81ED-4DB2-BD59-A6C34878D82A}">
                    <a16:rowId xmlns:a16="http://schemas.microsoft.com/office/drawing/2014/main" val="1201892226"/>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Direct Line – Voice</a:t>
                      </a:r>
                    </a:p>
                  </a:txBody>
                  <a:tcPr>
                    <a:solidFill>
                      <a:srgbClr val="F8E180"/>
                    </a:solidFill>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5,000 / month</a:t>
                      </a:r>
                    </a:p>
                  </a:txBody>
                  <a:tcPr/>
                </a:tc>
                <a:tc>
                  <a:txBody>
                    <a:bodyPr/>
                    <a:lstStyle/>
                    <a:p>
                      <a:pPr algn="r"/>
                      <a:r>
                        <a:rPr lang="en-US" sz="1200">
                          <a:solidFill>
                            <a:schemeClr val="bg1"/>
                          </a:solidFill>
                          <a:latin typeface="Aptos" panose="020B0004020202020204" pitchFamily="34" charset="0"/>
                        </a:rPr>
                        <a:t>Voice channel through 3</a:t>
                      </a:r>
                      <a:r>
                        <a:rPr lang="en-US" sz="1200" baseline="30000">
                          <a:solidFill>
                            <a:schemeClr val="bg1"/>
                          </a:solidFill>
                          <a:latin typeface="Aptos" panose="020B0004020202020204" pitchFamily="34" charset="0"/>
                        </a:rPr>
                        <a:t>rd</a:t>
                      </a:r>
                      <a:r>
                        <a:rPr lang="en-US" sz="1200">
                          <a:solidFill>
                            <a:schemeClr val="bg1"/>
                          </a:solidFill>
                          <a:latin typeface="Aptos" panose="020B0004020202020204" pitchFamily="34" charset="0"/>
                        </a:rPr>
                        <a:t>-party AudioCodes</a:t>
                      </a:r>
                    </a:p>
                  </a:txBody>
                  <a:tcPr/>
                </a:tc>
                <a:extLst>
                  <a:ext uri="{0D108BD9-81ED-4DB2-BD59-A6C34878D82A}">
                    <a16:rowId xmlns:a16="http://schemas.microsoft.com/office/drawing/2014/main" val="3922590603"/>
                  </a:ext>
                </a:extLst>
              </a:tr>
            </a:tbl>
          </a:graphicData>
        </a:graphic>
      </p:graphicFrame>
    </p:spTree>
    <p:extLst>
      <p:ext uri="{BB962C8B-B14F-4D97-AF65-F5344CB8AC3E}">
        <p14:creationId xmlns:p14="http://schemas.microsoft.com/office/powerpoint/2010/main" val="74923423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Deployed clients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List the different clients the for the copilot</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790438"/>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There are many available options to deploy a copilot interface to users.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Depending on the channel and client, not all Markdown and adaptive card formats may be supported.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Configure a copilot for a live website</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Customize the web chat canvas (simple)</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5"/>
              </a:rPr>
              <a:t>Customize and host your own chat canvas (advanced</a:t>
            </a:r>
            <a:r>
              <a:rPr lang="en-US" sz="1200" dirty="0">
                <a:solidFill>
                  <a:srgbClr val="FFFFFF">
                    <a:lumMod val="95000"/>
                  </a:srgbClr>
                </a:solidFill>
                <a:latin typeface="Aptos" panose="020B0004020202020204" pitchFamily="34" charset="0"/>
              </a:rPr>
              <a:t>)</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6">
                  <a:extLst>
                    <a:ext uri="{A12FA001-AC4F-418D-AE19-62706E023703}">
                      <ahyp:hlinkClr xmlns:ahyp="http://schemas.microsoft.com/office/drawing/2018/hyperlinkcolor" val="tx"/>
                    </a:ext>
                  </a:extLst>
                </a:hlinkClick>
              </a:rPr>
              <a:t>Bot Framework Web Chat canvas</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7">
                  <a:extLst>
                    <a:ext uri="{A12FA001-AC4F-418D-AE19-62706E023703}">
                      <ahyp:hlinkClr xmlns:ahyp="http://schemas.microsoft.com/office/drawing/2018/hyperlinkcolor" val="tx"/>
                    </a:ext>
                  </a:extLst>
                </a:hlinkClick>
              </a:rPr>
              <a:t>Format your bot messages in Teams</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8">
                  <a:extLst>
                    <a:ext uri="{A12FA001-AC4F-418D-AE19-62706E023703}">
                      <ahyp:hlinkClr xmlns:ahyp="http://schemas.microsoft.com/office/drawing/2018/hyperlinkcolor" val="tx"/>
                    </a:ext>
                  </a:extLst>
                </a:hlinkClick>
              </a:rPr>
              <a:t>Markdown Guide</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9">
                  <a:extLst>
                    <a:ext uri="{A12FA001-AC4F-418D-AE19-62706E023703}">
                      <ahyp:hlinkClr xmlns:ahyp="http://schemas.microsoft.com/office/drawing/2018/hyperlinkcolor" val="tx"/>
                    </a:ext>
                  </a:extLst>
                </a:hlinkClick>
              </a:rPr>
              <a:t>Adaptive Cards</a:t>
            </a:r>
            <a:endParaRPr lang="en-US" sz="1200" dirty="0">
              <a:solidFill>
                <a:srgbClr val="FFFFFF">
                  <a:lumMod val="95000"/>
                </a:srgbClr>
              </a:solidFill>
              <a:latin typeface="Aptos" panose="020B0004020202020204" pitchFamily="34" charset="0"/>
            </a:endParaRPr>
          </a:p>
        </p:txBody>
      </p:sp>
      <p:graphicFrame>
        <p:nvGraphicFramePr>
          <p:cNvPr id="9" name="Table 8">
            <a:extLst>
              <a:ext uri="{FF2B5EF4-FFF2-40B4-BE49-F238E27FC236}">
                <a16:creationId xmlns:a16="http://schemas.microsoft.com/office/drawing/2014/main" id="{C5D0D2FB-67C2-F8BC-8DF0-730FAB1ED55E}"/>
              </a:ext>
            </a:extLst>
          </p:cNvPr>
          <p:cNvGraphicFramePr>
            <a:graphicFrameLocks noGrp="1"/>
          </p:cNvGraphicFramePr>
          <p:nvPr>
            <p:extLst>
              <p:ext uri="{D42A27DB-BD31-4B8C-83A1-F6EECF244321}">
                <p14:modId xmlns:p14="http://schemas.microsoft.com/office/powerpoint/2010/main" val="3834948563"/>
              </p:ext>
            </p:extLst>
          </p:nvPr>
        </p:nvGraphicFramePr>
        <p:xfrm>
          <a:off x="276199" y="1503839"/>
          <a:ext cx="8296277" cy="3200400"/>
        </p:xfrm>
        <a:graphic>
          <a:graphicData uri="http://schemas.openxmlformats.org/drawingml/2006/table">
            <a:tbl>
              <a:tblPr firstRow="1" firstCol="1" bandRow="1">
                <a:tableStyleId>{073A0DAA-6AF3-43AB-8588-CEC1D06C72B9}</a:tableStyleId>
              </a:tblPr>
              <a:tblGrid>
                <a:gridCol w="2029888">
                  <a:extLst>
                    <a:ext uri="{9D8B030D-6E8A-4147-A177-3AD203B41FA5}">
                      <a16:colId xmlns:a16="http://schemas.microsoft.com/office/drawing/2014/main" val="1256152073"/>
                    </a:ext>
                  </a:extLst>
                </a:gridCol>
                <a:gridCol w="1994505">
                  <a:extLst>
                    <a:ext uri="{9D8B030D-6E8A-4147-A177-3AD203B41FA5}">
                      <a16:colId xmlns:a16="http://schemas.microsoft.com/office/drawing/2014/main" val="1618742078"/>
                    </a:ext>
                  </a:extLst>
                </a:gridCol>
                <a:gridCol w="2135942">
                  <a:extLst>
                    <a:ext uri="{9D8B030D-6E8A-4147-A177-3AD203B41FA5}">
                      <a16:colId xmlns:a16="http://schemas.microsoft.com/office/drawing/2014/main" val="3055962176"/>
                    </a:ext>
                  </a:extLst>
                </a:gridCol>
                <a:gridCol w="2135942">
                  <a:extLst>
                    <a:ext uri="{9D8B030D-6E8A-4147-A177-3AD203B41FA5}">
                      <a16:colId xmlns:a16="http://schemas.microsoft.com/office/drawing/2014/main" val="1572274548"/>
                    </a:ext>
                  </a:extLst>
                </a:gridCol>
              </a:tblGrid>
              <a:tr h="0">
                <a:tc>
                  <a:txBody>
                    <a:bodyPr/>
                    <a:lstStyle/>
                    <a:p>
                      <a:pPr marL="0" algn="l" defTabSz="932719" rtl="0" eaLnBrk="1" latinLnBrk="0" hangingPunct="1"/>
                      <a:r>
                        <a:rPr lang="en-US" sz="1200" b="1" kern="1200">
                          <a:solidFill>
                            <a:schemeClr val="tx1">
                              <a:lumMod val="95000"/>
                            </a:schemeClr>
                          </a:solidFill>
                          <a:latin typeface="Aptos" panose="020B0004020202020204" pitchFamily="34" charset="0"/>
                          <a:ea typeface="+mn-ea"/>
                          <a:cs typeface="+mn-cs"/>
                        </a:rPr>
                        <a:t>Client</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Details</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Client Customization requirements</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Message formatting requirements</a:t>
                      </a:r>
                    </a:p>
                  </a:txBody>
                  <a:tcPr anchor="ctr">
                    <a:lnT w="12700" cap="flat" cmpd="sng" algn="ctr">
                      <a:solidFill>
                        <a:schemeClr val="tx1"/>
                      </a:solidFill>
                      <a:prstDash val="solid"/>
                      <a:round/>
                      <a:headEnd type="none" w="med" len="med"/>
                      <a:tailEnd type="none" w="med" len="med"/>
                    </a:lnT>
                    <a:solidFill>
                      <a:srgbClr val="191919"/>
                    </a:solidFill>
                  </a:tcPr>
                </a:tc>
                <a:extLst>
                  <a:ext uri="{0D108BD9-81ED-4DB2-BD59-A6C34878D82A}">
                    <a16:rowId xmlns:a16="http://schemas.microsoft.com/office/drawing/2014/main" val="3551657175"/>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80708637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07634401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35480773"/>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953679384"/>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5045149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82726638"/>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11828795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5063963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95237269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649705826"/>
                  </a:ext>
                </a:extLst>
              </a:tr>
            </a:tbl>
          </a:graphicData>
        </a:graphic>
      </p:graphicFrame>
      <p:graphicFrame>
        <p:nvGraphicFramePr>
          <p:cNvPr id="10" name="Table 9">
            <a:extLst>
              <a:ext uri="{FF2B5EF4-FFF2-40B4-BE49-F238E27FC236}">
                <a16:creationId xmlns:a16="http://schemas.microsoft.com/office/drawing/2014/main" id="{2EB8D649-E24F-A2F0-C15B-C0C16FB34FA7}"/>
              </a:ext>
            </a:extLst>
          </p:cNvPr>
          <p:cNvGraphicFramePr>
            <a:graphicFrameLocks noGrp="1"/>
          </p:cNvGraphicFramePr>
          <p:nvPr>
            <p:extLst>
              <p:ext uri="{D42A27DB-BD31-4B8C-83A1-F6EECF244321}">
                <p14:modId xmlns:p14="http://schemas.microsoft.com/office/powerpoint/2010/main" val="659939734"/>
              </p:ext>
            </p:extLst>
          </p:nvPr>
        </p:nvGraphicFramePr>
        <p:xfrm>
          <a:off x="276175" y="1979295"/>
          <a:ext cx="8296301" cy="2987040"/>
        </p:xfrm>
        <a:graphic>
          <a:graphicData uri="http://schemas.openxmlformats.org/drawingml/2006/table">
            <a:tbl>
              <a:tblPr firstCol="1" bandRow="1">
                <a:tableStyleId>{00A15C55-8517-42AA-B614-E9B94910E393}</a:tableStyleId>
              </a:tblPr>
              <a:tblGrid>
                <a:gridCol w="2035223">
                  <a:extLst>
                    <a:ext uri="{9D8B030D-6E8A-4147-A177-3AD203B41FA5}">
                      <a16:colId xmlns:a16="http://schemas.microsoft.com/office/drawing/2014/main" val="3803687293"/>
                    </a:ext>
                  </a:extLst>
                </a:gridCol>
                <a:gridCol w="1978670">
                  <a:extLst>
                    <a:ext uri="{9D8B030D-6E8A-4147-A177-3AD203B41FA5}">
                      <a16:colId xmlns:a16="http://schemas.microsoft.com/office/drawing/2014/main" val="1719519437"/>
                    </a:ext>
                  </a:extLst>
                </a:gridCol>
                <a:gridCol w="2141204">
                  <a:extLst>
                    <a:ext uri="{9D8B030D-6E8A-4147-A177-3AD203B41FA5}">
                      <a16:colId xmlns:a16="http://schemas.microsoft.com/office/drawing/2014/main" val="1564180307"/>
                    </a:ext>
                  </a:extLst>
                </a:gridCol>
                <a:gridCol w="2141204">
                  <a:extLst>
                    <a:ext uri="{9D8B030D-6E8A-4147-A177-3AD203B41FA5}">
                      <a16:colId xmlns:a16="http://schemas.microsoft.com/office/drawing/2014/main" val="2292976128"/>
                    </a:ext>
                  </a:extLst>
                </a:gridCol>
              </a:tblGrid>
              <a:tr h="201627">
                <a:tc gridSpan="3">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dirty="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txBody>
                  <a:tcPr anchor="ctr">
                    <a:solidFill>
                      <a:srgbClr val="F8E180"/>
                    </a:solidFill>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tc>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extLst>
                  <a:ext uri="{0D108BD9-81ED-4DB2-BD59-A6C34878D82A}">
                    <a16:rowId xmlns:a16="http://schemas.microsoft.com/office/drawing/2014/main" val="1409746107"/>
                  </a:ext>
                </a:extLst>
              </a:tr>
              <a:tr h="198588">
                <a:tc>
                  <a:txBody>
                    <a:bodyPr/>
                    <a:lstStyle/>
                    <a:p>
                      <a:pPr marL="0" algn="l" defTabSz="932719" rtl="0" eaLnBrk="1" latinLnBrk="0" hangingPunct="1"/>
                      <a:r>
                        <a:rPr lang="en-US" sz="1200" b="1" kern="1200" dirty="0">
                          <a:solidFill>
                            <a:schemeClr val="bg1"/>
                          </a:solidFill>
                          <a:latin typeface="Aptos SemiBold" panose="020B0004020202020204" pitchFamily="34" charset="0"/>
                          <a:ea typeface="+mn-ea"/>
                          <a:cs typeface="+mn-cs"/>
                        </a:rPr>
                        <a:t>Default Web Chat canvas </a:t>
                      </a:r>
                    </a:p>
                  </a:txBody>
                  <a:tcPr>
                    <a:solidFill>
                      <a:srgbClr val="F8E180"/>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V1 MVP </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Simple CSS and JavaScript styling options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Simple markdown</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1.5 adaptive cards</a:t>
                      </a:r>
                    </a:p>
                  </a:txBody>
                  <a:tcPr/>
                </a:tc>
                <a:extLst>
                  <a:ext uri="{0D108BD9-81ED-4DB2-BD59-A6C34878D82A}">
                    <a16:rowId xmlns:a16="http://schemas.microsoft.com/office/drawing/2014/main" val="1827115308"/>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dirty="0">
                          <a:solidFill>
                            <a:schemeClr val="bg1"/>
                          </a:solidFill>
                          <a:latin typeface="Aptos SemiBold" panose="020B0004020202020204" pitchFamily="34" charset="0"/>
                          <a:ea typeface="+mn-ea"/>
                          <a:cs typeface="+mn-cs"/>
                        </a:rPr>
                        <a:t>Bot Framework Web Chat</a:t>
                      </a: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V2 for advanced styling and controls</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Logo &amp; brand identity</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Simple markdown</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1.6 adaptive cards</a:t>
                      </a:r>
                    </a:p>
                  </a:txBody>
                  <a:tcPr/>
                </a:tc>
                <a:extLst>
                  <a:ext uri="{0D108BD9-81ED-4DB2-BD59-A6C34878D82A}">
                    <a16:rowId xmlns:a16="http://schemas.microsoft.com/office/drawing/2014/main" val="1173037268"/>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Genesys Cloud chat client</a:t>
                      </a: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V3 to add handoff</a:t>
                      </a:r>
                    </a:p>
                  </a:txBody>
                  <a:tcPr/>
                </a:tc>
                <a:tc>
                  <a:txBody>
                    <a:bodyPr/>
                    <a:lstStyle/>
                    <a:p>
                      <a:r>
                        <a:rPr lang="en-US" sz="1200">
                          <a:solidFill>
                            <a:schemeClr val="bg1"/>
                          </a:solidFill>
                          <a:latin typeface="Aptos" panose="020B0004020202020204" pitchFamily="34" charset="0"/>
                        </a:rPr>
                        <a:t>Logo &amp; brand identity</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Simple markdown</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1.6 adaptive cards</a:t>
                      </a:r>
                    </a:p>
                  </a:txBody>
                  <a:tcPr/>
                </a:tc>
                <a:extLst>
                  <a:ext uri="{0D108BD9-81ED-4DB2-BD59-A6C34878D82A}">
                    <a16:rowId xmlns:a16="http://schemas.microsoft.com/office/drawing/2014/main" val="1201892226"/>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Teams</a:t>
                      </a: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For internal teams</a:t>
                      </a:r>
                    </a:p>
                  </a:txBody>
                  <a:tcPr/>
                </a:tc>
                <a:tc>
                  <a:txBody>
                    <a:bodyPr/>
                    <a:lstStyle/>
                    <a:p>
                      <a:r>
                        <a:rPr lang="en-US" sz="1200">
                          <a:solidFill>
                            <a:schemeClr val="bg1"/>
                          </a:solidFill>
                          <a:latin typeface="Aptos" panose="020B0004020202020204" pitchFamily="34" charset="0"/>
                        </a:rPr>
                        <a:t>N/A</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Simple markdown</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1.6 adaptive cards</a:t>
                      </a:r>
                    </a:p>
                  </a:txBody>
                  <a:tcPr/>
                </a:tc>
                <a:extLst>
                  <a:ext uri="{0D108BD9-81ED-4DB2-BD59-A6C34878D82A}">
                    <a16:rowId xmlns:a16="http://schemas.microsoft.com/office/drawing/2014/main" val="3922590603"/>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SMS</a:t>
                      </a: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u="none">
                        <a:solidFill>
                          <a:schemeClr val="bg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N/A</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Text only</a:t>
                      </a:r>
                    </a:p>
                  </a:txBody>
                  <a:tcPr/>
                </a:tc>
                <a:extLst>
                  <a:ext uri="{0D108BD9-81ED-4DB2-BD59-A6C34878D82A}">
                    <a16:rowId xmlns:a16="http://schemas.microsoft.com/office/drawing/2014/main" val="3276980808"/>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u="none">
                        <a:solidFill>
                          <a:schemeClr val="bg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309564352"/>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u="none">
                        <a:solidFill>
                          <a:schemeClr val="bg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Aptos" panose="020B0004020202020204" pitchFamily="34" charset="0"/>
                      </a:endParaRPr>
                    </a:p>
                  </a:txBody>
                  <a:tcPr/>
                </a:tc>
                <a:extLst>
                  <a:ext uri="{0D108BD9-81ED-4DB2-BD59-A6C34878D82A}">
                    <a16:rowId xmlns:a16="http://schemas.microsoft.com/office/drawing/2014/main" val="2084424049"/>
                  </a:ext>
                </a:extLst>
              </a:tr>
            </a:tbl>
          </a:graphicData>
        </a:graphic>
      </p:graphicFrame>
    </p:spTree>
    <p:extLst>
      <p:ext uri="{BB962C8B-B14F-4D97-AF65-F5344CB8AC3E}">
        <p14:creationId xmlns:p14="http://schemas.microsoft.com/office/powerpoint/2010/main" val="241152725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CE4786D-C856-4ED1-AD42-4D6D5704E74E}"/>
              </a:ext>
            </a:extLst>
          </p:cNvPr>
          <p:cNvSpPr>
            <a:spLocks noGrp="1"/>
          </p:cNvSpPr>
          <p:nvPr>
            <p:ph sz="quarter" idx="10"/>
          </p:nvPr>
        </p:nvSpPr>
        <p:spPr>
          <a:xfrm>
            <a:off x="1630335" y="2393950"/>
            <a:ext cx="9613900" cy="3539430"/>
          </a:xfrm>
        </p:spPr>
        <p:txBody>
          <a:bodyPr/>
          <a:lstStyle/>
          <a:p>
            <a:pPr marL="0" indent="0">
              <a:spcBef>
                <a:spcPts val="1200"/>
              </a:spcBef>
              <a:buClr>
                <a:srgbClr val="9BF00B"/>
              </a:buClr>
              <a:buSzPct val="100000"/>
              <a:buNone/>
            </a:pPr>
            <a:r>
              <a:rPr lang="en-GB" sz="2000"/>
              <a:t>Complete each slide providing the required information </a:t>
            </a:r>
          </a:p>
          <a:p>
            <a:pPr marL="0" indent="0">
              <a:spcBef>
                <a:spcPts val="1200"/>
              </a:spcBef>
              <a:buClr>
                <a:srgbClr val="9BF00B"/>
              </a:buClr>
              <a:buSzPct val="100000"/>
              <a:buNone/>
            </a:pPr>
            <a:r>
              <a:rPr lang="en-GB" sz="2000"/>
              <a:t>Post-it notes should be removed: their purpose is only to provide example answers.</a:t>
            </a:r>
          </a:p>
          <a:p>
            <a:pPr marL="0" indent="0">
              <a:spcBef>
                <a:spcPts val="1200"/>
              </a:spcBef>
              <a:buClr>
                <a:srgbClr val="9BF00B"/>
              </a:buClr>
              <a:buSzPct val="100000"/>
              <a:buNone/>
            </a:pPr>
            <a:r>
              <a:rPr lang="en-GB" sz="2000"/>
              <a:t>Skip and hide slides that are not applicable to your project.</a:t>
            </a:r>
          </a:p>
          <a:p>
            <a:pPr marL="0" indent="0">
              <a:spcBef>
                <a:spcPts val="1200"/>
              </a:spcBef>
              <a:buClr>
                <a:srgbClr val="9BF00B"/>
              </a:buClr>
              <a:buSzPct val="100000"/>
              <a:buNone/>
            </a:pPr>
            <a:r>
              <a:rPr lang="en-GB" sz="2000"/>
              <a:t>Add more slides to capture the required information if needed. </a:t>
            </a:r>
          </a:p>
          <a:p>
            <a:pPr marL="0" indent="0">
              <a:spcBef>
                <a:spcPts val="1200"/>
              </a:spcBef>
              <a:buClr>
                <a:srgbClr val="9BF00B"/>
              </a:buClr>
              <a:buSzPct val="100000"/>
              <a:buNone/>
            </a:pPr>
            <a:r>
              <a:rPr lang="en-GB" sz="2000"/>
              <a:t>Do not hesitate to paste your own slides and existing content.</a:t>
            </a:r>
          </a:p>
          <a:p>
            <a:pPr marL="0" indent="0">
              <a:spcBef>
                <a:spcPts val="1200"/>
              </a:spcBef>
              <a:buClr>
                <a:srgbClr val="9BF00B"/>
              </a:buClr>
              <a:buSzPct val="100000"/>
              <a:buNone/>
            </a:pPr>
            <a:r>
              <a:rPr lang="en-GB" sz="2000"/>
              <a:t>Reach out if you have questions on the format or content.</a:t>
            </a:r>
          </a:p>
          <a:p>
            <a:pPr marL="0" indent="0">
              <a:spcBef>
                <a:spcPts val="1200"/>
              </a:spcBef>
              <a:buClr>
                <a:srgbClr val="9BF00B"/>
              </a:buClr>
              <a:buSzPct val="100000"/>
              <a:buNone/>
            </a:pPr>
            <a:r>
              <a:rPr lang="en-GB" sz="2000"/>
              <a:t>Send the completed deck before the review workshops.</a:t>
            </a:r>
          </a:p>
          <a:p>
            <a:pPr marL="0" indent="0">
              <a:spcBef>
                <a:spcPts val="1200"/>
              </a:spcBef>
              <a:buClr>
                <a:srgbClr val="9BF00B"/>
              </a:buClr>
              <a:buSzPct val="100000"/>
              <a:buNone/>
            </a:pPr>
            <a:r>
              <a:rPr lang="en-GB" sz="2000"/>
              <a:t>Store the document in a shared SharePoint location if possible.</a:t>
            </a:r>
          </a:p>
        </p:txBody>
      </p:sp>
      <p:sp>
        <p:nvSpPr>
          <p:cNvPr id="6" name="Text Placeholder 5">
            <a:extLst>
              <a:ext uri="{FF2B5EF4-FFF2-40B4-BE49-F238E27FC236}">
                <a16:creationId xmlns:a16="http://schemas.microsoft.com/office/drawing/2014/main" id="{79A93AA3-8765-4AB0-34D1-FE8C91FFE50F}"/>
              </a:ext>
            </a:extLst>
          </p:cNvPr>
          <p:cNvSpPr>
            <a:spLocks noGrp="1"/>
          </p:cNvSpPr>
          <p:nvPr>
            <p:ph type="body" sz="quarter" idx="11"/>
          </p:nvPr>
        </p:nvSpPr>
        <p:spPr>
          <a:xfrm>
            <a:off x="865160" y="478433"/>
            <a:ext cx="10739440" cy="553998"/>
          </a:xfrm>
        </p:spPr>
        <p:txBody>
          <a:bodyPr/>
          <a:lstStyle/>
          <a:p>
            <a:r>
              <a:rPr lang="en-GB"/>
              <a:t>Instructions for customers and partners</a:t>
            </a:r>
            <a:endParaRPr lang="en-US"/>
          </a:p>
        </p:txBody>
      </p:sp>
      <p:sp>
        <p:nvSpPr>
          <p:cNvPr id="7" name="Text Placeholder 6">
            <a:extLst>
              <a:ext uri="{FF2B5EF4-FFF2-40B4-BE49-F238E27FC236}">
                <a16:creationId xmlns:a16="http://schemas.microsoft.com/office/drawing/2014/main" id="{65493B6B-3844-60CE-A3C3-4D8D23519862}"/>
              </a:ext>
            </a:extLst>
          </p:cNvPr>
          <p:cNvSpPr>
            <a:spLocks noGrp="1"/>
          </p:cNvSpPr>
          <p:nvPr>
            <p:ph type="body" sz="quarter" idx="12"/>
          </p:nvPr>
        </p:nvSpPr>
        <p:spPr>
          <a:xfrm>
            <a:off x="865160" y="1433861"/>
            <a:ext cx="11383210" cy="430887"/>
          </a:xfrm>
        </p:spPr>
        <p:txBody>
          <a:bodyPr/>
          <a:lstStyle/>
          <a:p>
            <a:r>
              <a:rPr lang="en-GB" sz="2800"/>
              <a:t>How to fill this document:</a:t>
            </a:r>
          </a:p>
        </p:txBody>
      </p:sp>
      <p:grpSp>
        <p:nvGrpSpPr>
          <p:cNvPr id="13" name="Group 12">
            <a:extLst>
              <a:ext uri="{FF2B5EF4-FFF2-40B4-BE49-F238E27FC236}">
                <a16:creationId xmlns:a16="http://schemas.microsoft.com/office/drawing/2014/main" id="{0FA2A180-238B-594C-F873-BF7DFBFEB895}"/>
              </a:ext>
            </a:extLst>
          </p:cNvPr>
          <p:cNvGrpSpPr/>
          <p:nvPr/>
        </p:nvGrpSpPr>
        <p:grpSpPr>
          <a:xfrm>
            <a:off x="1084235" y="2397264"/>
            <a:ext cx="326112" cy="324000"/>
            <a:chOff x="731863" y="3273792"/>
            <a:chExt cx="326112" cy="324000"/>
          </a:xfrm>
        </p:grpSpPr>
        <p:sp>
          <p:nvSpPr>
            <p:cNvPr id="11" name="Freeform: Shape 10">
              <a:extLst>
                <a:ext uri="{FF2B5EF4-FFF2-40B4-BE49-F238E27FC236}">
                  <a16:creationId xmlns:a16="http://schemas.microsoft.com/office/drawing/2014/main" id="{6F9A1E89-7105-9EC4-F8AC-9F0BFB1B6B72}"/>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12" name="Graphic 77">
              <a:extLst>
                <a:ext uri="{FF2B5EF4-FFF2-40B4-BE49-F238E27FC236}">
                  <a16:creationId xmlns:a16="http://schemas.microsoft.com/office/drawing/2014/main" id="{86B94A9E-E296-21B2-0482-345844E9AA50}"/>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grpSp>
        <p:nvGrpSpPr>
          <p:cNvPr id="14" name="Group 13">
            <a:extLst>
              <a:ext uri="{FF2B5EF4-FFF2-40B4-BE49-F238E27FC236}">
                <a16:creationId xmlns:a16="http://schemas.microsoft.com/office/drawing/2014/main" id="{DB744389-FD3E-FD70-EA1B-A7AF1D79939C}"/>
              </a:ext>
            </a:extLst>
          </p:cNvPr>
          <p:cNvGrpSpPr/>
          <p:nvPr/>
        </p:nvGrpSpPr>
        <p:grpSpPr>
          <a:xfrm>
            <a:off x="1084235" y="3306948"/>
            <a:ext cx="326112" cy="324000"/>
            <a:chOff x="731863" y="3273792"/>
            <a:chExt cx="326112" cy="324000"/>
          </a:xfrm>
        </p:grpSpPr>
        <p:sp>
          <p:nvSpPr>
            <p:cNvPr id="15" name="Freeform: Shape 14">
              <a:extLst>
                <a:ext uri="{FF2B5EF4-FFF2-40B4-BE49-F238E27FC236}">
                  <a16:creationId xmlns:a16="http://schemas.microsoft.com/office/drawing/2014/main" id="{BB53601C-5DEB-6DBB-B62C-C56B8063C742}"/>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16" name="Graphic 77">
              <a:extLst>
                <a:ext uri="{FF2B5EF4-FFF2-40B4-BE49-F238E27FC236}">
                  <a16:creationId xmlns:a16="http://schemas.microsoft.com/office/drawing/2014/main" id="{7AD5D9AE-764F-1F43-E385-07A25F31DAE7}"/>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grpSp>
        <p:nvGrpSpPr>
          <p:cNvPr id="17" name="Group 16">
            <a:extLst>
              <a:ext uri="{FF2B5EF4-FFF2-40B4-BE49-F238E27FC236}">
                <a16:creationId xmlns:a16="http://schemas.microsoft.com/office/drawing/2014/main" id="{9220FFB5-B88C-7ACB-DBD3-F5D813E7ADE1}"/>
              </a:ext>
            </a:extLst>
          </p:cNvPr>
          <p:cNvGrpSpPr/>
          <p:nvPr/>
        </p:nvGrpSpPr>
        <p:grpSpPr>
          <a:xfrm>
            <a:off x="1084235" y="3761790"/>
            <a:ext cx="326112" cy="324000"/>
            <a:chOff x="731863" y="3273792"/>
            <a:chExt cx="326112" cy="324000"/>
          </a:xfrm>
        </p:grpSpPr>
        <p:sp>
          <p:nvSpPr>
            <p:cNvPr id="18" name="Freeform: Shape 17">
              <a:extLst>
                <a:ext uri="{FF2B5EF4-FFF2-40B4-BE49-F238E27FC236}">
                  <a16:creationId xmlns:a16="http://schemas.microsoft.com/office/drawing/2014/main" id="{99338E58-42CE-3CFF-CE81-853563C459DB}"/>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19" name="Graphic 77">
              <a:extLst>
                <a:ext uri="{FF2B5EF4-FFF2-40B4-BE49-F238E27FC236}">
                  <a16:creationId xmlns:a16="http://schemas.microsoft.com/office/drawing/2014/main" id="{93A55541-EB0C-3222-9E1A-D99BF2309E9E}"/>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grpSp>
        <p:nvGrpSpPr>
          <p:cNvPr id="20" name="Group 19">
            <a:extLst>
              <a:ext uri="{FF2B5EF4-FFF2-40B4-BE49-F238E27FC236}">
                <a16:creationId xmlns:a16="http://schemas.microsoft.com/office/drawing/2014/main" id="{4FE57C88-5276-26FE-E77F-210E01D1FC07}"/>
              </a:ext>
            </a:extLst>
          </p:cNvPr>
          <p:cNvGrpSpPr/>
          <p:nvPr/>
        </p:nvGrpSpPr>
        <p:grpSpPr>
          <a:xfrm>
            <a:off x="1084235" y="4216632"/>
            <a:ext cx="326112" cy="324000"/>
            <a:chOff x="731863" y="3273792"/>
            <a:chExt cx="326112" cy="324000"/>
          </a:xfrm>
        </p:grpSpPr>
        <p:sp>
          <p:nvSpPr>
            <p:cNvPr id="21" name="Freeform: Shape 20">
              <a:extLst>
                <a:ext uri="{FF2B5EF4-FFF2-40B4-BE49-F238E27FC236}">
                  <a16:creationId xmlns:a16="http://schemas.microsoft.com/office/drawing/2014/main" id="{207B21F0-54F8-48CC-84D8-FDC7C3D2F01A}"/>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22" name="Graphic 77">
              <a:extLst>
                <a:ext uri="{FF2B5EF4-FFF2-40B4-BE49-F238E27FC236}">
                  <a16:creationId xmlns:a16="http://schemas.microsoft.com/office/drawing/2014/main" id="{18B39FF8-072B-6F11-CB94-015DEDD19593}"/>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grpSp>
        <p:nvGrpSpPr>
          <p:cNvPr id="23" name="Group 22">
            <a:extLst>
              <a:ext uri="{FF2B5EF4-FFF2-40B4-BE49-F238E27FC236}">
                <a16:creationId xmlns:a16="http://schemas.microsoft.com/office/drawing/2014/main" id="{6841671A-F678-D662-27B5-3A1E17EF4952}"/>
              </a:ext>
            </a:extLst>
          </p:cNvPr>
          <p:cNvGrpSpPr/>
          <p:nvPr/>
        </p:nvGrpSpPr>
        <p:grpSpPr>
          <a:xfrm>
            <a:off x="1084235" y="4671474"/>
            <a:ext cx="326112" cy="324000"/>
            <a:chOff x="731863" y="3273792"/>
            <a:chExt cx="326112" cy="324000"/>
          </a:xfrm>
        </p:grpSpPr>
        <p:sp>
          <p:nvSpPr>
            <p:cNvPr id="24" name="Freeform: Shape 23">
              <a:extLst>
                <a:ext uri="{FF2B5EF4-FFF2-40B4-BE49-F238E27FC236}">
                  <a16:creationId xmlns:a16="http://schemas.microsoft.com/office/drawing/2014/main" id="{085AEC17-CCF4-BB74-0146-95F637F54BB5}"/>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25" name="Graphic 77">
              <a:extLst>
                <a:ext uri="{FF2B5EF4-FFF2-40B4-BE49-F238E27FC236}">
                  <a16:creationId xmlns:a16="http://schemas.microsoft.com/office/drawing/2014/main" id="{E4C98BA5-3DCB-864F-1925-BC364A58F784}"/>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grpSp>
        <p:nvGrpSpPr>
          <p:cNvPr id="26" name="Group 25">
            <a:extLst>
              <a:ext uri="{FF2B5EF4-FFF2-40B4-BE49-F238E27FC236}">
                <a16:creationId xmlns:a16="http://schemas.microsoft.com/office/drawing/2014/main" id="{C6733B8A-94C0-04C2-E76D-D4561BD25079}"/>
              </a:ext>
            </a:extLst>
          </p:cNvPr>
          <p:cNvGrpSpPr/>
          <p:nvPr/>
        </p:nvGrpSpPr>
        <p:grpSpPr>
          <a:xfrm>
            <a:off x="1084235" y="5581155"/>
            <a:ext cx="326112" cy="324000"/>
            <a:chOff x="731863" y="3273792"/>
            <a:chExt cx="326112" cy="324000"/>
          </a:xfrm>
        </p:grpSpPr>
        <p:sp>
          <p:nvSpPr>
            <p:cNvPr id="27" name="Freeform: Shape 26">
              <a:extLst>
                <a:ext uri="{FF2B5EF4-FFF2-40B4-BE49-F238E27FC236}">
                  <a16:creationId xmlns:a16="http://schemas.microsoft.com/office/drawing/2014/main" id="{C3EAA456-EA39-DDC0-AE21-4E5292054088}"/>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28" name="Graphic 77">
              <a:extLst>
                <a:ext uri="{FF2B5EF4-FFF2-40B4-BE49-F238E27FC236}">
                  <a16:creationId xmlns:a16="http://schemas.microsoft.com/office/drawing/2014/main" id="{F09AE6BD-F818-34A1-F2A1-6532F607E15B}"/>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grpSp>
        <p:nvGrpSpPr>
          <p:cNvPr id="2" name="Group 1">
            <a:extLst>
              <a:ext uri="{FF2B5EF4-FFF2-40B4-BE49-F238E27FC236}">
                <a16:creationId xmlns:a16="http://schemas.microsoft.com/office/drawing/2014/main" id="{6152B9B4-BD17-9408-43E0-86F12EFB4F93}"/>
              </a:ext>
            </a:extLst>
          </p:cNvPr>
          <p:cNvGrpSpPr/>
          <p:nvPr/>
        </p:nvGrpSpPr>
        <p:grpSpPr>
          <a:xfrm>
            <a:off x="1084235" y="5126316"/>
            <a:ext cx="326112" cy="324000"/>
            <a:chOff x="731863" y="3273792"/>
            <a:chExt cx="326112" cy="324000"/>
          </a:xfrm>
        </p:grpSpPr>
        <p:sp>
          <p:nvSpPr>
            <p:cNvPr id="3" name="Freeform: Shape 2">
              <a:extLst>
                <a:ext uri="{FF2B5EF4-FFF2-40B4-BE49-F238E27FC236}">
                  <a16:creationId xmlns:a16="http://schemas.microsoft.com/office/drawing/2014/main" id="{9FD547C4-365A-CEAF-6F4A-F7FC43CE317D}"/>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5" name="Graphic 77">
              <a:extLst>
                <a:ext uri="{FF2B5EF4-FFF2-40B4-BE49-F238E27FC236}">
                  <a16:creationId xmlns:a16="http://schemas.microsoft.com/office/drawing/2014/main" id="{A7731996-6C99-0213-8FF9-1A6F1D081762}"/>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grpSp>
        <p:nvGrpSpPr>
          <p:cNvPr id="8" name="Group 7">
            <a:extLst>
              <a:ext uri="{FF2B5EF4-FFF2-40B4-BE49-F238E27FC236}">
                <a16:creationId xmlns:a16="http://schemas.microsoft.com/office/drawing/2014/main" id="{4E25EE53-52B2-7312-D1DF-D796BF20CFD2}"/>
              </a:ext>
            </a:extLst>
          </p:cNvPr>
          <p:cNvGrpSpPr/>
          <p:nvPr/>
        </p:nvGrpSpPr>
        <p:grpSpPr>
          <a:xfrm>
            <a:off x="1084235" y="2852106"/>
            <a:ext cx="326112" cy="324000"/>
            <a:chOff x="731863" y="3273792"/>
            <a:chExt cx="326112" cy="324000"/>
          </a:xfrm>
        </p:grpSpPr>
        <p:sp>
          <p:nvSpPr>
            <p:cNvPr id="9" name="Freeform: Shape 8">
              <a:extLst>
                <a:ext uri="{FF2B5EF4-FFF2-40B4-BE49-F238E27FC236}">
                  <a16:creationId xmlns:a16="http://schemas.microsoft.com/office/drawing/2014/main" id="{9A3B85B1-0684-AC80-89EA-F074B4EE0705}"/>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10" name="Graphic 77">
              <a:extLst>
                <a:ext uri="{FF2B5EF4-FFF2-40B4-BE49-F238E27FC236}">
                  <a16:creationId xmlns:a16="http://schemas.microsoft.com/office/drawing/2014/main" id="{540CD168-36CB-CC4E-0DF7-CBFAF5289DFA}"/>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304563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Hand off to a live agent</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9"/>
            <a:ext cx="7983957" cy="246221"/>
          </a:xfrm>
        </p:spPr>
        <p:txBody>
          <a:bodyPr/>
          <a:lstStyle/>
          <a:p>
            <a:r>
              <a:rPr lang="en-US"/>
              <a:t>Copilot Studio lets you hand over copilot conversations to a human</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7006703"/>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When requiring hand off to an agent, the chat client must be the one of connected engagement hub, that is placed at the front, and not Copilot Studio. The engagement hub integrates with Copilot Studio through APIs, and that’s how it’s able to take over a conversation from a copilot to escalate to a live agent.</a:t>
            </a:r>
          </a:p>
          <a:p>
            <a:pPr marL="85725" marR="0" lvl="0" algn="l" defTabSz="914367" rtl="0" eaLnBrk="1" fontAlgn="auto" latinLnBrk="0" hangingPunct="1">
              <a:lnSpc>
                <a:spcPct val="100000"/>
              </a:lnSpc>
              <a:spcBef>
                <a:spcPts val="300"/>
              </a:spcBef>
              <a:spcAft>
                <a:spcPts val="0"/>
              </a:spcAft>
              <a:buClrTx/>
              <a:buSzTx/>
              <a:tabLst/>
              <a:defRPr/>
            </a:pPr>
            <a:endPar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ndParaRPr>
          </a:p>
          <a:p>
            <a:pPr marL="85725" marR="0" lvl="0" algn="l" defTabSz="914367" rtl="0" eaLnBrk="1" fontAlgn="auto" latinLnBrk="0" hangingPunct="1">
              <a:lnSpc>
                <a:spcPct val="100000"/>
              </a:lnSpc>
              <a:spcBef>
                <a:spcPts val="300"/>
              </a:spcBef>
              <a:spcAft>
                <a:spcPts val="0"/>
              </a:spcAft>
              <a:buClrTx/>
              <a:buSzTx/>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A full hand off to an engagement hub follows this pattern:</a:t>
            </a:r>
          </a:p>
          <a:p>
            <a:pPr marL="314325" marR="0" lvl="0" indent="-228600" algn="l" defTabSz="914367" rtl="0" eaLnBrk="1" fontAlgn="auto" latinLnBrk="0" hangingPunct="1">
              <a:lnSpc>
                <a:spcPct val="100000"/>
              </a:lnSpc>
              <a:spcBef>
                <a:spcPts val="30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An end-user interacts with the engagement hub's chat canvas.</a:t>
            </a:r>
          </a:p>
          <a:p>
            <a:pPr marL="314325" marR="0" lvl="0" indent="-228600" algn="l" defTabSz="914367" rtl="0" eaLnBrk="1" fontAlgn="auto" latinLnBrk="0" hangingPunct="1">
              <a:lnSpc>
                <a:spcPct val="100000"/>
              </a:lnSpc>
              <a:spcBef>
                <a:spcPts val="30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The engagement hub routes the incoming chat through routing capabilities.</a:t>
            </a:r>
          </a:p>
          <a:p>
            <a:pPr marL="314325" marR="0" lvl="0" indent="-228600" algn="l" defTabSz="914367" rtl="0" eaLnBrk="1" fontAlgn="auto" latinLnBrk="0" hangingPunct="1">
              <a:lnSpc>
                <a:spcPct val="100000"/>
              </a:lnSpc>
              <a:spcBef>
                <a:spcPts val="300"/>
              </a:spcBef>
              <a:spcAft>
                <a:spcPts val="0"/>
              </a:spcAft>
              <a:buClrTx/>
              <a:buSzTx/>
              <a:buFont typeface="+mj-lt"/>
              <a:buAutoNum type="arabicPeriod"/>
              <a:tabLst/>
              <a:defRPr/>
            </a:pPr>
            <a:r>
              <a:rPr lang="en-US" sz="1200" dirty="0">
                <a:solidFill>
                  <a:srgbClr val="FFFFFF">
                    <a:lumMod val="95000"/>
                  </a:srgbClr>
                </a:solidFill>
                <a:latin typeface="Aptos" panose="020B0004020202020204" pitchFamily="34" charset="0"/>
              </a:rPr>
              <a:t>A</a:t>
            </a: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 custom adapter relays the incoming chat messages to the Copilot Studio  copilot.</a:t>
            </a:r>
          </a:p>
          <a:p>
            <a:pPr marL="314325" marR="0" lvl="0" indent="-228600" algn="l" defTabSz="914367" rtl="0" eaLnBrk="1" fontAlgn="auto" latinLnBrk="0" hangingPunct="1">
              <a:lnSpc>
                <a:spcPct val="100000"/>
              </a:lnSpc>
              <a:spcBef>
                <a:spcPts val="30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Once the end user triggers hand-off, Copilot Studio starts hand-off with full chat context.</a:t>
            </a:r>
          </a:p>
          <a:p>
            <a:pPr marL="314325" marR="0" lvl="0" indent="-228600" algn="l" defTabSz="914367" rtl="0" eaLnBrk="1" fontAlgn="auto" latinLnBrk="0" hangingPunct="1">
              <a:lnSpc>
                <a:spcPct val="100000"/>
              </a:lnSpc>
              <a:spcBef>
                <a:spcPts val="30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The custom adapter intercepts the hand-off message and context, and seamlessly routes the conversation to an agent.</a:t>
            </a:r>
          </a:p>
          <a:p>
            <a:pPr marL="314325" marR="0" lvl="0" indent="-228600" algn="l" defTabSz="914367" rtl="0" eaLnBrk="1" fontAlgn="auto" latinLnBrk="0" hangingPunct="1">
              <a:lnSpc>
                <a:spcPct val="100000"/>
              </a:lnSpc>
              <a:spcBef>
                <a:spcPts val="300"/>
              </a:spcBef>
              <a:spcAft>
                <a:spcPts val="0"/>
              </a:spcAft>
              <a:buClrTx/>
              <a:buSzTx/>
              <a:buFont typeface="+mj-lt"/>
              <a:buAutoNum type="arabicPeriod"/>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The end user's chat is handed off to an agent who can resume the conversation.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3"/>
              </a:rPr>
              <a:t>Hand off with Dynamics 365 Omnichannel for Customer Service</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Hand off conversations to any generic engagement hub</a:t>
            </a:r>
            <a:endParaRPr lang="en-US" sz="1200" dirty="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269643217"/>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Are you handing off conversations to Dynamics 365 Omnichannel for Customer Service? </a:t>
                      </a:r>
                      <a:r>
                        <a:rPr kumimoji="0" lang="en-US" sz="1600" b="0" i="1" u="none" strike="noStrike" kern="1200" cap="none" spc="0" normalizeH="0" baseline="0" noProof="0">
                          <a:ln>
                            <a:noFill/>
                          </a:ln>
                          <a:solidFill>
                            <a:schemeClr val="bg1">
                              <a:lumMod val="65000"/>
                              <a:lumOff val="35000"/>
                            </a:schemeClr>
                          </a:solidFill>
                          <a:effectLst/>
                          <a:uLnTx/>
                          <a:uFillTx/>
                          <a:latin typeface="Aptos" panose="020B0004020202020204" pitchFamily="34" charset="0"/>
                          <a:ea typeface="+mn-ea"/>
                          <a:cs typeface="+mn-cs"/>
                        </a:rPr>
                        <a:t>(dedicated section)</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Are you handing off conversations to another engagement hub solution?</a:t>
                      </a:r>
                      <a:b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b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If yes, which one and how?</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What chat client are you placing in front of your end-users?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No</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Yes, Genesys Cloud through a custom adapter.</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Genesys chat widget.</a:t>
            </a:r>
          </a:p>
        </p:txBody>
      </p:sp>
    </p:spTree>
    <p:extLst>
      <p:ext uri="{BB962C8B-B14F-4D97-AF65-F5344CB8AC3E}">
        <p14:creationId xmlns:p14="http://schemas.microsoft.com/office/powerpoint/2010/main" val="424481149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1661993"/>
          </a:xfrm>
        </p:spPr>
        <p:txBody>
          <a:bodyPr/>
          <a:lstStyle/>
          <a:p>
            <a:pPr marL="0" indent="0">
              <a:buFont typeface="Wingdings" panose="05000000000000000000" pitchFamily="2" charset="2"/>
              <a:buNone/>
            </a:pPr>
            <a:r>
              <a:rPr lang="en-US" sz="3600">
                <a:solidFill>
                  <a:schemeClr val="accent2"/>
                </a:solidFill>
              </a:rPr>
              <a:t>Security, monitoring &amp; governance</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4255011"/>
          </a:xfrm>
        </p:spPr>
        <p:txBody>
          <a:bodyPr/>
          <a:lstStyle/>
          <a:p>
            <a:pPr>
              <a:spcBef>
                <a:spcPts val="600"/>
              </a:spcBef>
              <a:spcAft>
                <a:spcPts val="300"/>
              </a:spcAft>
            </a:pPr>
            <a:r>
              <a:rPr lang="en-US" sz="2800"/>
              <a:t>Copilot security configuration</a:t>
            </a:r>
          </a:p>
          <a:p>
            <a:pPr>
              <a:spcBef>
                <a:spcPts val="600"/>
              </a:spcBef>
              <a:spcAft>
                <a:spcPts val="300"/>
              </a:spcAft>
            </a:pPr>
            <a:r>
              <a:rPr lang="en-US"/>
              <a:t>Data loss prevention policies</a:t>
            </a:r>
          </a:p>
          <a:p>
            <a:pPr>
              <a:spcBef>
                <a:spcPts val="600"/>
              </a:spcBef>
              <a:spcAft>
                <a:spcPts val="300"/>
              </a:spcAft>
            </a:pPr>
            <a:r>
              <a:rPr lang="en-US"/>
              <a:t>Tenant and environment security</a:t>
            </a:r>
          </a:p>
          <a:p>
            <a:pPr>
              <a:spcBef>
                <a:spcPts val="600"/>
              </a:spcBef>
              <a:spcAft>
                <a:spcPts val="300"/>
              </a:spcAft>
            </a:pPr>
            <a:r>
              <a:rPr lang="en-US"/>
              <a:t>Authentication &amp; channel security</a:t>
            </a:r>
          </a:p>
          <a:p>
            <a:pPr>
              <a:spcBef>
                <a:spcPts val="600"/>
              </a:spcBef>
              <a:spcAft>
                <a:spcPts val="300"/>
              </a:spcAft>
            </a:pPr>
            <a:r>
              <a:rPr lang="en-US" sz="2800"/>
              <a:t>Single sign-on</a:t>
            </a:r>
            <a:endParaRPr lang="en-US"/>
          </a:p>
          <a:p>
            <a:pPr>
              <a:spcBef>
                <a:spcPts val="600"/>
              </a:spcBef>
              <a:spcAft>
                <a:spcPts val="300"/>
              </a:spcAft>
            </a:pPr>
            <a:r>
              <a:rPr lang="en-US" sz="2800"/>
              <a:t>Monitoring</a:t>
            </a:r>
            <a:endParaRPr lang="en-US"/>
          </a:p>
          <a:p>
            <a:pPr>
              <a:spcBef>
                <a:spcPts val="600"/>
              </a:spcBef>
              <a:spcAft>
                <a:spcPts val="300"/>
              </a:spcAft>
            </a:pPr>
            <a:r>
              <a:rPr lang="en-US" sz="2800"/>
              <a:t>Governance</a:t>
            </a:r>
          </a:p>
          <a:p>
            <a:pPr>
              <a:spcBef>
                <a:spcPts val="600"/>
              </a:spcBef>
              <a:spcAft>
                <a:spcPts val="300"/>
              </a:spcAft>
            </a:pPr>
            <a:r>
              <a:rPr lang="en-US" sz="2800"/>
              <a:t>Compliance</a:t>
            </a:r>
            <a:r>
              <a:rPr lang="en-US"/>
              <a:t> </a:t>
            </a:r>
            <a:endParaRPr lang="en-US" sz="2800"/>
          </a:p>
        </p:txBody>
      </p:sp>
    </p:spTree>
    <p:extLst>
      <p:ext uri="{BB962C8B-B14F-4D97-AF65-F5344CB8AC3E}">
        <p14:creationId xmlns:p14="http://schemas.microsoft.com/office/powerpoint/2010/main" val="223822537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Copilot security configuration</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Detail your security requirements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226694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Understanding your key requirements around security and making sure they are mapped with existing features.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Identify alternatives for scenarios not natively cove</a:t>
            </a:r>
            <a:r>
              <a:rPr lang="en-US" sz="1200" dirty="0">
                <a:solidFill>
                  <a:srgbClr val="FFFFFF">
                    <a:lumMod val="95000"/>
                  </a:srgbClr>
                </a:solidFill>
                <a:latin typeface="Aptos" panose="020B0004020202020204" pitchFamily="34" charset="0"/>
              </a:rPr>
              <a:t>red.</a:t>
            </a:r>
            <a:endPar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hlinkClick r:id="rId3"/>
              </a:rPr>
              <a:t>Copilot Studio security</a:t>
            </a: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  </a:t>
            </a:r>
            <a:endParaRPr lang="en-US" sz="1800" dirty="0">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4182438306"/>
              </p:ext>
            </p:extLst>
          </p:nvPr>
        </p:nvGraphicFramePr>
        <p:xfrm>
          <a:off x="361951" y="1666779"/>
          <a:ext cx="8334350" cy="4867371"/>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t>Do you have a list of security requirements for your copilot?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t>How are you going to implement these?</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dirty="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bl>
          </a:graphicData>
        </a:graphic>
      </p:graphicFrame>
      <p:sp>
        <p:nvSpPr>
          <p:cNvPr id="6" name="Rectangle: Folded Corner 5">
            <a:extLst>
              <a:ext uri="{FF2B5EF4-FFF2-40B4-BE49-F238E27FC236}">
                <a16:creationId xmlns:a16="http://schemas.microsoft.com/office/drawing/2014/main" id="{82195C04-4AA8-CF93-EB8F-3F78A2FC3E18}"/>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dirty="0">
                <a:solidFill>
                  <a:srgbClr val="000000"/>
                </a:solidFill>
                <a:latin typeface="Aptos" panose="020B0004020202020204" pitchFamily="34" charset="0"/>
                <a:ea typeface="Segoe UI" pitchFamily="34" charset="0"/>
                <a:cs typeface="Segoe UI" pitchFamily="34" charset="0"/>
              </a:rPr>
              <a:t>Example answer </a:t>
            </a:r>
            <a:r>
              <a:rPr lang="en-US" sz="1600" dirty="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dirty="0">
                <a:solidFill>
                  <a:srgbClr val="000000"/>
                </a:solidFill>
                <a:latin typeface="Aptos" panose="020B0004020202020204" pitchFamily="34" charset="0"/>
                <a:cs typeface="Segoe UI" pitchFamily="34" charset="0"/>
              </a:rPr>
              <a:t>Enterprise copilots:</a:t>
            </a:r>
          </a:p>
          <a:p>
            <a:pPr marL="285750" indent="-200025" algn="l" defTabSz="932472" fontAlgn="base">
              <a:spcBef>
                <a:spcPct val="0"/>
              </a:spcBef>
              <a:spcAft>
                <a:spcPts val="600"/>
              </a:spcAft>
              <a:buFont typeface="Arial" panose="020B0604020202020204" pitchFamily="34" charset="0"/>
              <a:buChar char="•"/>
            </a:pPr>
            <a:r>
              <a:rPr lang="en-US" sz="1400" dirty="0">
                <a:solidFill>
                  <a:srgbClr val="000000"/>
                </a:solidFill>
                <a:latin typeface="Aptos" panose="020B0004020202020204" pitchFamily="34" charset="0"/>
                <a:cs typeface="Segoe UI" pitchFamily="34" charset="0"/>
              </a:rPr>
              <a:t>Users need to be authenticated using Azure Active Directory.</a:t>
            </a:r>
          </a:p>
          <a:p>
            <a:pPr marL="285750" indent="-200025" algn="l" defTabSz="932472" fontAlgn="base">
              <a:spcBef>
                <a:spcPct val="0"/>
              </a:spcBef>
              <a:spcAft>
                <a:spcPts val="600"/>
              </a:spcAft>
              <a:buFont typeface="Arial" panose="020B0604020202020204" pitchFamily="34" charset="0"/>
              <a:buChar char="•"/>
            </a:pPr>
            <a:r>
              <a:rPr lang="en-US" sz="1400" dirty="0">
                <a:solidFill>
                  <a:srgbClr val="000000"/>
                </a:solidFill>
                <a:latin typeface="Aptos" panose="020B0004020202020204" pitchFamily="34" charset="0"/>
                <a:cs typeface="Segoe UI" pitchFamily="34" charset="0"/>
              </a:rPr>
              <a:t>Users need to be automatically signed in.</a:t>
            </a:r>
          </a:p>
          <a:p>
            <a:pPr marL="285750" indent="-200025" algn="l" defTabSz="932472" fontAlgn="base">
              <a:spcBef>
                <a:spcPct val="0"/>
              </a:spcBef>
              <a:spcAft>
                <a:spcPts val="600"/>
              </a:spcAft>
              <a:buFont typeface="Arial" panose="020B0604020202020204" pitchFamily="34" charset="0"/>
              <a:buChar char="•"/>
            </a:pPr>
            <a:r>
              <a:rPr lang="en-US" sz="1400" dirty="0">
                <a:solidFill>
                  <a:srgbClr val="000000"/>
                </a:solidFill>
                <a:latin typeface="Aptos" panose="020B0004020202020204" pitchFamily="34" charset="0"/>
                <a:cs typeface="Segoe UI" pitchFamily="34" charset="0"/>
              </a:rPr>
              <a:t>IPs need to be allow-listed in the corporate firewall.</a:t>
            </a:r>
          </a:p>
          <a:p>
            <a:pPr marL="285750" indent="-200025" defTabSz="932472" fontAlgn="base">
              <a:spcBef>
                <a:spcPct val="0"/>
              </a:spcBef>
              <a:spcAft>
                <a:spcPts val="600"/>
              </a:spcAft>
              <a:buFont typeface="Arial" panose="020B0604020202020204" pitchFamily="34" charset="0"/>
              <a:buChar char="•"/>
            </a:pPr>
            <a:r>
              <a:rPr lang="en-US" sz="1400" dirty="0">
                <a:solidFill>
                  <a:srgbClr val="000000"/>
                </a:solidFill>
                <a:latin typeface="Aptos" panose="020B0004020202020204" pitchFamily="34" charset="0"/>
                <a:cs typeface="Segoe UI" pitchFamily="34" charset="0"/>
              </a:rPr>
              <a:t>Need to integrate with internal, on-premises, APIs.</a:t>
            </a:r>
          </a:p>
          <a:p>
            <a:pPr marL="285750" indent="-200025" defTabSz="932472" fontAlgn="base">
              <a:spcBef>
                <a:spcPct val="0"/>
              </a:spcBef>
              <a:spcAft>
                <a:spcPts val="600"/>
              </a:spcAft>
              <a:buFont typeface="Arial" panose="020B0604020202020204" pitchFamily="34" charset="0"/>
              <a:buChar char="•"/>
            </a:pPr>
            <a:r>
              <a:rPr lang="en-US" sz="1400" dirty="0">
                <a:solidFill>
                  <a:srgbClr val="000000"/>
                </a:solidFill>
                <a:latin typeface="Aptos" panose="020B0004020202020204" pitchFamily="34" charset="0"/>
                <a:cs typeface="Segoe UI" pitchFamily="34" charset="0"/>
              </a:rPr>
              <a:t>Integrations must use service principals.</a:t>
            </a:r>
          </a:p>
          <a:p>
            <a:pPr marL="285750" indent="-200025" defTabSz="932472" fontAlgn="base">
              <a:spcBef>
                <a:spcPct val="0"/>
              </a:spcBef>
              <a:spcAft>
                <a:spcPts val="600"/>
              </a:spcAft>
              <a:buFont typeface="Arial" panose="020B0604020202020204" pitchFamily="34" charset="0"/>
              <a:buChar char="•"/>
            </a:pPr>
            <a:r>
              <a:rPr lang="en-US" sz="1400" dirty="0">
                <a:solidFill>
                  <a:srgbClr val="000000"/>
                </a:solidFill>
                <a:latin typeface="Aptos" panose="020B0004020202020204" pitchFamily="34" charset="0"/>
                <a:cs typeface="Segoe UI" pitchFamily="34" charset="0"/>
              </a:rPr>
              <a:t>Secrets must be stored in key vaults.</a:t>
            </a:r>
          </a:p>
          <a:p>
            <a:pPr marL="285750" indent="-200025" defTabSz="932472" fontAlgn="base">
              <a:spcBef>
                <a:spcPct val="0"/>
              </a:spcBef>
              <a:spcAft>
                <a:spcPts val="600"/>
              </a:spcAft>
              <a:buFont typeface="Arial" panose="020B0604020202020204" pitchFamily="34" charset="0"/>
              <a:buChar char="•"/>
            </a:pPr>
            <a:r>
              <a:rPr lang="en-US" sz="1400" dirty="0">
                <a:solidFill>
                  <a:srgbClr val="000000"/>
                </a:solidFill>
                <a:latin typeface="Aptos" panose="020B0004020202020204" pitchFamily="34" charset="0"/>
                <a:cs typeface="Segoe UI" pitchFamily="34" charset="0"/>
              </a:rPr>
              <a:t>Only specific apps should be able to call the copilot as a skill.</a:t>
            </a:r>
          </a:p>
          <a:p>
            <a:pPr algn="l" defTabSz="932472" fontAlgn="base">
              <a:spcBef>
                <a:spcPct val="0"/>
              </a:spcBef>
              <a:spcAft>
                <a:spcPts val="600"/>
              </a:spcAft>
            </a:pPr>
            <a:r>
              <a:rPr lang="en-US" sz="1400" dirty="0">
                <a:solidFill>
                  <a:srgbClr val="000000"/>
                </a:solidFill>
                <a:latin typeface="Aptos" panose="020B0004020202020204" pitchFamily="34" charset="0"/>
                <a:cs typeface="Segoe UI" pitchFamily="34" charset="0"/>
              </a:rPr>
              <a:t>Citizen-developer copilots:</a:t>
            </a:r>
          </a:p>
          <a:p>
            <a:pPr marL="285750" indent="-200025" defTabSz="932472" fontAlgn="base">
              <a:spcBef>
                <a:spcPct val="0"/>
              </a:spcBef>
              <a:spcAft>
                <a:spcPts val="600"/>
              </a:spcAft>
              <a:buFont typeface="Arial" panose="020B0604020202020204" pitchFamily="34" charset="0"/>
              <a:buChar char="•"/>
            </a:pPr>
            <a:r>
              <a:rPr lang="en-US" sz="1400" dirty="0">
                <a:solidFill>
                  <a:srgbClr val="000000"/>
                </a:solidFill>
                <a:latin typeface="Aptos" panose="020B0004020202020204" pitchFamily="34" charset="0"/>
                <a:cs typeface="Segoe UI" pitchFamily="34" charset="0"/>
              </a:rPr>
              <a:t>The unauthenticated configuration need to be blocked on all copilots and all channels.</a:t>
            </a:r>
          </a:p>
          <a:p>
            <a:pPr marL="285750" indent="-200025" defTabSz="932472" fontAlgn="base">
              <a:spcBef>
                <a:spcPct val="0"/>
              </a:spcBef>
              <a:spcAft>
                <a:spcPts val="600"/>
              </a:spcAft>
              <a:buFont typeface="Arial" panose="020B0604020202020204" pitchFamily="34" charset="0"/>
              <a:buChar char="•"/>
            </a:pPr>
            <a:r>
              <a:rPr lang="en-US" sz="1400" dirty="0">
                <a:solidFill>
                  <a:srgbClr val="000000"/>
                </a:solidFill>
                <a:latin typeface="Aptos" panose="020B0004020202020204" pitchFamily="34" charset="0"/>
                <a:cs typeface="Segoe UI" pitchFamily="34" charset="0"/>
              </a:rPr>
              <a:t>Copilot usage (inventory and conversations) need to be monitored at the tenant level).</a:t>
            </a:r>
          </a:p>
        </p:txBody>
      </p:sp>
    </p:spTree>
    <p:extLst>
      <p:ext uri="{BB962C8B-B14F-4D97-AF65-F5344CB8AC3E}">
        <p14:creationId xmlns:p14="http://schemas.microsoft.com/office/powerpoint/2010/main" val="109050625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Data loss prevention policies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Enforcing security settings as well as exceptions at a global level</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228746"/>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Administrators can govern copilots in their organization by using data loss prevention (DLP) policies with specific Copilot Studio connectors.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Channels (Teams, Direct Line, Facebook, Omnichannel), unauthenticated use, and Bot Framework skills can be allowed or blocked.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Apply data loss prevention policies to copilots</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Connector endpoint filtering</a:t>
            </a:r>
            <a:endParaRPr lang="en-US" sz="1200" dirty="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2515228157"/>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plan to use DLP policies to enforce Copilot Studio allowed channels and authentication settings?</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t>Do you plan to use DLP policies to enforce allowed or blocked Power Automate connectors or HTTP requests?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do you manage DLP policies for your project’s environments and tenant?</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dirty="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Yes, by default no unauthenticated copilots are allowed and only the Microsoft Teams channel can be used, to make sure they’re internal.</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Yes, with Copilot Studio, only related business applications such as Dynamics 365, ServiceNow and SharePoint are allowed. Endpoint filtering will be used for allowed HTTP APIs.</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DLP policies are centrally managed by a Center of Excellence (CoE) team. Exception policies can be requested for specific environments through an approval process.</a:t>
            </a:r>
          </a:p>
        </p:txBody>
      </p:sp>
    </p:spTree>
    <p:extLst>
      <p:ext uri="{BB962C8B-B14F-4D97-AF65-F5344CB8AC3E}">
        <p14:creationId xmlns:p14="http://schemas.microsoft.com/office/powerpoint/2010/main" val="416944909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Tenant and environment security</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Securing access to data</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421106"/>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Copilot conversation transcripts are automatically stored in Dataverse.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These can contain sensitive customer information that need to be protected.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3"/>
              </a:rPr>
              <a:t>Power Platform security</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Microsoft Entra multifactor authentication</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rPr>
              <a:t>Microsoft Entra </a:t>
            </a:r>
            <a:r>
              <a:rPr lang="en-US" sz="1200" dirty="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rPr>
              <a:t>Conditional Access</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6"/>
              </a:rPr>
              <a:t>Use Azure Key Vault secrets</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7"/>
              </a:rPr>
              <a:t>Just-In-Time Access Management</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8">
                  <a:extLst>
                    <a:ext uri="{A12FA001-AC4F-418D-AE19-62706E023703}">
                      <ahyp:hlinkClr xmlns:ahyp="http://schemas.microsoft.com/office/drawing/2018/hyperlinkcolor" val="tx"/>
                    </a:ext>
                  </a:extLst>
                </a:hlinkClick>
              </a:rPr>
              <a:t>Manage application users</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9">
                  <a:extLst>
                    <a:ext uri="{A12FA001-AC4F-418D-AE19-62706E023703}">
                      <ahyp:hlinkClr xmlns:ahyp="http://schemas.microsoft.com/office/drawing/2018/hyperlinkcolor" val="tx"/>
                    </a:ext>
                  </a:extLst>
                </a:hlinkClick>
              </a:rPr>
              <a:t>Manage group teams</a:t>
            </a:r>
            <a:endParaRPr lang="en-US" sz="1200" dirty="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599753010"/>
              </p:ext>
            </p:extLst>
          </p:nvPr>
        </p:nvGraphicFramePr>
        <p:xfrm>
          <a:off x="361951" y="1666779"/>
          <a:ext cx="8334350" cy="4954800"/>
        </p:xfrm>
        <a:graphic>
          <a:graphicData uri="http://schemas.openxmlformats.org/drawingml/2006/table">
            <a:tbl>
              <a:tblPr firstRow="1" bandRow="1">
                <a:tableStyleId>{5C22544A-7EE6-4342-B048-85BDC9FD1C3A}</a:tableStyleId>
              </a:tblPr>
              <a:tblGrid>
                <a:gridCol w="3019424">
                  <a:extLst>
                    <a:ext uri="{9D8B030D-6E8A-4147-A177-3AD203B41FA5}">
                      <a16:colId xmlns:a16="http://schemas.microsoft.com/office/drawing/2014/main" val="3426460784"/>
                    </a:ext>
                  </a:extLst>
                </a:gridCol>
                <a:gridCol w="5314926">
                  <a:extLst>
                    <a:ext uri="{9D8B030D-6E8A-4147-A177-3AD203B41FA5}">
                      <a16:colId xmlns:a16="http://schemas.microsoft.com/office/drawing/2014/main" val="1761064077"/>
                    </a:ext>
                  </a:extLst>
                </a:gridCol>
              </a:tblGrid>
              <a:tr h="648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enforce strong requirements for authentication?</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648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do you control privileged users access to sensitive data?</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44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648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do you manage secrets?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kumimoji="0" lang="en-US" sz="1600" b="0" i="0" u="none" strike="noStrike" kern="1200" cap="none" spc="0" normalizeH="0" baseline="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r h="144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88450073"/>
                  </a:ext>
                </a:extLst>
              </a:tr>
              <a:tr h="648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use service principals or managed identities?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986013221"/>
                  </a:ext>
                </a:extLst>
              </a:tr>
              <a:tr h="144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67687068"/>
                  </a:ext>
                </a:extLst>
              </a:tr>
              <a:tr h="648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network security requirements?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43063992"/>
                  </a:ext>
                </a:extLst>
              </a:tr>
              <a:tr h="144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59527542"/>
                  </a:ext>
                </a:extLst>
              </a:tr>
              <a:tr h="648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audit and review access periodically?</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663635967"/>
                  </a:ext>
                </a:extLst>
              </a:tr>
            </a:tbl>
          </a:graphicData>
        </a:graphic>
      </p:graphicFrame>
      <p:sp>
        <p:nvSpPr>
          <p:cNvPr id="9" name="Rectangle: Folded Corner 8">
            <a:extLst>
              <a:ext uri="{FF2B5EF4-FFF2-40B4-BE49-F238E27FC236}">
                <a16:creationId xmlns:a16="http://schemas.microsoft.com/office/drawing/2014/main" id="{DDC96694-F2EF-07CF-CE58-5CDDDFD62ACD}"/>
              </a:ext>
            </a:extLst>
          </p:cNvPr>
          <p:cNvSpPr/>
          <p:nvPr/>
        </p:nvSpPr>
        <p:spPr bwMode="auto">
          <a:xfrm rot="60000">
            <a:off x="3466905" y="1771318"/>
            <a:ext cx="5148000" cy="421302"/>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08000"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Multi-factor authentication and conditional access.</a:t>
            </a:r>
          </a:p>
        </p:txBody>
      </p:sp>
      <p:sp>
        <p:nvSpPr>
          <p:cNvPr id="10" name="Rectangle: Folded Corner 9">
            <a:extLst>
              <a:ext uri="{FF2B5EF4-FFF2-40B4-BE49-F238E27FC236}">
                <a16:creationId xmlns:a16="http://schemas.microsoft.com/office/drawing/2014/main" id="{D61BC6FB-1DAA-1F4E-F569-FA613093473D}"/>
              </a:ext>
            </a:extLst>
          </p:cNvPr>
          <p:cNvSpPr/>
          <p:nvPr/>
        </p:nvSpPr>
        <p:spPr bwMode="auto">
          <a:xfrm rot="60000">
            <a:off x="3466905" y="2646966"/>
            <a:ext cx="5148000" cy="421302"/>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08000"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Just-in-time access to production.</a:t>
            </a:r>
          </a:p>
        </p:txBody>
      </p:sp>
      <p:sp>
        <p:nvSpPr>
          <p:cNvPr id="11" name="Rectangle: Folded Corner 10">
            <a:extLst>
              <a:ext uri="{FF2B5EF4-FFF2-40B4-BE49-F238E27FC236}">
                <a16:creationId xmlns:a16="http://schemas.microsoft.com/office/drawing/2014/main" id="{05B079A5-56E8-B9F5-12A0-DB87DB22E33F}"/>
              </a:ext>
            </a:extLst>
          </p:cNvPr>
          <p:cNvSpPr/>
          <p:nvPr/>
        </p:nvSpPr>
        <p:spPr bwMode="auto">
          <a:xfrm rot="60000">
            <a:off x="3466905" y="3521748"/>
            <a:ext cx="5148000" cy="421302"/>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08000"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Azure Key Vault and Environment Variables</a:t>
            </a:r>
          </a:p>
        </p:txBody>
      </p:sp>
      <p:sp>
        <p:nvSpPr>
          <p:cNvPr id="12" name="Rectangle: Folded Corner 11">
            <a:extLst>
              <a:ext uri="{FF2B5EF4-FFF2-40B4-BE49-F238E27FC236}">
                <a16:creationId xmlns:a16="http://schemas.microsoft.com/office/drawing/2014/main" id="{69B131CB-AC41-CAF9-0B2B-2B9324A9CA7C}"/>
              </a:ext>
            </a:extLst>
          </p:cNvPr>
          <p:cNvSpPr/>
          <p:nvPr/>
        </p:nvSpPr>
        <p:spPr bwMode="auto">
          <a:xfrm rot="60000">
            <a:off x="3466904" y="4377479"/>
            <a:ext cx="5148000" cy="421302"/>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08000"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Service principals for integrations and deployments.</a:t>
            </a:r>
          </a:p>
        </p:txBody>
      </p:sp>
      <p:sp>
        <p:nvSpPr>
          <p:cNvPr id="13" name="Rectangle: Folded Corner 12">
            <a:extLst>
              <a:ext uri="{FF2B5EF4-FFF2-40B4-BE49-F238E27FC236}">
                <a16:creationId xmlns:a16="http://schemas.microsoft.com/office/drawing/2014/main" id="{56EF9EA9-F09D-E0E9-A2A0-FAC176719DBD}"/>
              </a:ext>
            </a:extLst>
          </p:cNvPr>
          <p:cNvSpPr/>
          <p:nvPr/>
        </p:nvSpPr>
        <p:spPr bwMode="auto">
          <a:xfrm rot="60000">
            <a:off x="3466903" y="5234543"/>
            <a:ext cx="5148000" cy="421302"/>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08000"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Some internal APIs are only accessible in a VNET.</a:t>
            </a:r>
          </a:p>
        </p:txBody>
      </p:sp>
      <p:sp>
        <p:nvSpPr>
          <p:cNvPr id="14" name="Rectangle: Folded Corner 13">
            <a:extLst>
              <a:ext uri="{FF2B5EF4-FFF2-40B4-BE49-F238E27FC236}">
                <a16:creationId xmlns:a16="http://schemas.microsoft.com/office/drawing/2014/main" id="{7C7FE889-6C6B-B6EC-ACAE-7A5FB55607C3}"/>
              </a:ext>
            </a:extLst>
          </p:cNvPr>
          <p:cNvSpPr/>
          <p:nvPr/>
        </p:nvSpPr>
        <p:spPr bwMode="auto">
          <a:xfrm rot="60000">
            <a:off x="3466903" y="6110191"/>
            <a:ext cx="5148000" cy="421302"/>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08000"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Yes, every month. Roles only granted through groups.</a:t>
            </a:r>
          </a:p>
        </p:txBody>
      </p:sp>
    </p:spTree>
    <p:extLst>
      <p:ext uri="{BB962C8B-B14F-4D97-AF65-F5344CB8AC3E}">
        <p14:creationId xmlns:p14="http://schemas.microsoft.com/office/powerpoint/2010/main" val="340340364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Authentication &amp; channel security</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Authentication requirements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404435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Authentication allows users to sign in, giving your copilot access to a restricted resource or information. Users can sign in with Microsoft Entra ID, or with any OAuth2 identity provider such as Google or Facebook.</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With Direct Line-based security, you can enable access only to locations that you control by enabling secured access with Direct Line secrets or tokens.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Configure user authentication</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4"/>
              </a:rPr>
              <a:t>Configure user authentication with Microsoft Entra ID</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rPr>
              <a:t>Configure web channel security</a:t>
            </a:r>
            <a:endParaRPr lang="en-US" sz="1200" dirty="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1531122933"/>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Is the copilot working unauthenticated, authenticated, or both?</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If yes, what is the authentication service?</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need to enforce web and Direct Line channel security?</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External copilot: hybrid authentication. The public website can start chat sessions and handle FAQ questions unauthenticated, but specific operations require the user to authenticate</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dirty="0">
                <a:solidFill>
                  <a:srgbClr val="000000"/>
                </a:solidFill>
                <a:latin typeface="Aptos" panose="020B0004020202020204" pitchFamily="34" charset="0"/>
                <a:ea typeface="Segoe UI" pitchFamily="34" charset="0"/>
                <a:cs typeface="Segoe UI" pitchFamily="34" charset="0"/>
              </a:rPr>
              <a:t>Example answer </a:t>
            </a:r>
            <a:r>
              <a:rPr lang="en-US" sz="1600" dirty="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dirty="0">
                <a:solidFill>
                  <a:srgbClr val="000000"/>
                </a:solidFill>
                <a:latin typeface="Aptos" panose="020B0004020202020204" pitchFamily="34" charset="0"/>
                <a:cs typeface="Segoe UI" pitchFamily="34" charset="0"/>
              </a:rPr>
              <a:t>Internal copilot: “Manual” (AAD) or “Only for Teams and Power Apps”. External copilot: “Manual” (Generic OAuth2)</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Internal copilot: yes.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External copilot: no.</a:t>
            </a:r>
          </a:p>
        </p:txBody>
      </p:sp>
    </p:spTree>
    <p:extLst>
      <p:ext uri="{BB962C8B-B14F-4D97-AF65-F5344CB8AC3E}">
        <p14:creationId xmlns:p14="http://schemas.microsoft.com/office/powerpoint/2010/main" val="184579307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Single sign-on (SSO)</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Automatic signing in authenticated users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821216"/>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Copilot Studio supports single sign-on (SSO), which means copilots can sign the user in.</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SSO needs to be implemented on your web pages, mobile applications.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For Microsoft Teams, SSO is seamless if you select the “Only in Teams” authentication. It can also be configured with Manual AAD v2, but in this case the Teams app must be deployed as a zip file, not with the 1-click Teams deployment from Copilot Studio.</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3"/>
              </a:rPr>
              <a:t>Configure SSO with Entra ID for web/apps</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4"/>
              </a:rPr>
              <a:t>Configure SSO with Entra ID for Teams</a:t>
            </a:r>
            <a:endParaRPr lang="en-US" sz="1200" dirty="0">
              <a:solidFill>
                <a:srgbClr val="FFFFFF">
                  <a:lumMod val="95000"/>
                </a:srgbClr>
              </a:solidFill>
              <a:latin typeface="Aptos" panose="020B0004020202020204" pitchFamily="34" charset="0"/>
            </a:endParaRPr>
          </a:p>
        </p:txBody>
      </p:sp>
      <p:graphicFrame>
        <p:nvGraphicFramePr>
          <p:cNvPr id="9" name="Table 42">
            <a:extLst>
              <a:ext uri="{FF2B5EF4-FFF2-40B4-BE49-F238E27FC236}">
                <a16:creationId xmlns:a16="http://schemas.microsoft.com/office/drawing/2014/main" id="{74F17236-3FF6-1432-8902-FDF0D0869537}"/>
              </a:ext>
            </a:extLst>
          </p:cNvPr>
          <p:cNvGraphicFramePr>
            <a:graphicFrameLocks noGrp="1"/>
          </p:cNvGraphicFramePr>
          <p:nvPr>
            <p:extLst>
              <p:ext uri="{D42A27DB-BD31-4B8C-83A1-F6EECF244321}">
                <p14:modId xmlns:p14="http://schemas.microsoft.com/office/powerpoint/2010/main" val="498369708"/>
              </p:ext>
            </p:extLst>
          </p:nvPr>
        </p:nvGraphicFramePr>
        <p:xfrm>
          <a:off x="361951" y="1666779"/>
          <a:ext cx="8334350" cy="4867371"/>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SSO requirements?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are you going to implement these?</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bl>
          </a:graphicData>
        </a:graphic>
      </p:graphicFrame>
      <p:sp>
        <p:nvSpPr>
          <p:cNvPr id="10" name="Rectangle: Folded Corner 9">
            <a:extLst>
              <a:ext uri="{FF2B5EF4-FFF2-40B4-BE49-F238E27FC236}">
                <a16:creationId xmlns:a16="http://schemas.microsoft.com/office/drawing/2014/main" id="{ADFC6DBE-5508-A7C2-85EE-BC90405E2B94}"/>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pPr>
            <a:r>
              <a:rPr lang="en-US" sz="1400">
                <a:solidFill>
                  <a:srgbClr val="000000"/>
                </a:solidFill>
                <a:latin typeface="Aptos" panose="020B0004020202020204" pitchFamily="34" charset="0"/>
                <a:cs typeface="Segoe UI" pitchFamily="34" charset="0"/>
              </a:rPr>
              <a:t>Internal copilot: </a:t>
            </a:r>
          </a:p>
          <a:p>
            <a:pPr marL="285750" indent="-285750" algn="l" defTabSz="932472" fontAlgn="base">
              <a:spcBef>
                <a:spcPct val="0"/>
              </a:spcBef>
              <a:buFont typeface="Arial" panose="020B0604020202020204" pitchFamily="34" charset="0"/>
              <a:buChar char="•"/>
            </a:pPr>
            <a:r>
              <a:rPr lang="en-US" sz="1400">
                <a:solidFill>
                  <a:srgbClr val="000000"/>
                </a:solidFill>
                <a:latin typeface="Aptos" panose="020B0004020202020204" pitchFamily="34" charset="0"/>
                <a:cs typeface="Segoe UI" pitchFamily="34" charset="0"/>
              </a:rPr>
              <a:t>Teams users and intranet website users must be automatically signed in (AAD v2).</a:t>
            </a:r>
          </a:p>
          <a:p>
            <a:pPr marL="285750" indent="-285750" algn="l" defTabSz="932472" fontAlgn="base">
              <a:spcBef>
                <a:spcPct val="0"/>
              </a:spcBef>
              <a:buFont typeface="Arial" panose="020B0604020202020204" pitchFamily="34" charset="0"/>
              <a:buChar char="•"/>
            </a:pPr>
            <a:r>
              <a:rPr lang="en-US" sz="1400">
                <a:solidFill>
                  <a:srgbClr val="000000"/>
                </a:solidFill>
                <a:latin typeface="Aptos" panose="020B0004020202020204" pitchFamily="34" charset="0"/>
                <a:cs typeface="Segoe UI" pitchFamily="34" charset="0"/>
              </a:rPr>
              <a:t>SSO must also work on the internal SharePoint intranet.</a:t>
            </a:r>
          </a:p>
          <a:p>
            <a:pPr algn="l" defTabSz="932472" fontAlgn="base">
              <a:spcBef>
                <a:spcPct val="0"/>
              </a:spcBef>
            </a:pPr>
            <a:endParaRPr lang="en-US" sz="1400">
              <a:solidFill>
                <a:srgbClr val="000000"/>
              </a:solidFill>
              <a:latin typeface="Aptos" panose="020B0004020202020204" pitchFamily="34" charset="0"/>
              <a:cs typeface="Segoe UI" pitchFamily="34" charset="0"/>
            </a:endParaRP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External copilot: </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SSO with Generic OAuth 2.</a:t>
            </a:r>
          </a:p>
        </p:txBody>
      </p:sp>
    </p:spTree>
    <p:extLst>
      <p:ext uri="{BB962C8B-B14F-4D97-AF65-F5344CB8AC3E}">
        <p14:creationId xmlns:p14="http://schemas.microsoft.com/office/powerpoint/2010/main" val="424982868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dirty="0"/>
              <a:t>Monitoring</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dirty="0"/>
              <a:t>Capture telemetry, measure performance, and setup alerts with Application Insights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285941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In addition to the native analytics features within Copilot Studio, you can send telemetry data to Application Insights.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You can send custom events to Azure Application Insights.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Capture Copilot Studio telemetry with Azure Application Insights</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Set up Application Insights with Power Automate</a:t>
            </a:r>
            <a:endParaRPr lang="en-US" sz="1200" dirty="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2559527903"/>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do you plan to technically monitor your copilots?</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do you plan to technically monitor your integrations and cloud flows?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other technical monitoring requirements and plans?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Azure Application Insights to log activities, errors, and custom events. Also used to monitor Generative Answers and details on failed or moderated answers.</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Azure Application Insights for cloud flows.</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Yes, the copilot client load time on the web page will be monitored with our web analytics tools.</a:t>
            </a:r>
          </a:p>
        </p:txBody>
      </p:sp>
    </p:spTree>
    <p:extLst>
      <p:ext uri="{BB962C8B-B14F-4D97-AF65-F5344CB8AC3E}">
        <p14:creationId xmlns:p14="http://schemas.microsoft.com/office/powerpoint/2010/main" val="34082698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91B701D-23C7-84DC-F654-AA2340FFBBE4}"/>
              </a:ext>
            </a:extLst>
          </p:cNvPr>
          <p:cNvPicPr>
            <a:picLocks noChangeAspect="1"/>
          </p:cNvPicPr>
          <p:nvPr/>
        </p:nvPicPr>
        <p:blipFill>
          <a:blip r:embed="rId2"/>
          <a:stretch>
            <a:fillRect/>
          </a:stretch>
        </p:blipFill>
        <p:spPr>
          <a:xfrm>
            <a:off x="382559" y="1571625"/>
            <a:ext cx="11449198" cy="4686299"/>
          </a:xfrm>
          <a:prstGeom prst="rect">
            <a:avLst/>
          </a:prstGeom>
          <a:ln w="76200">
            <a:solidFill>
              <a:schemeClr val="bg2">
                <a:lumMod val="65000"/>
                <a:lumOff val="35000"/>
              </a:schemeClr>
            </a:solidFill>
          </a:ln>
          <a:effectLst>
            <a:outerShdw blurRad="292100" dist="139700" dir="2700000" algn="tl" rotWithShape="0">
              <a:srgbClr val="333333">
                <a:alpha val="65000"/>
              </a:srgbClr>
            </a:outerShdw>
          </a:effectLst>
        </p:spPr>
      </p:pic>
      <p:sp>
        <p:nvSpPr>
          <p:cNvPr id="10" name="Title 9">
            <a:extLst>
              <a:ext uri="{FF2B5EF4-FFF2-40B4-BE49-F238E27FC236}">
                <a16:creationId xmlns:a16="http://schemas.microsoft.com/office/drawing/2014/main" id="{3D41E9A1-9720-8EE9-58CF-D3F8794324E7}"/>
              </a:ext>
            </a:extLst>
          </p:cNvPr>
          <p:cNvSpPr>
            <a:spLocks noGrp="1"/>
          </p:cNvSpPr>
          <p:nvPr>
            <p:ph type="title"/>
          </p:nvPr>
        </p:nvSpPr>
        <p:spPr>
          <a:xfrm>
            <a:off x="264413" y="249375"/>
            <a:ext cx="11018520" cy="553999"/>
          </a:xfrm>
        </p:spPr>
        <p:txBody>
          <a:bodyPr/>
          <a:lstStyle/>
          <a:p>
            <a:r>
              <a:rPr lang="en-US" dirty="0"/>
              <a:t>Azure Application Insights example</a:t>
            </a:r>
          </a:p>
        </p:txBody>
      </p:sp>
      <p:sp>
        <p:nvSpPr>
          <p:cNvPr id="11" name="Text Placeholder 2">
            <a:extLst>
              <a:ext uri="{FF2B5EF4-FFF2-40B4-BE49-F238E27FC236}">
                <a16:creationId xmlns:a16="http://schemas.microsoft.com/office/drawing/2014/main" id="{8468CD5C-182C-61D0-BAAE-20851FF39E04}"/>
              </a:ext>
            </a:extLst>
          </p:cNvPr>
          <p:cNvSpPr txBox="1">
            <a:spLocks/>
          </p:cNvSpPr>
          <p:nvPr/>
        </p:nvSpPr>
        <p:spPr>
          <a:xfrm>
            <a:off x="627240" y="883805"/>
            <a:ext cx="7983957" cy="246221"/>
          </a:xfrm>
          <a:prstGeom prst="rect">
            <a:avLst/>
          </a:prstGeom>
        </p:spPr>
        <p:txBody>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pPr>
            <a:r>
              <a:rPr lang="en-US" sz="1600" dirty="0">
                <a:solidFill>
                  <a:schemeClr val="accent2"/>
                </a:solidFill>
                <a:latin typeface="Aptos" panose="020B0004020202020204" pitchFamily="34" charset="0"/>
                <a:cs typeface="+mn-cs"/>
              </a:rPr>
              <a:t>Monitoring generative answers results and moderation</a:t>
            </a:r>
          </a:p>
        </p:txBody>
      </p:sp>
      <p:grpSp>
        <p:nvGrpSpPr>
          <p:cNvPr id="16" name="Group 15">
            <a:extLst>
              <a:ext uri="{FF2B5EF4-FFF2-40B4-BE49-F238E27FC236}">
                <a16:creationId xmlns:a16="http://schemas.microsoft.com/office/drawing/2014/main" id="{970A8F75-615D-8F12-EE4E-B5F2540E819F}"/>
              </a:ext>
            </a:extLst>
          </p:cNvPr>
          <p:cNvGrpSpPr/>
          <p:nvPr/>
        </p:nvGrpSpPr>
        <p:grpSpPr>
          <a:xfrm>
            <a:off x="301128" y="898197"/>
            <a:ext cx="326112" cy="324000"/>
            <a:chOff x="731863" y="3273792"/>
            <a:chExt cx="326112" cy="324000"/>
          </a:xfrm>
        </p:grpSpPr>
        <p:sp>
          <p:nvSpPr>
            <p:cNvPr id="17" name="Freeform: Shape 16">
              <a:extLst>
                <a:ext uri="{FF2B5EF4-FFF2-40B4-BE49-F238E27FC236}">
                  <a16:creationId xmlns:a16="http://schemas.microsoft.com/office/drawing/2014/main" id="{79793829-E218-9316-5FE3-74F162D6B7E5}"/>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18" name="Graphic 77">
              <a:extLst>
                <a:ext uri="{FF2B5EF4-FFF2-40B4-BE49-F238E27FC236}">
                  <a16:creationId xmlns:a16="http://schemas.microsoft.com/office/drawing/2014/main" id="{BDD6878D-9755-F10F-4506-1C58851D339B}"/>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sp>
        <p:nvSpPr>
          <p:cNvPr id="24" name="TextBox 23">
            <a:extLst>
              <a:ext uri="{FF2B5EF4-FFF2-40B4-BE49-F238E27FC236}">
                <a16:creationId xmlns:a16="http://schemas.microsoft.com/office/drawing/2014/main" id="{3E87358C-DDC6-9EB6-787E-5C53A6A0D1E9}"/>
              </a:ext>
            </a:extLst>
          </p:cNvPr>
          <p:cNvSpPr txBox="1"/>
          <p:nvPr/>
        </p:nvSpPr>
        <p:spPr>
          <a:xfrm>
            <a:off x="5672029" y="1020518"/>
            <a:ext cx="5897385" cy="2516073"/>
          </a:xfrm>
          <a:prstGeom prst="rect">
            <a:avLst/>
          </a:prstGeom>
          <a:solidFill>
            <a:schemeClr val="tx1"/>
          </a:solidFill>
          <a:ln w="28575">
            <a:solidFill>
              <a:schemeClr val="bg2">
                <a:lumMod val="65000"/>
                <a:lumOff val="35000"/>
              </a:schemeClr>
            </a:solidFill>
          </a:ln>
          <a:effectLst>
            <a:outerShdw blurRad="292100" dist="139700" dir="2700000" algn="tl" rotWithShape="0">
              <a:srgbClr val="333333">
                <a:alpha val="65000"/>
              </a:srgbClr>
            </a:outerShdw>
          </a:effectLst>
        </p:spPr>
        <p:txBody>
          <a:bodyPr wrap="square">
            <a:spAutoFit/>
          </a:bodyPr>
          <a:lstStyle/>
          <a:p>
            <a:r>
              <a:rPr lang="en-US" sz="1050" b="0" dirty="0" err="1">
                <a:solidFill>
                  <a:srgbClr val="3B3B3B"/>
                </a:solidFill>
                <a:effectLst/>
                <a:latin typeface="Consolas" panose="020B0609020204030204" pitchFamily="49" charset="0"/>
              </a:rPr>
              <a:t>customEvents</a:t>
            </a:r>
            <a:endParaRPr lang="en-US" sz="1050" b="0" dirty="0">
              <a:solidFill>
                <a:srgbClr val="3B3B3B"/>
              </a:solidFill>
              <a:effectLst/>
              <a:latin typeface="Consolas" panose="020B0609020204030204" pitchFamily="49" charset="0"/>
            </a:endParaRPr>
          </a:p>
          <a:p>
            <a:r>
              <a:rPr lang="en-US" sz="1050" b="0" dirty="0">
                <a:solidFill>
                  <a:srgbClr val="000000"/>
                </a:solidFill>
                <a:effectLst/>
                <a:latin typeface="Consolas" panose="020B0609020204030204" pitchFamily="49" charset="0"/>
              </a:rPr>
              <a:t>|</a:t>
            </a:r>
            <a:r>
              <a:rPr lang="en-US" sz="1050" b="0" dirty="0">
                <a:solidFill>
                  <a:srgbClr val="3B3B3B"/>
                </a:solidFill>
                <a:effectLst/>
                <a:latin typeface="Consolas" panose="020B0609020204030204" pitchFamily="49" charset="0"/>
              </a:rPr>
              <a:t> </a:t>
            </a:r>
            <a:r>
              <a:rPr lang="en-US" sz="1050" b="0" dirty="0">
                <a:solidFill>
                  <a:srgbClr val="0000FF"/>
                </a:solidFill>
                <a:effectLst/>
                <a:latin typeface="Consolas" panose="020B0609020204030204" pitchFamily="49" charset="0"/>
              </a:rPr>
              <a:t>where</a:t>
            </a:r>
            <a:r>
              <a:rPr lang="en-US" sz="1050" b="0" dirty="0">
                <a:solidFill>
                  <a:srgbClr val="3B3B3B"/>
                </a:solidFill>
                <a:effectLst/>
                <a:latin typeface="Consolas" panose="020B0609020204030204" pitchFamily="49" charset="0"/>
              </a:rPr>
              <a:t> name </a:t>
            </a:r>
            <a:r>
              <a:rPr lang="en-US" sz="1050" b="0" dirty="0">
                <a:solidFill>
                  <a:srgbClr val="000000"/>
                </a:solidFill>
                <a:effectLst/>
                <a:latin typeface="Consolas" panose="020B0609020204030204" pitchFamily="49" charset="0"/>
              </a:rPr>
              <a:t>==</a:t>
            </a:r>
            <a:r>
              <a:rPr lang="en-US" sz="1050" b="0" dirty="0">
                <a:solidFill>
                  <a:srgbClr val="3B3B3B"/>
                </a:solidFill>
                <a:effectLst/>
                <a:latin typeface="Consolas" panose="020B0609020204030204" pitchFamily="49" charset="0"/>
              </a:rPr>
              <a:t> </a:t>
            </a:r>
            <a:r>
              <a:rPr lang="en-US" sz="1050" b="0" dirty="0">
                <a:solidFill>
                  <a:srgbClr val="A31515"/>
                </a:solidFill>
                <a:effectLst/>
                <a:latin typeface="Consolas" panose="020B0609020204030204" pitchFamily="49" charset="0"/>
              </a:rPr>
              <a:t>"</a:t>
            </a:r>
            <a:r>
              <a:rPr lang="en-US" sz="1050" b="0" dirty="0" err="1">
                <a:solidFill>
                  <a:srgbClr val="A31515"/>
                </a:solidFill>
                <a:effectLst/>
                <a:latin typeface="Consolas" panose="020B0609020204030204" pitchFamily="49" charset="0"/>
              </a:rPr>
              <a:t>GenerativeAnswers</a:t>
            </a:r>
            <a:r>
              <a:rPr lang="en-US" sz="1050" b="0" dirty="0">
                <a:solidFill>
                  <a:srgbClr val="A31515"/>
                </a:solidFill>
                <a:effectLst/>
                <a:latin typeface="Consolas" panose="020B0609020204030204" pitchFamily="49" charset="0"/>
              </a:rPr>
              <a:t>"</a:t>
            </a:r>
            <a:endParaRPr lang="en-US" sz="1050" b="0" dirty="0">
              <a:solidFill>
                <a:srgbClr val="3B3B3B"/>
              </a:solidFill>
              <a:effectLst/>
              <a:latin typeface="Consolas" panose="020B0609020204030204" pitchFamily="49" charset="0"/>
            </a:endParaRPr>
          </a:p>
          <a:p>
            <a:r>
              <a:rPr lang="en-US" sz="1050" b="0" dirty="0">
                <a:solidFill>
                  <a:srgbClr val="107C10"/>
                </a:solidFill>
                <a:effectLst/>
                <a:latin typeface="Consolas" panose="020B0609020204030204" pitchFamily="49" charset="0"/>
              </a:rPr>
              <a:t>// | where </a:t>
            </a:r>
            <a:r>
              <a:rPr lang="en-US" sz="1050" b="0" dirty="0" err="1">
                <a:solidFill>
                  <a:srgbClr val="107C10"/>
                </a:solidFill>
                <a:effectLst/>
                <a:latin typeface="Consolas" panose="020B0609020204030204" pitchFamily="49" charset="0"/>
              </a:rPr>
              <a:t>cloud_RoleInstance</a:t>
            </a:r>
            <a:r>
              <a:rPr lang="en-US" sz="1050" b="0" dirty="0">
                <a:solidFill>
                  <a:srgbClr val="107C10"/>
                </a:solidFill>
                <a:effectLst/>
                <a:latin typeface="Consolas" panose="020B0609020204030204" pitchFamily="49" charset="0"/>
              </a:rPr>
              <a:t> == "MS Learn Chatbot"</a:t>
            </a:r>
          </a:p>
          <a:p>
            <a:r>
              <a:rPr lang="en-US" sz="1050" b="0" dirty="0">
                <a:solidFill>
                  <a:srgbClr val="000000"/>
                </a:solidFill>
                <a:effectLst/>
                <a:latin typeface="Consolas" panose="020B0609020204030204" pitchFamily="49" charset="0"/>
              </a:rPr>
              <a:t>|</a:t>
            </a:r>
            <a:r>
              <a:rPr lang="en-US" sz="1050" b="0" dirty="0">
                <a:solidFill>
                  <a:srgbClr val="3B3B3B"/>
                </a:solidFill>
                <a:effectLst/>
                <a:latin typeface="Consolas" panose="020B0609020204030204" pitchFamily="49" charset="0"/>
              </a:rPr>
              <a:t> extend cd </a:t>
            </a:r>
            <a:r>
              <a:rPr lang="en-US" sz="1050" b="0" dirty="0">
                <a:solidFill>
                  <a:srgbClr val="000000"/>
                </a:solidFill>
                <a:effectLst/>
                <a:latin typeface="Consolas" panose="020B0609020204030204" pitchFamily="49" charset="0"/>
              </a:rPr>
              <a:t>=</a:t>
            </a:r>
            <a:r>
              <a:rPr lang="en-US" sz="1050" b="0" dirty="0">
                <a:solidFill>
                  <a:srgbClr val="3B3B3B"/>
                </a:solidFill>
                <a:effectLst/>
                <a:latin typeface="Consolas" panose="020B0609020204030204" pitchFamily="49" charset="0"/>
              </a:rPr>
              <a:t> </a:t>
            </a:r>
            <a:r>
              <a:rPr lang="en-US" sz="1050" b="0" dirty="0" err="1">
                <a:solidFill>
                  <a:srgbClr val="795E26"/>
                </a:solidFill>
                <a:effectLst/>
                <a:latin typeface="Consolas" panose="020B0609020204030204" pitchFamily="49" charset="0"/>
              </a:rPr>
              <a:t>todynamic</a:t>
            </a:r>
            <a:r>
              <a:rPr lang="en-US" sz="1050" b="0" dirty="0">
                <a:solidFill>
                  <a:srgbClr val="3B3B3B"/>
                </a:solidFill>
                <a:effectLst/>
                <a:latin typeface="Consolas" panose="020B0609020204030204" pitchFamily="49" charset="0"/>
              </a:rPr>
              <a:t>(</a:t>
            </a:r>
            <a:r>
              <a:rPr lang="en-US" sz="1050" b="0" dirty="0" err="1">
                <a:solidFill>
                  <a:srgbClr val="3B3B3B"/>
                </a:solidFill>
                <a:effectLst/>
                <a:latin typeface="Consolas" panose="020B0609020204030204" pitchFamily="49" charset="0"/>
              </a:rPr>
              <a:t>customDimensions</a:t>
            </a:r>
            <a:r>
              <a:rPr lang="en-US" sz="1050" b="0" dirty="0">
                <a:solidFill>
                  <a:srgbClr val="3B3B3B"/>
                </a:solidFill>
                <a:effectLst/>
                <a:latin typeface="Consolas" panose="020B0609020204030204" pitchFamily="49" charset="0"/>
              </a:rPr>
              <a:t>)</a:t>
            </a:r>
          </a:p>
          <a:p>
            <a:r>
              <a:rPr lang="en-US" sz="1050" b="0" dirty="0">
                <a:solidFill>
                  <a:srgbClr val="000000"/>
                </a:solidFill>
                <a:effectLst/>
                <a:latin typeface="Consolas" panose="020B0609020204030204" pitchFamily="49" charset="0"/>
              </a:rPr>
              <a:t>|</a:t>
            </a:r>
            <a:r>
              <a:rPr lang="en-US" sz="1050" b="0" dirty="0">
                <a:solidFill>
                  <a:srgbClr val="3B3B3B"/>
                </a:solidFill>
                <a:effectLst/>
                <a:latin typeface="Consolas" panose="020B0609020204030204" pitchFamily="49" charset="0"/>
              </a:rPr>
              <a:t> extend </a:t>
            </a:r>
            <a:r>
              <a:rPr lang="en-US" sz="1050" b="0" dirty="0" err="1">
                <a:solidFill>
                  <a:srgbClr val="3B3B3B"/>
                </a:solidFill>
                <a:effectLst/>
                <a:latin typeface="Consolas" panose="020B0609020204030204" pitchFamily="49" charset="0"/>
              </a:rPr>
              <a:t>conversationId</a:t>
            </a:r>
            <a:r>
              <a:rPr lang="en-US" sz="1050" b="0" dirty="0">
                <a:solidFill>
                  <a:srgbClr val="3B3B3B"/>
                </a:solidFill>
                <a:effectLst/>
                <a:latin typeface="Consolas" panose="020B0609020204030204" pitchFamily="49" charset="0"/>
              </a:rPr>
              <a:t> </a:t>
            </a:r>
            <a:r>
              <a:rPr lang="en-US" sz="1050" b="0" dirty="0">
                <a:solidFill>
                  <a:srgbClr val="000000"/>
                </a:solidFill>
                <a:effectLst/>
                <a:latin typeface="Consolas" panose="020B0609020204030204" pitchFamily="49" charset="0"/>
              </a:rPr>
              <a:t>=</a:t>
            </a:r>
            <a:r>
              <a:rPr lang="en-US" sz="1050" b="0" dirty="0">
                <a:solidFill>
                  <a:srgbClr val="3B3B3B"/>
                </a:solidFill>
                <a:effectLst/>
                <a:latin typeface="Consolas" panose="020B0609020204030204" pitchFamily="49" charset="0"/>
              </a:rPr>
              <a:t> </a:t>
            </a:r>
            <a:r>
              <a:rPr lang="en-US" sz="1050" b="0" dirty="0" err="1">
                <a:solidFill>
                  <a:srgbClr val="795E26"/>
                </a:solidFill>
                <a:effectLst/>
                <a:latin typeface="Consolas" panose="020B0609020204030204" pitchFamily="49" charset="0"/>
              </a:rPr>
              <a:t>tostring</a:t>
            </a:r>
            <a:r>
              <a:rPr lang="en-US" sz="1050" b="0" dirty="0">
                <a:solidFill>
                  <a:srgbClr val="3B3B3B"/>
                </a:solidFill>
                <a:effectLst/>
                <a:latin typeface="Consolas" panose="020B0609020204030204" pitchFamily="49" charset="0"/>
              </a:rPr>
              <a:t>(</a:t>
            </a:r>
            <a:r>
              <a:rPr lang="en-US" sz="1050" b="0" dirty="0" err="1">
                <a:solidFill>
                  <a:srgbClr val="3B3B3B"/>
                </a:solidFill>
                <a:effectLst/>
                <a:latin typeface="Consolas" panose="020B0609020204030204" pitchFamily="49" charset="0"/>
              </a:rPr>
              <a:t>cd</a:t>
            </a:r>
            <a:r>
              <a:rPr lang="en-US" sz="1050" b="0" dirty="0" err="1">
                <a:solidFill>
                  <a:srgbClr val="000000"/>
                </a:solidFill>
                <a:effectLst/>
                <a:latin typeface="Consolas" panose="020B0609020204030204" pitchFamily="49" charset="0"/>
              </a:rPr>
              <a:t>.</a:t>
            </a:r>
            <a:r>
              <a:rPr lang="en-US" sz="1050" b="0" dirty="0" err="1">
                <a:solidFill>
                  <a:srgbClr val="3B3B3B"/>
                </a:solidFill>
                <a:effectLst/>
                <a:latin typeface="Consolas" panose="020B0609020204030204" pitchFamily="49" charset="0"/>
              </a:rPr>
              <a:t>conversationId</a:t>
            </a:r>
            <a:r>
              <a:rPr lang="en-US" sz="1050" b="0" dirty="0">
                <a:solidFill>
                  <a:srgbClr val="3B3B3B"/>
                </a:solidFill>
                <a:effectLst/>
                <a:latin typeface="Consolas" panose="020B0609020204030204" pitchFamily="49" charset="0"/>
              </a:rPr>
              <a:t>)</a:t>
            </a:r>
          </a:p>
          <a:p>
            <a:r>
              <a:rPr lang="en-US" sz="1050" b="0" dirty="0">
                <a:solidFill>
                  <a:srgbClr val="000000"/>
                </a:solidFill>
                <a:effectLst/>
                <a:latin typeface="Consolas" panose="020B0609020204030204" pitchFamily="49" charset="0"/>
              </a:rPr>
              <a:t>|</a:t>
            </a:r>
            <a:r>
              <a:rPr lang="en-US" sz="1050" b="0" dirty="0">
                <a:solidFill>
                  <a:srgbClr val="3B3B3B"/>
                </a:solidFill>
                <a:effectLst/>
                <a:latin typeface="Consolas" panose="020B0609020204030204" pitchFamily="49" charset="0"/>
              </a:rPr>
              <a:t> extend topic </a:t>
            </a:r>
            <a:r>
              <a:rPr lang="en-US" sz="1050" b="0" dirty="0">
                <a:solidFill>
                  <a:srgbClr val="000000"/>
                </a:solidFill>
                <a:effectLst/>
                <a:latin typeface="Consolas" panose="020B0609020204030204" pitchFamily="49" charset="0"/>
              </a:rPr>
              <a:t>=</a:t>
            </a:r>
            <a:r>
              <a:rPr lang="en-US" sz="1050" b="0" dirty="0">
                <a:solidFill>
                  <a:srgbClr val="3B3B3B"/>
                </a:solidFill>
                <a:effectLst/>
                <a:latin typeface="Consolas" panose="020B0609020204030204" pitchFamily="49" charset="0"/>
              </a:rPr>
              <a:t> </a:t>
            </a:r>
            <a:r>
              <a:rPr lang="en-US" sz="1050" b="0" dirty="0" err="1">
                <a:solidFill>
                  <a:srgbClr val="795E26"/>
                </a:solidFill>
                <a:effectLst/>
                <a:latin typeface="Consolas" panose="020B0609020204030204" pitchFamily="49" charset="0"/>
              </a:rPr>
              <a:t>tostring</a:t>
            </a:r>
            <a:r>
              <a:rPr lang="en-US" sz="1050" b="0" dirty="0">
                <a:solidFill>
                  <a:srgbClr val="3B3B3B"/>
                </a:solidFill>
                <a:effectLst/>
                <a:latin typeface="Consolas" panose="020B0609020204030204" pitchFamily="49" charset="0"/>
              </a:rPr>
              <a:t>(</a:t>
            </a:r>
            <a:r>
              <a:rPr lang="en-US" sz="1050" b="0" dirty="0" err="1">
                <a:solidFill>
                  <a:srgbClr val="3B3B3B"/>
                </a:solidFill>
                <a:effectLst/>
                <a:latin typeface="Consolas" panose="020B0609020204030204" pitchFamily="49" charset="0"/>
              </a:rPr>
              <a:t>cd</a:t>
            </a:r>
            <a:r>
              <a:rPr lang="en-US" sz="1050" b="0" dirty="0" err="1">
                <a:solidFill>
                  <a:srgbClr val="000000"/>
                </a:solidFill>
                <a:effectLst/>
                <a:latin typeface="Consolas" panose="020B0609020204030204" pitchFamily="49" charset="0"/>
              </a:rPr>
              <a:t>.</a:t>
            </a:r>
            <a:r>
              <a:rPr lang="en-US" sz="1050" b="0" dirty="0" err="1">
                <a:solidFill>
                  <a:srgbClr val="3B3B3B"/>
                </a:solidFill>
                <a:effectLst/>
                <a:latin typeface="Consolas" panose="020B0609020204030204" pitchFamily="49" charset="0"/>
              </a:rPr>
              <a:t>TopicName</a:t>
            </a:r>
            <a:r>
              <a:rPr lang="en-US" sz="1050" b="0" dirty="0">
                <a:solidFill>
                  <a:srgbClr val="3B3B3B"/>
                </a:solidFill>
                <a:effectLst/>
                <a:latin typeface="Consolas" panose="020B0609020204030204" pitchFamily="49" charset="0"/>
              </a:rPr>
              <a:t>)</a:t>
            </a:r>
          </a:p>
          <a:p>
            <a:r>
              <a:rPr lang="en-US" sz="1050" b="0" dirty="0">
                <a:solidFill>
                  <a:srgbClr val="000000"/>
                </a:solidFill>
                <a:effectLst/>
                <a:latin typeface="Consolas" panose="020B0609020204030204" pitchFamily="49" charset="0"/>
              </a:rPr>
              <a:t>|</a:t>
            </a:r>
            <a:r>
              <a:rPr lang="en-US" sz="1050" b="0" dirty="0">
                <a:solidFill>
                  <a:srgbClr val="3B3B3B"/>
                </a:solidFill>
                <a:effectLst/>
                <a:latin typeface="Consolas" panose="020B0609020204030204" pitchFamily="49" charset="0"/>
              </a:rPr>
              <a:t> extend message </a:t>
            </a:r>
            <a:r>
              <a:rPr lang="en-US" sz="1050" b="0" dirty="0">
                <a:solidFill>
                  <a:srgbClr val="000000"/>
                </a:solidFill>
                <a:effectLst/>
                <a:latin typeface="Consolas" panose="020B0609020204030204" pitchFamily="49" charset="0"/>
              </a:rPr>
              <a:t>=</a:t>
            </a:r>
            <a:r>
              <a:rPr lang="en-US" sz="1050" b="0" dirty="0">
                <a:solidFill>
                  <a:srgbClr val="3B3B3B"/>
                </a:solidFill>
                <a:effectLst/>
                <a:latin typeface="Consolas" panose="020B0609020204030204" pitchFamily="49" charset="0"/>
              </a:rPr>
              <a:t> </a:t>
            </a:r>
            <a:r>
              <a:rPr lang="en-US" sz="1050" b="0" dirty="0" err="1">
                <a:solidFill>
                  <a:srgbClr val="795E26"/>
                </a:solidFill>
                <a:effectLst/>
                <a:latin typeface="Consolas" panose="020B0609020204030204" pitchFamily="49" charset="0"/>
              </a:rPr>
              <a:t>tostring</a:t>
            </a:r>
            <a:r>
              <a:rPr lang="en-US" sz="1050" b="0" dirty="0">
                <a:solidFill>
                  <a:srgbClr val="3B3B3B"/>
                </a:solidFill>
                <a:effectLst/>
                <a:latin typeface="Consolas" panose="020B0609020204030204" pitchFamily="49" charset="0"/>
              </a:rPr>
              <a:t>(</a:t>
            </a:r>
            <a:r>
              <a:rPr lang="en-US" sz="1050" b="0" dirty="0" err="1">
                <a:solidFill>
                  <a:srgbClr val="3B3B3B"/>
                </a:solidFill>
                <a:effectLst/>
                <a:latin typeface="Consolas" panose="020B0609020204030204" pitchFamily="49" charset="0"/>
              </a:rPr>
              <a:t>cd</a:t>
            </a:r>
            <a:r>
              <a:rPr lang="en-US" sz="1050" b="0" dirty="0" err="1">
                <a:solidFill>
                  <a:srgbClr val="000000"/>
                </a:solidFill>
                <a:effectLst/>
                <a:latin typeface="Consolas" panose="020B0609020204030204" pitchFamily="49" charset="0"/>
              </a:rPr>
              <a:t>.</a:t>
            </a:r>
            <a:r>
              <a:rPr lang="en-US" sz="1050" b="0" dirty="0" err="1">
                <a:solidFill>
                  <a:srgbClr val="3B3B3B"/>
                </a:solidFill>
                <a:effectLst/>
                <a:latin typeface="Consolas" panose="020B0609020204030204" pitchFamily="49" charset="0"/>
              </a:rPr>
              <a:t>Message</a:t>
            </a:r>
            <a:r>
              <a:rPr lang="en-US" sz="1050" b="0" dirty="0">
                <a:solidFill>
                  <a:srgbClr val="3B3B3B"/>
                </a:solidFill>
                <a:effectLst/>
                <a:latin typeface="Consolas" panose="020B0609020204030204" pitchFamily="49" charset="0"/>
              </a:rPr>
              <a:t>)</a:t>
            </a:r>
          </a:p>
          <a:p>
            <a:r>
              <a:rPr lang="en-US" sz="1050" b="0" dirty="0">
                <a:solidFill>
                  <a:srgbClr val="000000"/>
                </a:solidFill>
                <a:effectLst/>
                <a:latin typeface="Consolas" panose="020B0609020204030204" pitchFamily="49" charset="0"/>
              </a:rPr>
              <a:t>|</a:t>
            </a:r>
            <a:r>
              <a:rPr lang="en-US" sz="1050" b="0" dirty="0">
                <a:solidFill>
                  <a:srgbClr val="3B3B3B"/>
                </a:solidFill>
                <a:effectLst/>
                <a:latin typeface="Consolas" panose="020B0609020204030204" pitchFamily="49" charset="0"/>
              </a:rPr>
              <a:t> extend result </a:t>
            </a:r>
            <a:r>
              <a:rPr lang="en-US" sz="1050" b="0" dirty="0">
                <a:solidFill>
                  <a:srgbClr val="000000"/>
                </a:solidFill>
                <a:effectLst/>
                <a:latin typeface="Consolas" panose="020B0609020204030204" pitchFamily="49" charset="0"/>
              </a:rPr>
              <a:t>=</a:t>
            </a:r>
            <a:r>
              <a:rPr lang="en-US" sz="1050" b="0" dirty="0">
                <a:solidFill>
                  <a:srgbClr val="3B3B3B"/>
                </a:solidFill>
                <a:effectLst/>
                <a:latin typeface="Consolas" panose="020B0609020204030204" pitchFamily="49" charset="0"/>
              </a:rPr>
              <a:t> </a:t>
            </a:r>
            <a:r>
              <a:rPr lang="en-US" sz="1050" b="0" dirty="0" err="1">
                <a:solidFill>
                  <a:srgbClr val="795E26"/>
                </a:solidFill>
                <a:effectLst/>
                <a:latin typeface="Consolas" panose="020B0609020204030204" pitchFamily="49" charset="0"/>
              </a:rPr>
              <a:t>tostring</a:t>
            </a:r>
            <a:r>
              <a:rPr lang="en-US" sz="1050" b="0" dirty="0">
                <a:solidFill>
                  <a:srgbClr val="3B3B3B"/>
                </a:solidFill>
                <a:effectLst/>
                <a:latin typeface="Consolas" panose="020B0609020204030204" pitchFamily="49" charset="0"/>
              </a:rPr>
              <a:t>(</a:t>
            </a:r>
            <a:r>
              <a:rPr lang="en-US" sz="1050" b="0" dirty="0" err="1">
                <a:solidFill>
                  <a:srgbClr val="3B3B3B"/>
                </a:solidFill>
                <a:effectLst/>
                <a:latin typeface="Consolas" panose="020B0609020204030204" pitchFamily="49" charset="0"/>
              </a:rPr>
              <a:t>cd</a:t>
            </a:r>
            <a:r>
              <a:rPr lang="en-US" sz="1050" b="0" dirty="0" err="1">
                <a:solidFill>
                  <a:srgbClr val="000000"/>
                </a:solidFill>
                <a:effectLst/>
                <a:latin typeface="Consolas" panose="020B0609020204030204" pitchFamily="49" charset="0"/>
              </a:rPr>
              <a:t>.</a:t>
            </a:r>
            <a:r>
              <a:rPr lang="en-US" sz="1050" b="0" dirty="0" err="1">
                <a:solidFill>
                  <a:srgbClr val="3B3B3B"/>
                </a:solidFill>
                <a:effectLst/>
                <a:latin typeface="Consolas" panose="020B0609020204030204" pitchFamily="49" charset="0"/>
              </a:rPr>
              <a:t>Result</a:t>
            </a:r>
            <a:r>
              <a:rPr lang="en-US" sz="1050" b="0" dirty="0">
                <a:solidFill>
                  <a:srgbClr val="3B3B3B"/>
                </a:solidFill>
                <a:effectLst/>
                <a:latin typeface="Consolas" panose="020B0609020204030204" pitchFamily="49" charset="0"/>
              </a:rPr>
              <a:t>)</a:t>
            </a:r>
          </a:p>
          <a:p>
            <a:r>
              <a:rPr lang="en-US" sz="1050" b="0" dirty="0">
                <a:solidFill>
                  <a:srgbClr val="000000"/>
                </a:solidFill>
                <a:effectLst/>
                <a:latin typeface="Consolas" panose="020B0609020204030204" pitchFamily="49" charset="0"/>
              </a:rPr>
              <a:t>|</a:t>
            </a:r>
            <a:r>
              <a:rPr lang="en-US" sz="1050" b="0" dirty="0">
                <a:solidFill>
                  <a:srgbClr val="3B3B3B"/>
                </a:solidFill>
                <a:effectLst/>
                <a:latin typeface="Consolas" panose="020B0609020204030204" pitchFamily="49" charset="0"/>
              </a:rPr>
              <a:t> extend </a:t>
            </a:r>
            <a:r>
              <a:rPr lang="en-US" sz="1050" b="0" dirty="0" err="1">
                <a:solidFill>
                  <a:srgbClr val="3B3B3B"/>
                </a:solidFill>
                <a:effectLst/>
                <a:latin typeface="Consolas" panose="020B0609020204030204" pitchFamily="49" charset="0"/>
              </a:rPr>
              <a:t>SerializedData</a:t>
            </a:r>
            <a:r>
              <a:rPr lang="en-US" sz="1050" b="0" dirty="0">
                <a:solidFill>
                  <a:srgbClr val="3B3B3B"/>
                </a:solidFill>
                <a:effectLst/>
                <a:latin typeface="Consolas" panose="020B0609020204030204" pitchFamily="49" charset="0"/>
              </a:rPr>
              <a:t> </a:t>
            </a:r>
            <a:r>
              <a:rPr lang="en-US" sz="1050" b="0" dirty="0">
                <a:solidFill>
                  <a:srgbClr val="000000"/>
                </a:solidFill>
                <a:effectLst/>
                <a:latin typeface="Consolas" panose="020B0609020204030204" pitchFamily="49" charset="0"/>
              </a:rPr>
              <a:t>=</a:t>
            </a:r>
            <a:r>
              <a:rPr lang="en-US" sz="1050" b="0" dirty="0">
                <a:solidFill>
                  <a:srgbClr val="3B3B3B"/>
                </a:solidFill>
                <a:effectLst/>
                <a:latin typeface="Consolas" panose="020B0609020204030204" pitchFamily="49" charset="0"/>
              </a:rPr>
              <a:t> </a:t>
            </a:r>
            <a:r>
              <a:rPr lang="en-US" sz="1050" b="0" dirty="0" err="1">
                <a:solidFill>
                  <a:srgbClr val="795E26"/>
                </a:solidFill>
                <a:effectLst/>
                <a:latin typeface="Consolas" panose="020B0609020204030204" pitchFamily="49" charset="0"/>
              </a:rPr>
              <a:t>tostring</a:t>
            </a:r>
            <a:r>
              <a:rPr lang="en-US" sz="1050" b="0" dirty="0">
                <a:solidFill>
                  <a:srgbClr val="3B3B3B"/>
                </a:solidFill>
                <a:effectLst/>
                <a:latin typeface="Consolas" panose="020B0609020204030204" pitchFamily="49" charset="0"/>
              </a:rPr>
              <a:t>(</a:t>
            </a:r>
            <a:r>
              <a:rPr lang="en-US" sz="1050" b="0" dirty="0" err="1">
                <a:solidFill>
                  <a:srgbClr val="3B3B3B"/>
                </a:solidFill>
                <a:effectLst/>
                <a:latin typeface="Consolas" panose="020B0609020204030204" pitchFamily="49" charset="0"/>
              </a:rPr>
              <a:t>cd</a:t>
            </a:r>
            <a:r>
              <a:rPr lang="en-US" sz="1050" b="0" dirty="0" err="1">
                <a:solidFill>
                  <a:srgbClr val="000000"/>
                </a:solidFill>
                <a:effectLst/>
                <a:latin typeface="Consolas" panose="020B0609020204030204" pitchFamily="49" charset="0"/>
              </a:rPr>
              <a:t>.</a:t>
            </a:r>
            <a:r>
              <a:rPr lang="en-US" sz="1050" b="0" dirty="0" err="1">
                <a:solidFill>
                  <a:srgbClr val="3B3B3B"/>
                </a:solidFill>
                <a:effectLst/>
                <a:latin typeface="Consolas" panose="020B0609020204030204" pitchFamily="49" charset="0"/>
              </a:rPr>
              <a:t>SerializedData</a:t>
            </a:r>
            <a:r>
              <a:rPr lang="en-US" sz="1050" b="0" dirty="0">
                <a:solidFill>
                  <a:srgbClr val="3B3B3B"/>
                </a:solidFill>
                <a:effectLst/>
                <a:latin typeface="Consolas" panose="020B0609020204030204" pitchFamily="49" charset="0"/>
              </a:rPr>
              <a:t>)</a:t>
            </a:r>
          </a:p>
          <a:p>
            <a:r>
              <a:rPr lang="en-US" sz="1050" b="0" dirty="0">
                <a:solidFill>
                  <a:srgbClr val="000000"/>
                </a:solidFill>
                <a:effectLst/>
                <a:latin typeface="Consolas" panose="020B0609020204030204" pitchFamily="49" charset="0"/>
              </a:rPr>
              <a:t>|</a:t>
            </a:r>
            <a:r>
              <a:rPr lang="en-US" sz="1050" b="0" dirty="0">
                <a:solidFill>
                  <a:srgbClr val="3B3B3B"/>
                </a:solidFill>
                <a:effectLst/>
                <a:latin typeface="Consolas" panose="020B0609020204030204" pitchFamily="49" charset="0"/>
              </a:rPr>
              <a:t> extend Summary </a:t>
            </a:r>
            <a:r>
              <a:rPr lang="en-US" sz="1050" b="0" dirty="0">
                <a:solidFill>
                  <a:srgbClr val="000000"/>
                </a:solidFill>
                <a:effectLst/>
                <a:latin typeface="Consolas" panose="020B0609020204030204" pitchFamily="49" charset="0"/>
              </a:rPr>
              <a:t>=</a:t>
            </a:r>
            <a:r>
              <a:rPr lang="en-US" sz="1050" b="0" dirty="0">
                <a:solidFill>
                  <a:srgbClr val="3B3B3B"/>
                </a:solidFill>
                <a:effectLst/>
                <a:latin typeface="Consolas" panose="020B0609020204030204" pitchFamily="49" charset="0"/>
              </a:rPr>
              <a:t> </a:t>
            </a:r>
            <a:r>
              <a:rPr lang="en-US" sz="1050" b="0" dirty="0" err="1">
                <a:solidFill>
                  <a:srgbClr val="795E26"/>
                </a:solidFill>
                <a:effectLst/>
                <a:latin typeface="Consolas" panose="020B0609020204030204" pitchFamily="49" charset="0"/>
              </a:rPr>
              <a:t>tostring</a:t>
            </a:r>
            <a:r>
              <a:rPr lang="en-US" sz="1050" b="0" dirty="0">
                <a:solidFill>
                  <a:srgbClr val="3B3B3B"/>
                </a:solidFill>
                <a:effectLst/>
                <a:latin typeface="Consolas" panose="020B0609020204030204" pitchFamily="49" charset="0"/>
              </a:rPr>
              <a:t>(</a:t>
            </a:r>
            <a:r>
              <a:rPr lang="en-US" sz="1050" b="0" dirty="0" err="1">
                <a:solidFill>
                  <a:srgbClr val="3B3B3B"/>
                </a:solidFill>
                <a:effectLst/>
                <a:latin typeface="Consolas" panose="020B0609020204030204" pitchFamily="49" charset="0"/>
              </a:rPr>
              <a:t>cd</a:t>
            </a:r>
            <a:r>
              <a:rPr lang="en-US" sz="1050" b="0" dirty="0" err="1">
                <a:solidFill>
                  <a:srgbClr val="000000"/>
                </a:solidFill>
                <a:effectLst/>
                <a:latin typeface="Consolas" panose="020B0609020204030204" pitchFamily="49" charset="0"/>
              </a:rPr>
              <a:t>.</a:t>
            </a:r>
            <a:r>
              <a:rPr lang="en-US" sz="1050" b="0" dirty="0" err="1">
                <a:solidFill>
                  <a:srgbClr val="3B3B3B"/>
                </a:solidFill>
                <a:effectLst/>
                <a:latin typeface="Consolas" panose="020B0609020204030204" pitchFamily="49" charset="0"/>
              </a:rPr>
              <a:t>Summary</a:t>
            </a:r>
            <a:r>
              <a:rPr lang="en-US" sz="1050" b="0" dirty="0">
                <a:solidFill>
                  <a:srgbClr val="3B3B3B"/>
                </a:solidFill>
                <a:effectLst/>
                <a:latin typeface="Consolas" panose="020B0609020204030204" pitchFamily="49" charset="0"/>
              </a:rPr>
              <a:t>)</a:t>
            </a:r>
          </a:p>
          <a:p>
            <a:r>
              <a:rPr lang="en-US" sz="1050" b="0" dirty="0">
                <a:solidFill>
                  <a:srgbClr val="000000"/>
                </a:solidFill>
                <a:effectLst/>
                <a:latin typeface="Consolas" panose="020B0609020204030204" pitchFamily="49" charset="0"/>
              </a:rPr>
              <a:t>|</a:t>
            </a:r>
            <a:r>
              <a:rPr lang="en-US" sz="1050" b="0" dirty="0">
                <a:solidFill>
                  <a:srgbClr val="3B3B3B"/>
                </a:solidFill>
                <a:effectLst/>
                <a:latin typeface="Consolas" panose="020B0609020204030204" pitchFamily="49" charset="0"/>
              </a:rPr>
              <a:t> extend feedback </a:t>
            </a:r>
            <a:r>
              <a:rPr lang="en-US" sz="1050" b="0" dirty="0">
                <a:solidFill>
                  <a:srgbClr val="000000"/>
                </a:solidFill>
                <a:effectLst/>
                <a:latin typeface="Consolas" panose="020B0609020204030204" pitchFamily="49" charset="0"/>
              </a:rPr>
              <a:t>=</a:t>
            </a:r>
            <a:r>
              <a:rPr lang="en-US" sz="1050" b="0" dirty="0">
                <a:solidFill>
                  <a:srgbClr val="3B3B3B"/>
                </a:solidFill>
                <a:effectLst/>
                <a:latin typeface="Consolas" panose="020B0609020204030204" pitchFamily="49" charset="0"/>
              </a:rPr>
              <a:t> </a:t>
            </a:r>
            <a:r>
              <a:rPr lang="en-US" sz="1050" b="0" dirty="0" err="1">
                <a:solidFill>
                  <a:srgbClr val="795E26"/>
                </a:solidFill>
                <a:effectLst/>
                <a:latin typeface="Consolas" panose="020B0609020204030204" pitchFamily="49" charset="0"/>
              </a:rPr>
              <a:t>tostring</a:t>
            </a:r>
            <a:r>
              <a:rPr lang="en-US" sz="1050" b="0" dirty="0">
                <a:solidFill>
                  <a:srgbClr val="3B3B3B"/>
                </a:solidFill>
                <a:effectLst/>
                <a:latin typeface="Consolas" panose="020B0609020204030204" pitchFamily="49" charset="0"/>
              </a:rPr>
              <a:t>(</a:t>
            </a:r>
            <a:r>
              <a:rPr lang="en-US" sz="1050" b="0" dirty="0" err="1">
                <a:solidFill>
                  <a:srgbClr val="795E26"/>
                </a:solidFill>
                <a:effectLst/>
                <a:latin typeface="Consolas" panose="020B0609020204030204" pitchFamily="49" charset="0"/>
              </a:rPr>
              <a:t>todynamic</a:t>
            </a:r>
            <a:r>
              <a:rPr lang="en-US" sz="1050" b="0" dirty="0">
                <a:solidFill>
                  <a:srgbClr val="3B3B3B"/>
                </a:solidFill>
                <a:effectLst/>
                <a:latin typeface="Consolas" panose="020B0609020204030204" pitchFamily="49" charset="0"/>
              </a:rPr>
              <a:t>(</a:t>
            </a:r>
            <a:r>
              <a:rPr lang="en-US" sz="1050" b="0" dirty="0" err="1">
                <a:solidFill>
                  <a:srgbClr val="795E26"/>
                </a:solidFill>
                <a:effectLst/>
                <a:latin typeface="Consolas" panose="020B0609020204030204" pitchFamily="49" charset="0"/>
              </a:rPr>
              <a:t>replace_string</a:t>
            </a:r>
            <a:r>
              <a:rPr lang="en-US" sz="1050" b="0" dirty="0">
                <a:solidFill>
                  <a:srgbClr val="3B3B3B"/>
                </a:solidFill>
                <a:effectLst/>
                <a:latin typeface="Consolas" panose="020B0609020204030204" pitchFamily="49" charset="0"/>
              </a:rPr>
              <a:t>(</a:t>
            </a:r>
            <a:r>
              <a:rPr lang="en-US" sz="1050" b="0" dirty="0" err="1">
                <a:solidFill>
                  <a:srgbClr val="3B3B3B"/>
                </a:solidFill>
                <a:effectLst/>
                <a:latin typeface="Consolas" panose="020B0609020204030204" pitchFamily="49" charset="0"/>
              </a:rPr>
              <a:t>SerializedData</a:t>
            </a:r>
            <a:r>
              <a:rPr lang="en-US" sz="1050" b="0" dirty="0">
                <a:solidFill>
                  <a:srgbClr val="3B3B3B"/>
                </a:solidFill>
                <a:effectLst/>
                <a:latin typeface="Consolas" panose="020B0609020204030204" pitchFamily="49" charset="0"/>
              </a:rPr>
              <a:t>,</a:t>
            </a:r>
            <a:r>
              <a:rPr lang="en-US" sz="1050" b="0" dirty="0">
                <a:solidFill>
                  <a:srgbClr val="A31515"/>
                </a:solidFill>
                <a:effectLst/>
                <a:latin typeface="Consolas" panose="020B0609020204030204" pitchFamily="49" charset="0"/>
              </a:rPr>
              <a:t>"$"</a:t>
            </a:r>
            <a:r>
              <a:rPr lang="en-US" sz="1050" b="0" dirty="0">
                <a:solidFill>
                  <a:srgbClr val="3B3B3B"/>
                </a:solidFill>
                <a:effectLst/>
                <a:latin typeface="Consolas" panose="020B0609020204030204" pitchFamily="49" charset="0"/>
              </a:rPr>
              <a:t>,</a:t>
            </a:r>
            <a:r>
              <a:rPr lang="en-US" sz="1050" b="0" dirty="0">
                <a:solidFill>
                  <a:srgbClr val="A31515"/>
                </a:solidFill>
                <a:effectLst/>
                <a:latin typeface="Consolas" panose="020B0609020204030204" pitchFamily="49" charset="0"/>
              </a:rPr>
              <a:t>""</a:t>
            </a:r>
            <a:r>
              <a:rPr lang="en-US" sz="1050" b="0" dirty="0">
                <a:solidFill>
                  <a:srgbClr val="3B3B3B"/>
                </a:solidFill>
                <a:effectLst/>
                <a:latin typeface="Consolas" panose="020B0609020204030204" pitchFamily="49" charset="0"/>
              </a:rPr>
              <a:t>))</a:t>
            </a:r>
            <a:r>
              <a:rPr lang="en-US" sz="1050" b="0" dirty="0">
                <a:solidFill>
                  <a:srgbClr val="000000"/>
                </a:solidFill>
                <a:effectLst/>
                <a:latin typeface="Consolas" panose="020B0609020204030204" pitchFamily="49" charset="0"/>
              </a:rPr>
              <a:t>.</a:t>
            </a:r>
            <a:r>
              <a:rPr lang="en-US" sz="1050" b="0" dirty="0">
                <a:solidFill>
                  <a:srgbClr val="3B3B3B"/>
                </a:solidFill>
                <a:effectLst/>
                <a:latin typeface="Consolas" panose="020B0609020204030204" pitchFamily="49" charset="0"/>
              </a:rPr>
              <a:t>value)</a:t>
            </a:r>
          </a:p>
          <a:p>
            <a:r>
              <a:rPr lang="en-US" sz="1050" b="0" dirty="0">
                <a:solidFill>
                  <a:srgbClr val="000000"/>
                </a:solidFill>
                <a:effectLst/>
                <a:latin typeface="Consolas" panose="020B0609020204030204" pitchFamily="49" charset="0"/>
              </a:rPr>
              <a:t>|</a:t>
            </a:r>
            <a:r>
              <a:rPr lang="en-US" sz="1050" b="0" dirty="0">
                <a:solidFill>
                  <a:srgbClr val="3B3B3B"/>
                </a:solidFill>
                <a:effectLst/>
                <a:latin typeface="Consolas" panose="020B0609020204030204" pitchFamily="49" charset="0"/>
              </a:rPr>
              <a:t> project </a:t>
            </a:r>
            <a:r>
              <a:rPr lang="en-US" sz="1050" b="0" dirty="0" err="1">
                <a:solidFill>
                  <a:srgbClr val="3B3B3B"/>
                </a:solidFill>
                <a:effectLst/>
                <a:latin typeface="Consolas" panose="020B0609020204030204" pitchFamily="49" charset="0"/>
              </a:rPr>
              <a:t>cloud_RoleInstance</a:t>
            </a:r>
            <a:r>
              <a:rPr lang="en-US" sz="1050" b="0" dirty="0">
                <a:solidFill>
                  <a:srgbClr val="3B3B3B"/>
                </a:solidFill>
                <a:effectLst/>
                <a:latin typeface="Consolas" panose="020B0609020204030204" pitchFamily="49" charset="0"/>
              </a:rPr>
              <a:t>, name, timestamp, </a:t>
            </a:r>
            <a:r>
              <a:rPr lang="en-US" sz="1050" b="0" dirty="0" err="1">
                <a:solidFill>
                  <a:srgbClr val="3B3B3B"/>
                </a:solidFill>
                <a:effectLst/>
                <a:latin typeface="Consolas" panose="020B0609020204030204" pitchFamily="49" charset="0"/>
              </a:rPr>
              <a:t>conversationId</a:t>
            </a:r>
            <a:r>
              <a:rPr lang="en-US" sz="1050" b="0" dirty="0">
                <a:solidFill>
                  <a:srgbClr val="3B3B3B"/>
                </a:solidFill>
                <a:effectLst/>
                <a:latin typeface="Consolas" panose="020B0609020204030204" pitchFamily="49" charset="0"/>
              </a:rPr>
              <a:t>, topic, message, result, feedback, Summary</a:t>
            </a:r>
          </a:p>
          <a:p>
            <a:r>
              <a:rPr lang="en-US" sz="1050" b="0" dirty="0">
                <a:solidFill>
                  <a:srgbClr val="000000"/>
                </a:solidFill>
                <a:effectLst/>
                <a:latin typeface="Consolas" panose="020B0609020204030204" pitchFamily="49" charset="0"/>
              </a:rPr>
              <a:t>|</a:t>
            </a:r>
            <a:r>
              <a:rPr lang="en-US" sz="1050" b="0" dirty="0">
                <a:solidFill>
                  <a:srgbClr val="3B3B3B"/>
                </a:solidFill>
                <a:effectLst/>
                <a:latin typeface="Consolas" panose="020B0609020204030204" pitchFamily="49" charset="0"/>
              </a:rPr>
              <a:t> order by timestamp desc</a:t>
            </a:r>
          </a:p>
        </p:txBody>
      </p:sp>
    </p:spTree>
    <p:extLst>
      <p:ext uri="{BB962C8B-B14F-4D97-AF65-F5344CB8AC3E}">
        <p14:creationId xmlns:p14="http://schemas.microsoft.com/office/powerpoint/2010/main" val="383852095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Governance</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How to you govern Copilot Studio at scale?</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760482"/>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As customers expand their use of Microsoft Power Platform to enable citizen developers across their organizations, they also seek capabilities to govern and monitor usage.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The Microsoft Power Platform CoE Starter Kit is a collection of components and tools that are designed to help organizations develop a strategy for adopting and supporting Power Platform.</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ndParaRPr>
          </a:p>
          <a:p>
            <a:pPr defTabSz="914367">
              <a:buSzTx/>
              <a:defRPr/>
            </a:pPr>
            <a:r>
              <a:rPr lang="en-US" b="1" dirty="0">
                <a:solidFill>
                  <a:srgbClr val="FFFFFF">
                    <a:lumMod val="95000"/>
                  </a:srgbClr>
                </a:solidFill>
              </a:rPr>
              <a:t>CoE Starter Kit features for Copilot Studio</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Keep track of the number of conversations per copilot over time, with daily aggregates.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Allocate a number of conversations per environment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Receive capacity email alerts when environment add-ons get near or over their allocated number of conversations.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Get an overview dashboard of Copilot Studio usage in a tenant over time as well as an all-up conversation consumption versus allocation.</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Center of Excellence Starter Kit with Copilot Studio: Govern, Monitor and Manage</a:t>
            </a:r>
            <a:endParaRPr lang="en-US" sz="1200" dirty="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750487082"/>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t>Do you plan to use the Center of Excellence Starter Kit to monitor your copilots in your tenant?</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specific governance requirements?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t>Do you allow users to create copilots using Copilot Studio for Teams?</a:t>
                      </a:r>
                    </a:p>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t>Do you allow users to create Copilot Studio trials?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dirty="0">
                <a:solidFill>
                  <a:srgbClr val="000000"/>
                </a:solidFill>
                <a:latin typeface="Aptos" panose="020B0004020202020204" pitchFamily="34" charset="0"/>
                <a:ea typeface="Segoe UI" pitchFamily="34" charset="0"/>
                <a:cs typeface="Segoe UI" pitchFamily="34" charset="0"/>
              </a:rPr>
              <a:t>Example answer </a:t>
            </a:r>
            <a:r>
              <a:rPr lang="en-US" sz="1600" dirty="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dirty="0">
                <a:solidFill>
                  <a:srgbClr val="000000"/>
                </a:solidFill>
                <a:latin typeface="Aptos" panose="020B0004020202020204" pitchFamily="34" charset="0"/>
                <a:cs typeface="Segoe UI" pitchFamily="34" charset="0"/>
              </a:rPr>
              <a:t>Yes, the central CoE team already uses the Starter Kit to monitor Power Apps and Power Automate. Copilot Studio monitoring will allow track usage across copilots and environments.</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As capacity is purchased globally and pooled at the tenant level, tenant-wide analytics are required to implement a charge-back model.</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dirty="0">
                <a:solidFill>
                  <a:srgbClr val="000000"/>
                </a:solidFill>
                <a:latin typeface="Aptos" panose="020B0004020202020204" pitchFamily="34" charset="0"/>
                <a:ea typeface="Segoe UI" pitchFamily="34" charset="0"/>
                <a:cs typeface="Segoe UI" pitchFamily="34" charset="0"/>
              </a:rPr>
              <a:t>Example answer </a:t>
            </a:r>
            <a:r>
              <a:rPr lang="en-US" sz="1600" dirty="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dirty="0">
                <a:solidFill>
                  <a:srgbClr val="000000"/>
                </a:solidFill>
                <a:latin typeface="Aptos" panose="020B0004020202020204" pitchFamily="34" charset="0"/>
                <a:cs typeface="Segoe UI" pitchFamily="34" charset="0"/>
              </a:rPr>
              <a:t>No, Copilot Studio for Teams is blocked as an app in Microsoft Teams.</a:t>
            </a:r>
          </a:p>
          <a:p>
            <a:pPr algn="l" defTabSz="932472" fontAlgn="base">
              <a:spcBef>
                <a:spcPct val="0"/>
              </a:spcBef>
              <a:spcAft>
                <a:spcPts val="600"/>
              </a:spcAft>
            </a:pPr>
            <a:r>
              <a:rPr lang="en-US" sz="1400" dirty="0">
                <a:solidFill>
                  <a:srgbClr val="000000"/>
                </a:solidFill>
                <a:latin typeface="Aptos" panose="020B0004020202020204" pitchFamily="34" charset="0"/>
                <a:cs typeface="Segoe UI" pitchFamily="34" charset="0"/>
              </a:rPr>
              <a:t>Trials of Copilot Studio are blocked and users need a license to create copilots.</a:t>
            </a:r>
          </a:p>
        </p:txBody>
      </p:sp>
    </p:spTree>
    <p:extLst>
      <p:ext uri="{BB962C8B-B14F-4D97-AF65-F5344CB8AC3E}">
        <p14:creationId xmlns:p14="http://schemas.microsoft.com/office/powerpoint/2010/main" val="262017221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1107996"/>
          </a:xfrm>
        </p:spPr>
        <p:txBody>
          <a:bodyPr/>
          <a:lstStyle/>
          <a:p>
            <a:pPr marL="0" indent="0">
              <a:buFont typeface="Wingdings" panose="05000000000000000000" pitchFamily="2" charset="2"/>
              <a:buNone/>
            </a:pPr>
            <a:r>
              <a:rPr lang="en-US" sz="3600">
                <a:solidFill>
                  <a:schemeClr val="accent2"/>
                </a:solidFill>
              </a:rPr>
              <a:t>Project Overview</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3400931"/>
          </a:xfrm>
        </p:spPr>
        <p:txBody>
          <a:bodyPr/>
          <a:lstStyle/>
          <a:p>
            <a:r>
              <a:rPr lang="en-US"/>
              <a:t>Business overview</a:t>
            </a:r>
          </a:p>
          <a:p>
            <a:r>
              <a:rPr lang="en-US"/>
              <a:t>Project overview &amp; copilot purpose</a:t>
            </a:r>
          </a:p>
          <a:p>
            <a:r>
              <a:rPr lang="en-US"/>
              <a:t>Stakeholders</a:t>
            </a:r>
          </a:p>
          <a:p>
            <a:r>
              <a:rPr lang="en-US"/>
              <a:t>Project planning</a:t>
            </a:r>
          </a:p>
          <a:p>
            <a:r>
              <a:rPr lang="en-US"/>
              <a:t>Target KPIs</a:t>
            </a:r>
          </a:p>
          <a:p>
            <a:r>
              <a:rPr lang="en-US"/>
              <a:t>Assumption &amp; concerns</a:t>
            </a:r>
          </a:p>
        </p:txBody>
      </p:sp>
    </p:spTree>
    <p:extLst>
      <p:ext uri="{BB962C8B-B14F-4D97-AF65-F5344CB8AC3E}">
        <p14:creationId xmlns:p14="http://schemas.microsoft.com/office/powerpoint/2010/main" val="393756319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Compliance</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Understand how regulatory requirements impact your project</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5313932"/>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Microsoft complies with data protection and privacy laws applicable to cloud services. Our compliance with world-class industry standards is verified.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Environments can be created in specific regions, even if different from the region the tenant resides in.</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By default, conversation transcripts are only kept for 30 days in Dataverse. This can be updated on per-environment basis.</a:t>
            </a:r>
            <a:endPar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3"/>
              </a:rPr>
              <a:t>Copilot Studio compliance offerings</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4"/>
              </a:rPr>
              <a:t>Copilot Studio GDPR compliance</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5"/>
              </a:rPr>
              <a:t>Copilot Studio Data Locations</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6">
                  <a:extLst>
                    <a:ext uri="{A12FA001-AC4F-418D-AE19-62706E023703}">
                      <ahyp:hlinkClr xmlns:ahyp="http://schemas.microsoft.com/office/drawing/2018/hyperlinkcolor" val="tx"/>
                    </a:ext>
                  </a:extLst>
                </a:hlinkClick>
              </a:rPr>
              <a:t>Managing compliance in the cloud</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7"/>
              </a:rPr>
              <a:t>Service Trust Portal</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8"/>
              </a:rPr>
              <a:t>Change the default retention period for conversation transcripts</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9"/>
              </a:rPr>
              <a:t>Move data across geographic locations for generative AI features outside United States</a:t>
            </a:r>
            <a:endParaRPr lang="en-US" sz="1200" dirty="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1879196546"/>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What the regulatory requirements and norms you need to comply with?</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hard requirements as to where the data must be located?</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other compliance requirements?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GDPR compliance.</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Data location and processing must stay within the European Union boundary.</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198438"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Transcripts must be kept for 2 years in a compliant location.</a:t>
            </a:r>
          </a:p>
          <a:p>
            <a:pPr marL="285750" indent="-198438"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Sensitive data must be obfuscated from transcripts </a:t>
            </a:r>
          </a:p>
        </p:txBody>
      </p:sp>
    </p:spTree>
    <p:extLst>
      <p:ext uri="{BB962C8B-B14F-4D97-AF65-F5344CB8AC3E}">
        <p14:creationId xmlns:p14="http://schemas.microsoft.com/office/powerpoint/2010/main" val="291627500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1661993"/>
          </a:xfrm>
        </p:spPr>
        <p:txBody>
          <a:bodyPr/>
          <a:lstStyle/>
          <a:p>
            <a:pPr marL="0" indent="0">
              <a:buFont typeface="Wingdings" panose="05000000000000000000" pitchFamily="2" charset="2"/>
              <a:buNone/>
            </a:pPr>
            <a:r>
              <a:rPr lang="en-US" sz="3600">
                <a:solidFill>
                  <a:schemeClr val="accent2"/>
                </a:solidFill>
              </a:rPr>
              <a:t>Application Lifecycle Management</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3939540"/>
          </a:xfrm>
        </p:spPr>
        <p:txBody>
          <a:bodyPr/>
          <a:lstStyle/>
          <a:p>
            <a:pPr>
              <a:spcBef>
                <a:spcPts val="600"/>
              </a:spcBef>
            </a:pPr>
            <a:r>
              <a:rPr lang="en-US" sz="2800"/>
              <a:t>Application Lifecyle Management example</a:t>
            </a:r>
          </a:p>
          <a:p>
            <a:pPr>
              <a:spcBef>
                <a:spcPts val="600"/>
              </a:spcBef>
            </a:pPr>
            <a:r>
              <a:rPr lang="en-US" sz="2800"/>
              <a:t>ALM strategy </a:t>
            </a:r>
          </a:p>
          <a:p>
            <a:pPr>
              <a:spcBef>
                <a:spcPts val="600"/>
              </a:spcBef>
            </a:pPr>
            <a:r>
              <a:rPr lang="en-US" sz="2800"/>
              <a:t>Environments</a:t>
            </a:r>
          </a:p>
          <a:p>
            <a:pPr>
              <a:spcBef>
                <a:spcPts val="600"/>
              </a:spcBef>
            </a:pPr>
            <a:r>
              <a:rPr lang="en-US"/>
              <a:t>Capacity</a:t>
            </a:r>
            <a:endParaRPr lang="en-US" sz="2800"/>
          </a:p>
          <a:p>
            <a:pPr>
              <a:spcBef>
                <a:spcPts val="600"/>
              </a:spcBef>
            </a:pPr>
            <a:r>
              <a:rPr lang="en-US" sz="2800"/>
              <a:t>Test strategy</a:t>
            </a:r>
          </a:p>
          <a:p>
            <a:pPr>
              <a:spcBef>
                <a:spcPts val="600"/>
              </a:spcBef>
            </a:pPr>
            <a:r>
              <a:rPr lang="en-US"/>
              <a:t>Training </a:t>
            </a:r>
            <a:endParaRPr lang="en-US" sz="2800"/>
          </a:p>
          <a:p>
            <a:pPr>
              <a:spcBef>
                <a:spcPts val="600"/>
              </a:spcBef>
            </a:pPr>
            <a:r>
              <a:rPr lang="en-US"/>
              <a:t>Run &amp; maintenance</a:t>
            </a:r>
            <a:endParaRPr lang="en-US" sz="2800"/>
          </a:p>
        </p:txBody>
      </p:sp>
    </p:spTree>
    <p:extLst>
      <p:ext uri="{BB962C8B-B14F-4D97-AF65-F5344CB8AC3E}">
        <p14:creationId xmlns:p14="http://schemas.microsoft.com/office/powerpoint/2010/main" val="159249650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6" name="Rectangle: Rounded Corners 1065">
            <a:extLst>
              <a:ext uri="{FF2B5EF4-FFF2-40B4-BE49-F238E27FC236}">
                <a16:creationId xmlns:a16="http://schemas.microsoft.com/office/drawing/2014/main" id="{313C9C31-76BA-9B1F-2EAE-50C61C17DAE0}"/>
              </a:ext>
            </a:extLst>
          </p:cNvPr>
          <p:cNvSpPr/>
          <p:nvPr/>
        </p:nvSpPr>
        <p:spPr>
          <a:xfrm>
            <a:off x="237699" y="5410014"/>
            <a:ext cx="8579042" cy="1305111"/>
          </a:xfrm>
          <a:prstGeom prst="roundRect">
            <a:avLst>
              <a:gd name="adj" fmla="val 3084"/>
            </a:avLst>
          </a:prstGeom>
          <a:solidFill>
            <a:srgbClr val="FEF000">
              <a:alpha val="5098"/>
            </a:srgbClr>
          </a:solidFill>
          <a:ln>
            <a:solidFill>
              <a:srgbClr val="6B29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 name="Rectangle: Rounded Corners 2">
            <a:extLst>
              <a:ext uri="{FF2B5EF4-FFF2-40B4-BE49-F238E27FC236}">
                <a16:creationId xmlns:a16="http://schemas.microsoft.com/office/drawing/2014/main" id="{BA3B09E7-DC25-E43F-351B-EF69C7553F18}"/>
              </a:ext>
            </a:extLst>
          </p:cNvPr>
          <p:cNvSpPr/>
          <p:nvPr/>
        </p:nvSpPr>
        <p:spPr>
          <a:xfrm>
            <a:off x="237700" y="1407273"/>
            <a:ext cx="8579042" cy="3846876"/>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59" name="Arrow: Right 1058">
            <a:extLst>
              <a:ext uri="{FF2B5EF4-FFF2-40B4-BE49-F238E27FC236}">
                <a16:creationId xmlns:a16="http://schemas.microsoft.com/office/drawing/2014/main" id="{317D93A0-D9C5-FFA5-073C-1BCF2B1ECEB0}"/>
              </a:ext>
            </a:extLst>
          </p:cNvPr>
          <p:cNvSpPr/>
          <p:nvPr/>
        </p:nvSpPr>
        <p:spPr bwMode="auto">
          <a:xfrm>
            <a:off x="373388" y="2930157"/>
            <a:ext cx="2048926" cy="684000"/>
          </a:xfrm>
          <a:prstGeom prst="rightArrow">
            <a:avLst>
              <a:gd name="adj1" fmla="val 100000"/>
              <a:gd name="adj2" fmla="val 13889"/>
            </a:avLst>
          </a:prstGeom>
          <a:solidFill>
            <a:srgbClr val="FFB9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cs typeface="Segoe UI" pitchFamily="34" charset="0"/>
            </a:endParaRPr>
          </a:p>
        </p:txBody>
      </p:sp>
      <p:sp>
        <p:nvSpPr>
          <p:cNvPr id="1060" name="Arrow: Right 1059">
            <a:extLst>
              <a:ext uri="{FF2B5EF4-FFF2-40B4-BE49-F238E27FC236}">
                <a16:creationId xmlns:a16="http://schemas.microsoft.com/office/drawing/2014/main" id="{19AF7F6A-6107-0EF4-D078-9B7C3EEC0F90}"/>
              </a:ext>
            </a:extLst>
          </p:cNvPr>
          <p:cNvSpPr/>
          <p:nvPr/>
        </p:nvSpPr>
        <p:spPr bwMode="auto">
          <a:xfrm>
            <a:off x="365944" y="3768319"/>
            <a:ext cx="6298273" cy="828000"/>
          </a:xfrm>
          <a:prstGeom prst="rightArrow">
            <a:avLst>
              <a:gd name="adj1" fmla="val 100000"/>
              <a:gd name="adj2" fmla="val 13889"/>
            </a:avLst>
          </a:prstGeom>
          <a:solidFill>
            <a:srgbClr val="FFB9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cs typeface="Segoe UI" pitchFamily="34" charset="0"/>
            </a:endParaRPr>
          </a:p>
        </p:txBody>
      </p:sp>
      <p:sp>
        <p:nvSpPr>
          <p:cNvPr id="5" name="Arrow: Right 4">
            <a:extLst>
              <a:ext uri="{FF2B5EF4-FFF2-40B4-BE49-F238E27FC236}">
                <a16:creationId xmlns:a16="http://schemas.microsoft.com/office/drawing/2014/main" id="{4874629C-A9C8-899B-6DE2-2783E8C42D4E}"/>
              </a:ext>
            </a:extLst>
          </p:cNvPr>
          <p:cNvSpPr/>
          <p:nvPr/>
        </p:nvSpPr>
        <p:spPr bwMode="auto">
          <a:xfrm>
            <a:off x="373388" y="2094466"/>
            <a:ext cx="8395228" cy="684000"/>
          </a:xfrm>
          <a:prstGeom prst="rightArrow">
            <a:avLst>
              <a:gd name="adj1" fmla="val 100000"/>
              <a:gd name="adj2" fmla="val 13889"/>
            </a:avLst>
          </a:prstGeom>
          <a:solidFill>
            <a:srgbClr val="FFB9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E404F59B-11CC-7FB3-2CE3-DE51AFF29AC9}"/>
              </a:ext>
            </a:extLst>
          </p:cNvPr>
          <p:cNvCxnSpPr>
            <a:cxnSpLocks/>
          </p:cNvCxnSpPr>
          <p:nvPr/>
        </p:nvCxnSpPr>
        <p:spPr>
          <a:xfrm>
            <a:off x="6650197" y="1744288"/>
            <a:ext cx="0" cy="306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3E1DEB2-E9B3-492B-07B9-7A590B7FF5C1}"/>
              </a:ext>
            </a:extLst>
          </p:cNvPr>
          <p:cNvCxnSpPr>
            <a:cxnSpLocks/>
          </p:cNvCxnSpPr>
          <p:nvPr/>
        </p:nvCxnSpPr>
        <p:spPr>
          <a:xfrm>
            <a:off x="4533976" y="1744288"/>
            <a:ext cx="0" cy="306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CECA8A4-B129-9156-C5C4-43764D2BE6B2}"/>
              </a:ext>
            </a:extLst>
          </p:cNvPr>
          <p:cNvCxnSpPr>
            <a:cxnSpLocks/>
          </p:cNvCxnSpPr>
          <p:nvPr/>
        </p:nvCxnSpPr>
        <p:spPr>
          <a:xfrm>
            <a:off x="2417756" y="1744288"/>
            <a:ext cx="0" cy="306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DA7C4FE7-3164-59E8-7B06-CD2B36BEAE3F}"/>
              </a:ext>
            </a:extLst>
          </p:cNvPr>
          <p:cNvSpPr txBox="1"/>
          <p:nvPr/>
        </p:nvSpPr>
        <p:spPr>
          <a:xfrm>
            <a:off x="2559183" y="1734023"/>
            <a:ext cx="1800000" cy="307777"/>
          </a:xfrm>
          <a:prstGeom prst="rect">
            <a:avLst/>
          </a:prstGeom>
          <a:noFill/>
        </p:spPr>
        <p:txBody>
          <a:bodyPr wrap="square" rtlCol="0">
            <a:spAutoFit/>
          </a:bodyPr>
          <a:lstStyle/>
          <a:p>
            <a:pPr algn="ctr"/>
            <a:r>
              <a:rPr lang="en-US" sz="1400">
                <a:latin typeface="Aptos Black" panose="020B0004020202020204" pitchFamily="34" charset="0"/>
                <a:ea typeface="Segoe UI Black" panose="020B0A02040204020203" pitchFamily="34" charset="0"/>
              </a:rPr>
              <a:t>Test</a:t>
            </a:r>
          </a:p>
        </p:txBody>
      </p:sp>
      <p:sp>
        <p:nvSpPr>
          <p:cNvPr id="211" name="TextBox 210">
            <a:extLst>
              <a:ext uri="{FF2B5EF4-FFF2-40B4-BE49-F238E27FC236}">
                <a16:creationId xmlns:a16="http://schemas.microsoft.com/office/drawing/2014/main" id="{2D6E4996-061E-B55C-CDDC-B574CC4FC3C8}"/>
              </a:ext>
            </a:extLst>
          </p:cNvPr>
          <p:cNvSpPr txBox="1"/>
          <p:nvPr/>
        </p:nvSpPr>
        <p:spPr>
          <a:xfrm>
            <a:off x="4670845" y="1734023"/>
            <a:ext cx="1800000" cy="307777"/>
          </a:xfrm>
          <a:prstGeom prst="rect">
            <a:avLst/>
          </a:prstGeom>
          <a:noFill/>
        </p:spPr>
        <p:txBody>
          <a:bodyPr wrap="square" rtlCol="0">
            <a:spAutoFit/>
          </a:bodyPr>
          <a:lstStyle/>
          <a:p>
            <a:pPr algn="ctr"/>
            <a:r>
              <a:rPr lang="en-US" sz="1400">
                <a:latin typeface="Aptos Black" panose="020B0004020202020204" pitchFamily="34" charset="0"/>
                <a:ea typeface="Segoe UI Black" panose="020B0A02040204020203" pitchFamily="34" charset="0"/>
              </a:rPr>
              <a:t>Q.A.</a:t>
            </a:r>
          </a:p>
        </p:txBody>
      </p:sp>
      <p:sp>
        <p:nvSpPr>
          <p:cNvPr id="212" name="TextBox 211">
            <a:extLst>
              <a:ext uri="{FF2B5EF4-FFF2-40B4-BE49-F238E27FC236}">
                <a16:creationId xmlns:a16="http://schemas.microsoft.com/office/drawing/2014/main" id="{1F781B69-A1DD-5FBA-E470-EB4728823905}"/>
              </a:ext>
            </a:extLst>
          </p:cNvPr>
          <p:cNvSpPr txBox="1"/>
          <p:nvPr/>
        </p:nvSpPr>
        <p:spPr>
          <a:xfrm>
            <a:off x="6795902" y="1721667"/>
            <a:ext cx="1800000" cy="307777"/>
          </a:xfrm>
          <a:prstGeom prst="rect">
            <a:avLst/>
          </a:prstGeom>
          <a:noFill/>
        </p:spPr>
        <p:txBody>
          <a:bodyPr wrap="square" rtlCol="0">
            <a:spAutoFit/>
          </a:bodyPr>
          <a:lstStyle/>
          <a:p>
            <a:pPr algn="ctr"/>
            <a:r>
              <a:rPr lang="en-US" sz="1400">
                <a:latin typeface="Aptos Black" panose="020B0004020202020204" pitchFamily="34" charset="0"/>
                <a:ea typeface="Segoe UI Black" panose="020B0A02040204020203" pitchFamily="34" charset="0"/>
              </a:rPr>
              <a:t>Production</a:t>
            </a:r>
          </a:p>
        </p:txBody>
      </p:sp>
      <p:sp>
        <p:nvSpPr>
          <p:cNvPr id="217" name="TextBox 216">
            <a:extLst>
              <a:ext uri="{FF2B5EF4-FFF2-40B4-BE49-F238E27FC236}">
                <a16:creationId xmlns:a16="http://schemas.microsoft.com/office/drawing/2014/main" id="{AE2CDFFD-2ABF-8903-E1F4-D45F20D46EF2}"/>
              </a:ext>
            </a:extLst>
          </p:cNvPr>
          <p:cNvSpPr txBox="1"/>
          <p:nvPr/>
        </p:nvSpPr>
        <p:spPr>
          <a:xfrm>
            <a:off x="458271" y="1724396"/>
            <a:ext cx="1800000" cy="307777"/>
          </a:xfrm>
          <a:prstGeom prst="rect">
            <a:avLst/>
          </a:prstGeom>
          <a:noFill/>
        </p:spPr>
        <p:txBody>
          <a:bodyPr wrap="square" rtlCol="0">
            <a:spAutoFit/>
          </a:bodyPr>
          <a:lstStyle>
            <a:defPPr>
              <a:defRPr lang="en-US"/>
            </a:defPPr>
            <a:lvl1pPr algn="ctr">
              <a:defRPr sz="1400">
                <a:latin typeface="Aptos Black" panose="020B0004020202020204" pitchFamily="34" charset="0"/>
                <a:ea typeface="Segoe UI Black" panose="020B0A02040204020203" pitchFamily="34" charset="0"/>
              </a:defRPr>
            </a:lvl1pPr>
          </a:lstStyle>
          <a:p>
            <a:r>
              <a:rPr lang="en-US"/>
              <a:t>Development</a:t>
            </a:r>
          </a:p>
        </p:txBody>
      </p:sp>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Application Lifecyle Management</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p:txBody>
          <a:bodyPr/>
          <a:lstStyle/>
          <a:p>
            <a:r>
              <a:rPr lang="en-US"/>
              <a:t>Safely deploy customizations across environments and keep track of changes. </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7186239"/>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is ALM important?</a:t>
            </a:r>
          </a:p>
          <a:p>
            <a:pPr marL="285750" indent="-200025" defTabSz="914367">
              <a:spcBef>
                <a:spcPts val="2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rPr>
              <a:t>Copilot Studio ALM is based on the broader Power Platform ALM principles. </a:t>
            </a:r>
          </a:p>
          <a:p>
            <a:pPr marL="285750" indent="-200025" defTabSz="914367">
              <a:spcBef>
                <a:spcPts val="2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rPr>
              <a:t>They use the concept of solutions to package and deploy customizations.</a:t>
            </a:r>
          </a:p>
          <a:p>
            <a:pPr marL="0" marR="0" lvl="0" indent="0" algn="l" defTabSz="914367" rtl="0" eaLnBrk="1" fontAlgn="auto" latinLnBrk="0" hangingPunct="1">
              <a:lnSpc>
                <a:spcPct val="100000"/>
              </a:lnSpc>
              <a:spcBef>
                <a:spcPts val="1200"/>
              </a:spcBef>
              <a:spcAft>
                <a:spcPts val="4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What are ALM golden rules</a:t>
            </a:r>
            <a:r>
              <a:rPr lang="en-US" b="1" dirty="0">
                <a:solidFill>
                  <a:srgbClr val="FFFFFF">
                    <a:lumMod val="95000"/>
                  </a:srgbClr>
                </a:solidFill>
              </a:rPr>
              <a:t>?</a:t>
            </a:r>
            <a:endPar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endParaRPr>
          </a:p>
          <a:p>
            <a:pPr marL="285750" indent="-200025" defTabSz="914367">
              <a:spcBef>
                <a:spcPts val="2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rPr>
              <a:t>Work in the context of solutions</a:t>
            </a:r>
          </a:p>
          <a:p>
            <a:pPr marL="285750" indent="-200025" defTabSz="914367">
              <a:spcBef>
                <a:spcPts val="2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rPr>
              <a:t>Create separate solutions only if you need to deploy components independently. </a:t>
            </a:r>
          </a:p>
          <a:p>
            <a:pPr marL="285750" indent="-200025" defTabSz="914367">
              <a:spcBef>
                <a:spcPts val="2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rPr>
              <a:t>Use a custom publisher and prefix.</a:t>
            </a:r>
          </a:p>
          <a:p>
            <a:pPr marL="285750" indent="-200025" defTabSz="914367">
              <a:spcBef>
                <a:spcPts val="2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rPr>
              <a:t>Use environment variables for settings and secrets that change across those.</a:t>
            </a:r>
          </a:p>
          <a:p>
            <a:pPr marL="285750" indent="-200025" defTabSz="914367">
              <a:spcBef>
                <a:spcPts val="2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rPr>
              <a:t>Export and deploy solutions as managed, unless setting up a dev environment.</a:t>
            </a:r>
          </a:p>
          <a:p>
            <a:pPr marL="285750" indent="-200025" defTabSz="914367">
              <a:spcBef>
                <a:spcPts val="2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rPr>
              <a:t>Don’t do customizations outside of dev.</a:t>
            </a:r>
          </a:p>
          <a:p>
            <a:pPr marL="285750" indent="-200025" defTabSz="914367">
              <a:spcBef>
                <a:spcPts val="2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rPr>
              <a:t>Consider automating ALM for source control and automated deployments.</a:t>
            </a:r>
          </a:p>
          <a:p>
            <a:pPr defTabSz="914367">
              <a:spcBef>
                <a:spcPts val="1200"/>
              </a:spcBef>
              <a:spcAft>
                <a:spcPts val="400"/>
              </a:spcAft>
              <a:buSzTx/>
              <a:defRPr/>
            </a:pPr>
            <a:r>
              <a:rPr lang="en-US" b="1" dirty="0">
                <a:solidFill>
                  <a:srgbClr val="FFFFFF">
                    <a:lumMod val="95000"/>
                  </a:srgbClr>
                </a:solidFill>
              </a:rPr>
              <a:t>What needs to be set manually?</a:t>
            </a:r>
          </a:p>
          <a:p>
            <a:pPr marL="285750" indent="-200025" defTabSz="914367">
              <a:spcBef>
                <a:spcPts val="2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rPr>
              <a:t>Azure Application Insights integration.</a:t>
            </a:r>
          </a:p>
          <a:p>
            <a:pPr marL="285750" indent="-200025" defTabSz="914367">
              <a:spcBef>
                <a:spcPts val="2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rPr>
              <a:t>Deployed channels.</a:t>
            </a:r>
          </a:p>
          <a:p>
            <a:pPr marL="285750" indent="-200025" defTabSz="914367">
              <a:spcBef>
                <a:spcPts val="2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rPr>
              <a:t>Some security settings.</a:t>
            </a:r>
          </a:p>
          <a:p>
            <a:pPr lvl="0" defTabSz="914367">
              <a:spcBef>
                <a:spcPts val="1200"/>
              </a:spcBef>
              <a:spcAft>
                <a:spcPts val="400"/>
              </a:spcAft>
              <a:buSzTx/>
              <a:defRPr/>
            </a:pPr>
            <a:r>
              <a:rPr lang="en-US" b="1" dirty="0">
                <a:solidFill>
                  <a:srgbClr val="FFFFFF">
                    <a:lumMod val="95000"/>
                  </a:srgbClr>
                </a:solidFill>
              </a:rPr>
              <a:t>Useful resources:</a:t>
            </a:r>
          </a:p>
          <a:p>
            <a:pPr marL="285750" indent="-200025" defTabSz="914367">
              <a:spcBef>
                <a:spcPts val="2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Use environment variables</a:t>
            </a:r>
            <a:endParaRPr lang="en-US" sz="1200" dirty="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endParaRPr>
          </a:p>
          <a:p>
            <a:pPr marL="285750" indent="-200025" defTabSz="914367">
              <a:spcBef>
                <a:spcPts val="2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Power Platform ALM</a:t>
            </a:r>
            <a:endParaRPr lang="en-US" sz="1200" dirty="0">
              <a:solidFill>
                <a:srgbClr val="FFFFFF">
                  <a:lumMod val="95000"/>
                </a:srgbClr>
              </a:solidFill>
              <a:latin typeface="Aptos" panose="020B0004020202020204" pitchFamily="34" charset="0"/>
            </a:endParaRPr>
          </a:p>
          <a:p>
            <a:pPr marL="285750" indent="-200025" defTabSz="914367">
              <a:spcBef>
                <a:spcPts val="2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rPr>
              <a:t>Power Platform pipelines </a:t>
            </a:r>
            <a:endParaRPr lang="en-US" sz="1200" dirty="0">
              <a:solidFill>
                <a:srgbClr val="FFFFFF">
                  <a:lumMod val="95000"/>
                </a:srgbClr>
              </a:solidFill>
              <a:latin typeface="Aptos" panose="020B0004020202020204" pitchFamily="34" charset="0"/>
            </a:endParaRPr>
          </a:p>
          <a:p>
            <a:pPr marL="285750" indent="-200025" defTabSz="914367">
              <a:spcBef>
                <a:spcPts val="2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6">
                  <a:extLst>
                    <a:ext uri="{A12FA001-AC4F-418D-AE19-62706E023703}">
                      <ahyp:hlinkClr xmlns:ahyp="http://schemas.microsoft.com/office/drawing/2018/hyperlinkcolor" val="tx"/>
                    </a:ext>
                  </a:extLst>
                </a:hlinkClick>
              </a:rPr>
              <a:t>Azure DevOps Power Platform Build Tools</a:t>
            </a:r>
            <a:endParaRPr lang="en-US" sz="1200" dirty="0">
              <a:solidFill>
                <a:srgbClr val="FFFFFF">
                  <a:lumMod val="95000"/>
                </a:srgbClr>
              </a:solidFill>
              <a:latin typeface="Aptos" panose="020B0004020202020204" pitchFamily="34" charset="0"/>
            </a:endParaRPr>
          </a:p>
          <a:p>
            <a:pPr marL="285750" indent="-200025" defTabSz="914367">
              <a:spcBef>
                <a:spcPts val="2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7">
                  <a:extLst>
                    <a:ext uri="{A12FA001-AC4F-418D-AE19-62706E023703}">
                      <ahyp:hlinkClr xmlns:ahyp="http://schemas.microsoft.com/office/drawing/2018/hyperlinkcolor" val="tx"/>
                    </a:ext>
                  </a:extLst>
                </a:hlinkClick>
              </a:rPr>
              <a:t>GitHub Power Platform Actions</a:t>
            </a:r>
            <a:endParaRPr lang="en-US" sz="1200" dirty="0">
              <a:solidFill>
                <a:srgbClr val="FFFFFF">
                  <a:lumMod val="95000"/>
                </a:srgbClr>
              </a:solidFill>
              <a:latin typeface="Aptos" panose="020B0004020202020204" pitchFamily="34" charset="0"/>
            </a:endParaRPr>
          </a:p>
          <a:p>
            <a:pPr marL="285750" indent="-200025" defTabSz="914367">
              <a:spcBef>
                <a:spcPts val="2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8">
                  <a:extLst>
                    <a:ext uri="{A12FA001-AC4F-418D-AE19-62706E023703}">
                      <ahyp:hlinkClr xmlns:ahyp="http://schemas.microsoft.com/office/drawing/2018/hyperlinkcolor" val="tx"/>
                    </a:ext>
                  </a:extLst>
                </a:hlinkClick>
              </a:rPr>
              <a:t>ALM Accelerator for Power Platform</a:t>
            </a:r>
            <a:endParaRPr lang="en-US" sz="1200" dirty="0">
              <a:solidFill>
                <a:srgbClr val="FFFFFF">
                  <a:lumMod val="95000"/>
                </a:srgbClr>
              </a:solidFill>
              <a:latin typeface="Aptos" panose="020B0004020202020204" pitchFamily="34" charset="0"/>
            </a:endParaRPr>
          </a:p>
          <a:p>
            <a:pPr marL="285750" indent="-200025" defTabSz="914367">
              <a:spcBef>
                <a:spcPts val="2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9"/>
              </a:rPr>
              <a:t>Test Framework</a:t>
            </a:r>
            <a:endParaRPr lang="en-US" sz="1200" dirty="0">
              <a:solidFill>
                <a:srgbClr val="FFFFFF">
                  <a:lumMod val="95000"/>
                </a:srgbClr>
              </a:solidFill>
              <a:latin typeface="Aptos" panose="020B0004020202020204" pitchFamily="34" charset="0"/>
            </a:endParaRPr>
          </a:p>
        </p:txBody>
      </p:sp>
      <p:grpSp>
        <p:nvGrpSpPr>
          <p:cNvPr id="38" name="Group 37">
            <a:extLst>
              <a:ext uri="{FF2B5EF4-FFF2-40B4-BE49-F238E27FC236}">
                <a16:creationId xmlns:a16="http://schemas.microsoft.com/office/drawing/2014/main" id="{0B190B13-BE48-A5BE-DA6F-C7760D152A34}"/>
              </a:ext>
            </a:extLst>
          </p:cNvPr>
          <p:cNvGrpSpPr/>
          <p:nvPr/>
        </p:nvGrpSpPr>
        <p:grpSpPr>
          <a:xfrm>
            <a:off x="462622" y="2133273"/>
            <a:ext cx="1800000" cy="568875"/>
            <a:chOff x="491497" y="2183519"/>
            <a:chExt cx="1800000" cy="568875"/>
          </a:xfrm>
        </p:grpSpPr>
        <p:grpSp>
          <p:nvGrpSpPr>
            <p:cNvPr id="37" name="Group 36">
              <a:extLst>
                <a:ext uri="{FF2B5EF4-FFF2-40B4-BE49-F238E27FC236}">
                  <a16:creationId xmlns:a16="http://schemas.microsoft.com/office/drawing/2014/main" id="{63607E42-F3F3-99DF-2C56-F9E39809FD20}"/>
                </a:ext>
              </a:extLst>
            </p:cNvPr>
            <p:cNvGrpSpPr/>
            <p:nvPr/>
          </p:nvGrpSpPr>
          <p:grpSpPr>
            <a:xfrm>
              <a:off x="491497" y="2183519"/>
              <a:ext cx="1800000" cy="568875"/>
              <a:chOff x="491497" y="2183519"/>
              <a:chExt cx="1800000" cy="568875"/>
            </a:xfrm>
          </p:grpSpPr>
          <p:sp>
            <p:nvSpPr>
              <p:cNvPr id="22" name="Rectangle: Rounded Corners 21">
                <a:extLst>
                  <a:ext uri="{FF2B5EF4-FFF2-40B4-BE49-F238E27FC236}">
                    <a16:creationId xmlns:a16="http://schemas.microsoft.com/office/drawing/2014/main" id="{E13F1830-11EF-80A4-CA10-4499615BF790}"/>
                  </a:ext>
                </a:extLst>
              </p:cNvPr>
              <p:cNvSpPr/>
              <p:nvPr/>
            </p:nvSpPr>
            <p:spPr>
              <a:xfrm>
                <a:off x="491497" y="2212394"/>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lang="en-US" sz="1050" b="1">
                    <a:solidFill>
                      <a:schemeClr val="bg2">
                        <a:lumMod val="85000"/>
                        <a:lumOff val="15000"/>
                      </a:schemeClr>
                    </a:solidFill>
                    <a:latin typeface="Aptos" panose="020B0004020202020204" pitchFamily="34" charset="0"/>
                    <a:cs typeface="Segoe UI Semibold" panose="020B0702040204020203" pitchFamily="34" charset="0"/>
                  </a:rPr>
                  <a:t>Copilot</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Contoso Copilot</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Copilot Components </a:t>
                </a:r>
              </a:p>
            </p:txBody>
          </p:sp>
          <p:sp>
            <p:nvSpPr>
              <p:cNvPr id="36" name="TextBox 35">
                <a:extLst>
                  <a:ext uri="{FF2B5EF4-FFF2-40B4-BE49-F238E27FC236}">
                    <a16:creationId xmlns:a16="http://schemas.microsoft.com/office/drawing/2014/main" id="{68F2C74F-BF87-9109-801E-DED97CFB20C3}"/>
                  </a:ext>
                </a:extLst>
              </p:cNvPr>
              <p:cNvSpPr txBox="1"/>
              <p:nvPr/>
            </p:nvSpPr>
            <p:spPr>
              <a:xfrm>
                <a:off x="1956858" y="2183519"/>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1.0</a:t>
                </a:r>
                <a:endParaRPr lang="en-US" sz="1050"/>
              </a:p>
            </p:txBody>
          </p:sp>
        </p:grpSp>
        <p:pic>
          <p:nvPicPr>
            <p:cNvPr id="31" name="Graphic 30" descr="Unlock outline">
              <a:extLst>
                <a:ext uri="{FF2B5EF4-FFF2-40B4-BE49-F238E27FC236}">
                  <a16:creationId xmlns:a16="http://schemas.microsoft.com/office/drawing/2014/main" id="{AEE4B07E-C58F-641F-4FE3-6BBACF8F1C5A}"/>
                </a:ext>
              </a:extLst>
            </p:cNvPr>
            <p:cNvPicPr>
              <a:picLocks noChangeAspect="1"/>
            </p:cNvPicPr>
            <p:nvPr/>
          </p:nvPicPr>
          <p:blipFill>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062812" y="2519176"/>
              <a:ext cx="216000" cy="216000"/>
            </a:xfrm>
            <a:prstGeom prst="rect">
              <a:avLst/>
            </a:prstGeom>
          </p:spPr>
        </p:pic>
      </p:grpSp>
      <p:grpSp>
        <p:nvGrpSpPr>
          <p:cNvPr id="43" name="Group 42">
            <a:extLst>
              <a:ext uri="{FF2B5EF4-FFF2-40B4-BE49-F238E27FC236}">
                <a16:creationId xmlns:a16="http://schemas.microsoft.com/office/drawing/2014/main" id="{D62B5363-A526-4B45-FCD9-9E38384BEB4D}"/>
              </a:ext>
            </a:extLst>
          </p:cNvPr>
          <p:cNvGrpSpPr/>
          <p:nvPr/>
        </p:nvGrpSpPr>
        <p:grpSpPr>
          <a:xfrm>
            <a:off x="462622" y="2981870"/>
            <a:ext cx="1800000" cy="556698"/>
            <a:chOff x="485622" y="2837271"/>
            <a:chExt cx="1800000" cy="556698"/>
          </a:xfrm>
        </p:grpSpPr>
        <p:sp>
          <p:nvSpPr>
            <p:cNvPr id="32" name="Rectangle: Rounded Corners 31">
              <a:extLst>
                <a:ext uri="{FF2B5EF4-FFF2-40B4-BE49-F238E27FC236}">
                  <a16:creationId xmlns:a16="http://schemas.microsoft.com/office/drawing/2014/main" id="{67B0EEFC-0554-60C3-096E-AFE702220DC3}"/>
                </a:ext>
              </a:extLst>
            </p:cNvPr>
            <p:cNvSpPr/>
            <p:nvPr/>
          </p:nvSpPr>
          <p:spPr>
            <a:xfrm>
              <a:off x="485622" y="2853969"/>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a:r>
                <a:rPr lang="en-US" sz="1050" b="1">
                  <a:solidFill>
                    <a:schemeClr val="bg2">
                      <a:lumMod val="85000"/>
                      <a:lumOff val="15000"/>
                    </a:schemeClr>
                  </a:solidFill>
                  <a:latin typeface="Aptos" panose="020B0004020202020204" pitchFamily="34" charset="0"/>
                  <a:cs typeface="Segoe UI Semibold" panose="020B0702040204020203" pitchFamily="34" charset="0"/>
                </a:rPr>
                <a:t>Cloud Flows</a:t>
              </a:r>
              <a:endParaRPr lang="en-US" sz="900">
                <a:solidFill>
                  <a:schemeClr val="bg1">
                    <a:lumMod val="65000"/>
                    <a:lumOff val="35000"/>
                  </a:schemeClr>
                </a:solidFill>
                <a:latin typeface="Aptos SemiBold" panose="020B0004020202020204" pitchFamily="34" charset="0"/>
                <a:cs typeface="Segoe UI Semibold" panose="020B0702040204020203" pitchFamily="34" charset="0"/>
              </a:endParaRP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ServiceNow Flow</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Internal API Flow</a:t>
              </a:r>
            </a:p>
          </p:txBody>
        </p:sp>
        <p:pic>
          <p:nvPicPr>
            <p:cNvPr id="39" name="Graphic 38" descr="Unlock outline">
              <a:extLst>
                <a:ext uri="{FF2B5EF4-FFF2-40B4-BE49-F238E27FC236}">
                  <a16:creationId xmlns:a16="http://schemas.microsoft.com/office/drawing/2014/main" id="{AC70DCC5-FBB5-3938-1D52-E8D0243E0F3C}"/>
                </a:ext>
              </a:extLst>
            </p:cNvPr>
            <p:cNvPicPr>
              <a:picLocks noChangeAspect="1"/>
            </p:cNvPicPr>
            <p:nvPr/>
          </p:nvPicPr>
          <p:blipFill>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060606" y="3154158"/>
              <a:ext cx="216000" cy="216000"/>
            </a:xfrm>
            <a:prstGeom prst="rect">
              <a:avLst/>
            </a:prstGeom>
          </p:spPr>
        </p:pic>
        <p:sp>
          <p:nvSpPr>
            <p:cNvPr id="40" name="TextBox 39">
              <a:extLst>
                <a:ext uri="{FF2B5EF4-FFF2-40B4-BE49-F238E27FC236}">
                  <a16:creationId xmlns:a16="http://schemas.microsoft.com/office/drawing/2014/main" id="{854B8D60-D50B-FA8E-0B11-8300C122AA02}"/>
                </a:ext>
              </a:extLst>
            </p:cNvPr>
            <p:cNvSpPr txBox="1"/>
            <p:nvPr/>
          </p:nvSpPr>
          <p:spPr>
            <a:xfrm>
              <a:off x="1948119" y="2837271"/>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1.2</a:t>
              </a:r>
              <a:endParaRPr lang="en-US" sz="1050"/>
            </a:p>
          </p:txBody>
        </p:sp>
      </p:grpSp>
      <p:grpSp>
        <p:nvGrpSpPr>
          <p:cNvPr id="1048" name="Group 1047">
            <a:extLst>
              <a:ext uri="{FF2B5EF4-FFF2-40B4-BE49-F238E27FC236}">
                <a16:creationId xmlns:a16="http://schemas.microsoft.com/office/drawing/2014/main" id="{B7A3CC82-4A2F-0225-0636-58B77F2B5467}"/>
              </a:ext>
            </a:extLst>
          </p:cNvPr>
          <p:cNvGrpSpPr/>
          <p:nvPr/>
        </p:nvGrpSpPr>
        <p:grpSpPr>
          <a:xfrm>
            <a:off x="462622" y="3802764"/>
            <a:ext cx="1800000" cy="707811"/>
            <a:chOff x="462622" y="3659474"/>
            <a:chExt cx="1800000" cy="707811"/>
          </a:xfrm>
        </p:grpSpPr>
        <p:sp>
          <p:nvSpPr>
            <p:cNvPr id="34" name="Rectangle: Rounded Corners 33">
              <a:extLst>
                <a:ext uri="{FF2B5EF4-FFF2-40B4-BE49-F238E27FC236}">
                  <a16:creationId xmlns:a16="http://schemas.microsoft.com/office/drawing/2014/main" id="{C77DB968-106D-61EA-28EB-DFDFAAEEA70E}"/>
                </a:ext>
              </a:extLst>
            </p:cNvPr>
            <p:cNvSpPr/>
            <p:nvPr/>
          </p:nvSpPr>
          <p:spPr>
            <a:xfrm>
              <a:off x="462622" y="3683285"/>
              <a:ext cx="180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a:r>
                <a:rPr lang="en-US" sz="1050" b="1">
                  <a:solidFill>
                    <a:schemeClr val="bg2">
                      <a:lumMod val="85000"/>
                      <a:lumOff val="15000"/>
                    </a:schemeClr>
                  </a:solidFill>
                  <a:latin typeface="Aptos" panose="020B0004020202020204" pitchFamily="34" charset="0"/>
                  <a:cs typeface="Segoe UI Semibold" panose="020B0702040204020203" pitchFamily="34" charset="0"/>
                </a:rPr>
                <a:t>Connectors &amp; Variables</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Connection Reference</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Env. Variables</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Custom Connector</a:t>
              </a:r>
            </a:p>
          </p:txBody>
        </p:sp>
        <p:pic>
          <p:nvPicPr>
            <p:cNvPr id="41" name="Graphic 40" descr="Unlock outline">
              <a:extLst>
                <a:ext uri="{FF2B5EF4-FFF2-40B4-BE49-F238E27FC236}">
                  <a16:creationId xmlns:a16="http://schemas.microsoft.com/office/drawing/2014/main" id="{AA32B487-6185-D8AE-CC24-7DE4E715F3D7}"/>
                </a:ext>
              </a:extLst>
            </p:cNvPr>
            <p:cNvPicPr>
              <a:picLocks noChangeAspect="1"/>
            </p:cNvPicPr>
            <p:nvPr/>
          </p:nvPicPr>
          <p:blipFill>
            <a:blip r:embed="rId10" cstate="hq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046622" y="4119151"/>
              <a:ext cx="216000" cy="216000"/>
            </a:xfrm>
            <a:prstGeom prst="rect">
              <a:avLst/>
            </a:prstGeom>
          </p:spPr>
        </p:pic>
        <p:sp>
          <p:nvSpPr>
            <p:cNvPr id="42" name="TextBox 41">
              <a:extLst>
                <a:ext uri="{FF2B5EF4-FFF2-40B4-BE49-F238E27FC236}">
                  <a16:creationId xmlns:a16="http://schemas.microsoft.com/office/drawing/2014/main" id="{0B2ECE99-94B7-895D-774E-0419DFC10830}"/>
                </a:ext>
              </a:extLst>
            </p:cNvPr>
            <p:cNvSpPr txBox="1"/>
            <p:nvPr/>
          </p:nvSpPr>
          <p:spPr>
            <a:xfrm>
              <a:off x="1923632" y="3659474"/>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1.3</a:t>
              </a:r>
              <a:endParaRPr lang="en-US" sz="1050"/>
            </a:p>
          </p:txBody>
        </p:sp>
      </p:grpSp>
      <p:grpSp>
        <p:nvGrpSpPr>
          <p:cNvPr id="56" name="Group 55">
            <a:extLst>
              <a:ext uri="{FF2B5EF4-FFF2-40B4-BE49-F238E27FC236}">
                <a16:creationId xmlns:a16="http://schemas.microsoft.com/office/drawing/2014/main" id="{63A5D10F-6CD6-8C87-65D8-AB3D88F4448B}"/>
              </a:ext>
            </a:extLst>
          </p:cNvPr>
          <p:cNvGrpSpPr/>
          <p:nvPr/>
        </p:nvGrpSpPr>
        <p:grpSpPr>
          <a:xfrm>
            <a:off x="2580466" y="2133273"/>
            <a:ext cx="1800000" cy="568875"/>
            <a:chOff x="2562985" y="2192702"/>
            <a:chExt cx="1800000" cy="568875"/>
          </a:xfrm>
        </p:grpSpPr>
        <p:grpSp>
          <p:nvGrpSpPr>
            <p:cNvPr id="46" name="Group 45">
              <a:extLst>
                <a:ext uri="{FF2B5EF4-FFF2-40B4-BE49-F238E27FC236}">
                  <a16:creationId xmlns:a16="http://schemas.microsoft.com/office/drawing/2014/main" id="{381B96C6-ECB0-D0E0-78C0-05E7F77212D9}"/>
                </a:ext>
              </a:extLst>
            </p:cNvPr>
            <p:cNvGrpSpPr/>
            <p:nvPr/>
          </p:nvGrpSpPr>
          <p:grpSpPr>
            <a:xfrm>
              <a:off x="2562985" y="2192702"/>
              <a:ext cx="1800000" cy="568875"/>
              <a:chOff x="491497" y="2183519"/>
              <a:chExt cx="1800000" cy="568875"/>
            </a:xfrm>
          </p:grpSpPr>
          <p:sp>
            <p:nvSpPr>
              <p:cNvPr id="48" name="Rectangle: Rounded Corners 47">
                <a:extLst>
                  <a:ext uri="{FF2B5EF4-FFF2-40B4-BE49-F238E27FC236}">
                    <a16:creationId xmlns:a16="http://schemas.microsoft.com/office/drawing/2014/main" id="{38B89E24-2DB3-26A9-A0AD-5E0E7646A4AA}"/>
                  </a:ext>
                </a:extLst>
              </p:cNvPr>
              <p:cNvSpPr/>
              <p:nvPr/>
            </p:nvSpPr>
            <p:spPr>
              <a:xfrm>
                <a:off x="491497" y="2212394"/>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lang="en-US" sz="1050" b="1">
                    <a:solidFill>
                      <a:schemeClr val="bg2">
                        <a:lumMod val="85000"/>
                        <a:lumOff val="15000"/>
                      </a:schemeClr>
                    </a:solidFill>
                    <a:latin typeface="Aptos" panose="020B0004020202020204" pitchFamily="34" charset="0"/>
                    <a:cs typeface="Segoe UI Semibold" panose="020B0702040204020203" pitchFamily="34" charset="0"/>
                  </a:rPr>
                  <a:t>Copilot</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Contoso Copilot</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Copilot Components </a:t>
                </a:r>
              </a:p>
            </p:txBody>
          </p:sp>
          <p:sp>
            <p:nvSpPr>
              <p:cNvPr id="49" name="TextBox 48">
                <a:extLst>
                  <a:ext uri="{FF2B5EF4-FFF2-40B4-BE49-F238E27FC236}">
                    <a16:creationId xmlns:a16="http://schemas.microsoft.com/office/drawing/2014/main" id="{A0AF5972-3F7F-1ECF-DDD5-5F3B9062DC07}"/>
                  </a:ext>
                </a:extLst>
              </p:cNvPr>
              <p:cNvSpPr txBox="1"/>
              <p:nvPr/>
            </p:nvSpPr>
            <p:spPr>
              <a:xfrm>
                <a:off x="1956858" y="2183519"/>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1.0</a:t>
                </a:r>
                <a:endParaRPr lang="en-US" sz="1050"/>
              </a:p>
            </p:txBody>
          </p:sp>
        </p:grpSp>
        <p:pic>
          <p:nvPicPr>
            <p:cNvPr id="55" name="Graphic 54" descr="Lock with solid fill">
              <a:extLst>
                <a:ext uri="{FF2B5EF4-FFF2-40B4-BE49-F238E27FC236}">
                  <a16:creationId xmlns:a16="http://schemas.microsoft.com/office/drawing/2014/main" id="{6BC70379-3BC9-3F8D-C969-754FACB0A1D9}"/>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140884" y="2527077"/>
              <a:ext cx="216000" cy="216000"/>
            </a:xfrm>
            <a:prstGeom prst="rect">
              <a:avLst/>
            </a:prstGeom>
          </p:spPr>
        </p:pic>
      </p:grpSp>
      <p:grpSp>
        <p:nvGrpSpPr>
          <p:cNvPr id="57" name="Group 56">
            <a:extLst>
              <a:ext uri="{FF2B5EF4-FFF2-40B4-BE49-F238E27FC236}">
                <a16:creationId xmlns:a16="http://schemas.microsoft.com/office/drawing/2014/main" id="{D0A96204-85E3-E628-B8EB-68A7F565E1BE}"/>
              </a:ext>
            </a:extLst>
          </p:cNvPr>
          <p:cNvGrpSpPr/>
          <p:nvPr/>
        </p:nvGrpSpPr>
        <p:grpSpPr>
          <a:xfrm>
            <a:off x="4698310" y="2133273"/>
            <a:ext cx="1800000" cy="568875"/>
            <a:chOff x="2562985" y="2192702"/>
            <a:chExt cx="1800000" cy="568875"/>
          </a:xfrm>
        </p:grpSpPr>
        <p:grpSp>
          <p:nvGrpSpPr>
            <p:cNvPr id="58" name="Group 57">
              <a:extLst>
                <a:ext uri="{FF2B5EF4-FFF2-40B4-BE49-F238E27FC236}">
                  <a16:creationId xmlns:a16="http://schemas.microsoft.com/office/drawing/2014/main" id="{8FD4817E-7A88-AF32-622A-C9FF46361C37}"/>
                </a:ext>
              </a:extLst>
            </p:cNvPr>
            <p:cNvGrpSpPr/>
            <p:nvPr/>
          </p:nvGrpSpPr>
          <p:grpSpPr>
            <a:xfrm>
              <a:off x="2562985" y="2192702"/>
              <a:ext cx="1800000" cy="568875"/>
              <a:chOff x="491497" y="2183519"/>
              <a:chExt cx="1800000" cy="568875"/>
            </a:xfrm>
          </p:grpSpPr>
          <p:sp>
            <p:nvSpPr>
              <p:cNvPr id="60" name="Rectangle: Rounded Corners 59">
                <a:extLst>
                  <a:ext uri="{FF2B5EF4-FFF2-40B4-BE49-F238E27FC236}">
                    <a16:creationId xmlns:a16="http://schemas.microsoft.com/office/drawing/2014/main" id="{01F80CDF-88EB-9D31-A1BA-060DE55C634B}"/>
                  </a:ext>
                </a:extLst>
              </p:cNvPr>
              <p:cNvSpPr/>
              <p:nvPr/>
            </p:nvSpPr>
            <p:spPr>
              <a:xfrm>
                <a:off x="491497" y="2212394"/>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lang="en-US" sz="1050" b="1">
                    <a:solidFill>
                      <a:schemeClr val="bg2">
                        <a:lumMod val="85000"/>
                        <a:lumOff val="15000"/>
                      </a:schemeClr>
                    </a:solidFill>
                    <a:latin typeface="Aptos" panose="020B0004020202020204" pitchFamily="34" charset="0"/>
                    <a:cs typeface="Segoe UI Semibold" panose="020B0702040204020203" pitchFamily="34" charset="0"/>
                  </a:rPr>
                  <a:t>Copilot</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Contoso Copilot</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Copilot Components </a:t>
                </a:r>
              </a:p>
            </p:txBody>
          </p:sp>
          <p:sp>
            <p:nvSpPr>
              <p:cNvPr id="61" name="TextBox 60">
                <a:extLst>
                  <a:ext uri="{FF2B5EF4-FFF2-40B4-BE49-F238E27FC236}">
                    <a16:creationId xmlns:a16="http://schemas.microsoft.com/office/drawing/2014/main" id="{528E2995-B670-53CD-F695-9BD5B0A54062}"/>
                  </a:ext>
                </a:extLst>
              </p:cNvPr>
              <p:cNvSpPr txBox="1"/>
              <p:nvPr/>
            </p:nvSpPr>
            <p:spPr>
              <a:xfrm>
                <a:off x="1956858" y="2183519"/>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1.0</a:t>
                </a:r>
                <a:endParaRPr lang="en-US" sz="1050"/>
              </a:p>
            </p:txBody>
          </p:sp>
        </p:grpSp>
        <p:pic>
          <p:nvPicPr>
            <p:cNvPr id="59" name="Graphic 58" descr="Lock with solid fill">
              <a:extLst>
                <a:ext uri="{FF2B5EF4-FFF2-40B4-BE49-F238E27FC236}">
                  <a16:creationId xmlns:a16="http://schemas.microsoft.com/office/drawing/2014/main" id="{7E775FA5-39D1-4F83-F08A-40A1B587F42C}"/>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140884" y="2527077"/>
              <a:ext cx="216000" cy="216000"/>
            </a:xfrm>
            <a:prstGeom prst="rect">
              <a:avLst/>
            </a:prstGeom>
          </p:spPr>
        </p:pic>
      </p:grpSp>
      <p:grpSp>
        <p:nvGrpSpPr>
          <p:cNvPr id="62" name="Group 61">
            <a:extLst>
              <a:ext uri="{FF2B5EF4-FFF2-40B4-BE49-F238E27FC236}">
                <a16:creationId xmlns:a16="http://schemas.microsoft.com/office/drawing/2014/main" id="{92C7EA95-3B31-437F-81A2-7BDB3A311DE1}"/>
              </a:ext>
            </a:extLst>
          </p:cNvPr>
          <p:cNvGrpSpPr/>
          <p:nvPr/>
        </p:nvGrpSpPr>
        <p:grpSpPr>
          <a:xfrm>
            <a:off x="6816155" y="2133273"/>
            <a:ext cx="1800000" cy="568875"/>
            <a:chOff x="2562985" y="2192702"/>
            <a:chExt cx="1800000" cy="568875"/>
          </a:xfrm>
        </p:grpSpPr>
        <p:grpSp>
          <p:nvGrpSpPr>
            <p:cNvPr id="63" name="Group 62">
              <a:extLst>
                <a:ext uri="{FF2B5EF4-FFF2-40B4-BE49-F238E27FC236}">
                  <a16:creationId xmlns:a16="http://schemas.microsoft.com/office/drawing/2014/main" id="{0AD03EE6-8B93-A7EC-0C69-4CE0CFBCD0F4}"/>
                </a:ext>
              </a:extLst>
            </p:cNvPr>
            <p:cNvGrpSpPr/>
            <p:nvPr/>
          </p:nvGrpSpPr>
          <p:grpSpPr>
            <a:xfrm>
              <a:off x="2562985" y="2192702"/>
              <a:ext cx="1800000" cy="568875"/>
              <a:chOff x="491497" y="2183519"/>
              <a:chExt cx="1800000" cy="568875"/>
            </a:xfrm>
          </p:grpSpPr>
          <p:sp>
            <p:nvSpPr>
              <p:cNvPr id="1025" name="Rectangle: Rounded Corners 1024">
                <a:extLst>
                  <a:ext uri="{FF2B5EF4-FFF2-40B4-BE49-F238E27FC236}">
                    <a16:creationId xmlns:a16="http://schemas.microsoft.com/office/drawing/2014/main" id="{CACE4A77-1390-316D-558A-D1446CA4A808}"/>
                  </a:ext>
                </a:extLst>
              </p:cNvPr>
              <p:cNvSpPr/>
              <p:nvPr/>
            </p:nvSpPr>
            <p:spPr>
              <a:xfrm>
                <a:off x="491497" y="2212394"/>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lang="en-US" sz="1050" b="1">
                    <a:solidFill>
                      <a:schemeClr val="bg2">
                        <a:lumMod val="85000"/>
                        <a:lumOff val="15000"/>
                      </a:schemeClr>
                    </a:solidFill>
                    <a:latin typeface="Aptos" panose="020B0004020202020204" pitchFamily="34" charset="0"/>
                    <a:cs typeface="Segoe UI Semibold" panose="020B0702040204020203" pitchFamily="34" charset="0"/>
                  </a:rPr>
                  <a:t>Copilot</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Contoso Copilot</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Copilot Components </a:t>
                </a:r>
              </a:p>
            </p:txBody>
          </p:sp>
          <p:sp>
            <p:nvSpPr>
              <p:cNvPr id="1027" name="TextBox 1026">
                <a:extLst>
                  <a:ext uri="{FF2B5EF4-FFF2-40B4-BE49-F238E27FC236}">
                    <a16:creationId xmlns:a16="http://schemas.microsoft.com/office/drawing/2014/main" id="{FE78E9B5-348E-921F-F37A-C5304A849130}"/>
                  </a:ext>
                </a:extLst>
              </p:cNvPr>
              <p:cNvSpPr txBox="1"/>
              <p:nvPr/>
            </p:nvSpPr>
            <p:spPr>
              <a:xfrm>
                <a:off x="1956858" y="2183519"/>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1.0</a:t>
                </a:r>
                <a:endParaRPr lang="en-US" sz="1050"/>
              </a:p>
            </p:txBody>
          </p:sp>
        </p:grpSp>
        <p:pic>
          <p:nvPicPr>
            <p:cNvPr id="1024" name="Graphic 1023" descr="Lock with solid fill">
              <a:extLst>
                <a:ext uri="{FF2B5EF4-FFF2-40B4-BE49-F238E27FC236}">
                  <a16:creationId xmlns:a16="http://schemas.microsoft.com/office/drawing/2014/main" id="{F6F420A3-766C-7EE6-C11A-A8CC7D4CA3CD}"/>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140884" y="2527077"/>
              <a:ext cx="216000" cy="216000"/>
            </a:xfrm>
            <a:prstGeom prst="rect">
              <a:avLst/>
            </a:prstGeom>
          </p:spPr>
        </p:pic>
      </p:grpSp>
      <p:grpSp>
        <p:nvGrpSpPr>
          <p:cNvPr id="1033" name="Group 1032">
            <a:extLst>
              <a:ext uri="{FF2B5EF4-FFF2-40B4-BE49-F238E27FC236}">
                <a16:creationId xmlns:a16="http://schemas.microsoft.com/office/drawing/2014/main" id="{EAE022E7-7C2E-64CB-DC55-9AD9F9EF9AEC}"/>
              </a:ext>
            </a:extLst>
          </p:cNvPr>
          <p:cNvGrpSpPr/>
          <p:nvPr/>
        </p:nvGrpSpPr>
        <p:grpSpPr>
          <a:xfrm>
            <a:off x="2579577" y="2981870"/>
            <a:ext cx="1800889" cy="556698"/>
            <a:chOff x="2562985" y="2931185"/>
            <a:chExt cx="1800889" cy="556698"/>
          </a:xfrm>
        </p:grpSpPr>
        <p:grpSp>
          <p:nvGrpSpPr>
            <p:cNvPr id="1028" name="Group 1027">
              <a:extLst>
                <a:ext uri="{FF2B5EF4-FFF2-40B4-BE49-F238E27FC236}">
                  <a16:creationId xmlns:a16="http://schemas.microsoft.com/office/drawing/2014/main" id="{E5EF7412-8DAF-01BA-99E9-123EC396FE0C}"/>
                </a:ext>
              </a:extLst>
            </p:cNvPr>
            <p:cNvGrpSpPr/>
            <p:nvPr/>
          </p:nvGrpSpPr>
          <p:grpSpPr>
            <a:xfrm>
              <a:off x="2562985" y="2931185"/>
              <a:ext cx="1800000" cy="556698"/>
              <a:chOff x="485622" y="2837271"/>
              <a:chExt cx="1800000" cy="556698"/>
            </a:xfrm>
          </p:grpSpPr>
          <p:sp>
            <p:nvSpPr>
              <p:cNvPr id="1029" name="Rectangle: Rounded Corners 1028">
                <a:extLst>
                  <a:ext uri="{FF2B5EF4-FFF2-40B4-BE49-F238E27FC236}">
                    <a16:creationId xmlns:a16="http://schemas.microsoft.com/office/drawing/2014/main" id="{F11E2550-02F5-090D-1059-81B61410BFF7}"/>
                  </a:ext>
                </a:extLst>
              </p:cNvPr>
              <p:cNvSpPr/>
              <p:nvPr/>
            </p:nvSpPr>
            <p:spPr>
              <a:xfrm>
                <a:off x="485622" y="2853969"/>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a:r>
                  <a:rPr lang="en-US" sz="1050" b="1">
                    <a:solidFill>
                      <a:schemeClr val="bg2">
                        <a:lumMod val="85000"/>
                        <a:lumOff val="15000"/>
                      </a:schemeClr>
                    </a:solidFill>
                    <a:latin typeface="Aptos" panose="020B0004020202020204" pitchFamily="34" charset="0"/>
                    <a:cs typeface="Segoe UI Semibold" panose="020B0702040204020203" pitchFamily="34" charset="0"/>
                  </a:rPr>
                  <a:t>Cloud Flows</a:t>
                </a:r>
                <a:endParaRPr lang="en-US" sz="900">
                  <a:solidFill>
                    <a:schemeClr val="bg1">
                      <a:lumMod val="65000"/>
                      <a:lumOff val="35000"/>
                    </a:schemeClr>
                  </a:solidFill>
                  <a:latin typeface="Aptos SemiBold" panose="020B0004020202020204" pitchFamily="34" charset="0"/>
                  <a:cs typeface="Segoe UI Semibold" panose="020B0702040204020203" pitchFamily="34" charset="0"/>
                </a:endParaRP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ServiceNow Flow</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Internal API Flow</a:t>
                </a:r>
              </a:p>
            </p:txBody>
          </p:sp>
          <p:sp>
            <p:nvSpPr>
              <p:cNvPr id="1031" name="TextBox 1030">
                <a:extLst>
                  <a:ext uri="{FF2B5EF4-FFF2-40B4-BE49-F238E27FC236}">
                    <a16:creationId xmlns:a16="http://schemas.microsoft.com/office/drawing/2014/main" id="{AB4356E3-0B79-9425-20C6-CCF184CACD50}"/>
                  </a:ext>
                </a:extLst>
              </p:cNvPr>
              <p:cNvSpPr txBox="1"/>
              <p:nvPr/>
            </p:nvSpPr>
            <p:spPr>
              <a:xfrm>
                <a:off x="1948119" y="2837271"/>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1.1</a:t>
                </a:r>
                <a:endParaRPr lang="en-US" sz="1050"/>
              </a:p>
            </p:txBody>
          </p:sp>
        </p:grpSp>
        <p:pic>
          <p:nvPicPr>
            <p:cNvPr id="1032" name="Graphic 1031" descr="Lock with solid fill">
              <a:extLst>
                <a:ext uri="{FF2B5EF4-FFF2-40B4-BE49-F238E27FC236}">
                  <a16:creationId xmlns:a16="http://schemas.microsoft.com/office/drawing/2014/main" id="{99066DA6-EE07-F3A4-C4ED-BF020E25AFC8}"/>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147874" y="3257755"/>
              <a:ext cx="216000" cy="216000"/>
            </a:xfrm>
            <a:prstGeom prst="rect">
              <a:avLst/>
            </a:prstGeom>
          </p:spPr>
        </p:pic>
      </p:grpSp>
      <p:grpSp>
        <p:nvGrpSpPr>
          <p:cNvPr id="1034" name="Group 1033">
            <a:extLst>
              <a:ext uri="{FF2B5EF4-FFF2-40B4-BE49-F238E27FC236}">
                <a16:creationId xmlns:a16="http://schemas.microsoft.com/office/drawing/2014/main" id="{021E1394-314D-F905-5C7C-02620EB2B4BE}"/>
              </a:ext>
            </a:extLst>
          </p:cNvPr>
          <p:cNvGrpSpPr/>
          <p:nvPr/>
        </p:nvGrpSpPr>
        <p:grpSpPr>
          <a:xfrm>
            <a:off x="4697421" y="2981870"/>
            <a:ext cx="1800889" cy="556698"/>
            <a:chOff x="2562985" y="2931185"/>
            <a:chExt cx="1800889" cy="556698"/>
          </a:xfrm>
        </p:grpSpPr>
        <p:grpSp>
          <p:nvGrpSpPr>
            <p:cNvPr id="1035" name="Group 1034">
              <a:extLst>
                <a:ext uri="{FF2B5EF4-FFF2-40B4-BE49-F238E27FC236}">
                  <a16:creationId xmlns:a16="http://schemas.microsoft.com/office/drawing/2014/main" id="{75428C61-7DFC-E409-0A7F-AE9FFA7D9C21}"/>
                </a:ext>
              </a:extLst>
            </p:cNvPr>
            <p:cNvGrpSpPr/>
            <p:nvPr/>
          </p:nvGrpSpPr>
          <p:grpSpPr>
            <a:xfrm>
              <a:off x="2562985" y="2931185"/>
              <a:ext cx="1800000" cy="556698"/>
              <a:chOff x="485622" y="2837271"/>
              <a:chExt cx="1800000" cy="556698"/>
            </a:xfrm>
          </p:grpSpPr>
          <p:sp>
            <p:nvSpPr>
              <p:cNvPr id="1037" name="Rectangle: Rounded Corners 1036">
                <a:extLst>
                  <a:ext uri="{FF2B5EF4-FFF2-40B4-BE49-F238E27FC236}">
                    <a16:creationId xmlns:a16="http://schemas.microsoft.com/office/drawing/2014/main" id="{A331E658-B9E4-3DC9-E84B-FB8558F571EC}"/>
                  </a:ext>
                </a:extLst>
              </p:cNvPr>
              <p:cNvSpPr/>
              <p:nvPr/>
            </p:nvSpPr>
            <p:spPr>
              <a:xfrm>
                <a:off x="485622" y="2853969"/>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a:r>
                  <a:rPr lang="en-US" sz="1050" b="1">
                    <a:solidFill>
                      <a:schemeClr val="bg2">
                        <a:lumMod val="85000"/>
                        <a:lumOff val="15000"/>
                      </a:schemeClr>
                    </a:solidFill>
                    <a:latin typeface="Aptos" panose="020B0004020202020204" pitchFamily="34" charset="0"/>
                    <a:cs typeface="Segoe UI Semibold" panose="020B0702040204020203" pitchFamily="34" charset="0"/>
                  </a:rPr>
                  <a:t>Cloud Flows</a:t>
                </a:r>
                <a:endParaRPr lang="en-US" sz="900">
                  <a:solidFill>
                    <a:schemeClr val="bg1">
                      <a:lumMod val="65000"/>
                      <a:lumOff val="35000"/>
                    </a:schemeClr>
                  </a:solidFill>
                  <a:latin typeface="Aptos SemiBold" panose="020B0004020202020204" pitchFamily="34" charset="0"/>
                  <a:cs typeface="Segoe UI Semibold" panose="020B0702040204020203" pitchFamily="34" charset="0"/>
                </a:endParaRP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ServiceNow Flow</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Internal API Flow</a:t>
                </a:r>
              </a:p>
            </p:txBody>
          </p:sp>
          <p:sp>
            <p:nvSpPr>
              <p:cNvPr id="1038" name="TextBox 1037">
                <a:extLst>
                  <a:ext uri="{FF2B5EF4-FFF2-40B4-BE49-F238E27FC236}">
                    <a16:creationId xmlns:a16="http://schemas.microsoft.com/office/drawing/2014/main" id="{9ABD968A-B84C-A34B-F22C-8B78C538288F}"/>
                  </a:ext>
                </a:extLst>
              </p:cNvPr>
              <p:cNvSpPr txBox="1"/>
              <p:nvPr/>
            </p:nvSpPr>
            <p:spPr>
              <a:xfrm>
                <a:off x="1948119" y="2837271"/>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1.1</a:t>
                </a:r>
                <a:endParaRPr lang="en-US" sz="1050"/>
              </a:p>
            </p:txBody>
          </p:sp>
        </p:grpSp>
        <p:pic>
          <p:nvPicPr>
            <p:cNvPr id="1036" name="Graphic 1035" descr="Lock with solid fill">
              <a:extLst>
                <a:ext uri="{FF2B5EF4-FFF2-40B4-BE49-F238E27FC236}">
                  <a16:creationId xmlns:a16="http://schemas.microsoft.com/office/drawing/2014/main" id="{EB3BEE4A-7211-0911-9A5E-6E7347528EFB}"/>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147874" y="3257755"/>
              <a:ext cx="216000" cy="216000"/>
            </a:xfrm>
            <a:prstGeom prst="rect">
              <a:avLst/>
            </a:prstGeom>
          </p:spPr>
        </p:pic>
      </p:grpSp>
      <p:grpSp>
        <p:nvGrpSpPr>
          <p:cNvPr id="1039" name="Group 1038">
            <a:extLst>
              <a:ext uri="{FF2B5EF4-FFF2-40B4-BE49-F238E27FC236}">
                <a16:creationId xmlns:a16="http://schemas.microsoft.com/office/drawing/2014/main" id="{3CE50277-F1CD-0871-7ACC-34ECDA947C11}"/>
              </a:ext>
            </a:extLst>
          </p:cNvPr>
          <p:cNvGrpSpPr/>
          <p:nvPr/>
        </p:nvGrpSpPr>
        <p:grpSpPr>
          <a:xfrm>
            <a:off x="6815266" y="2981870"/>
            <a:ext cx="1800889" cy="556698"/>
            <a:chOff x="2562985" y="2931185"/>
            <a:chExt cx="1800889" cy="556698"/>
          </a:xfrm>
        </p:grpSpPr>
        <p:grpSp>
          <p:nvGrpSpPr>
            <p:cNvPr id="1040" name="Group 1039">
              <a:extLst>
                <a:ext uri="{FF2B5EF4-FFF2-40B4-BE49-F238E27FC236}">
                  <a16:creationId xmlns:a16="http://schemas.microsoft.com/office/drawing/2014/main" id="{2AA98A10-073C-6F70-D8C7-2B6349CFF2F0}"/>
                </a:ext>
              </a:extLst>
            </p:cNvPr>
            <p:cNvGrpSpPr/>
            <p:nvPr/>
          </p:nvGrpSpPr>
          <p:grpSpPr>
            <a:xfrm>
              <a:off x="2562985" y="2931185"/>
              <a:ext cx="1800000" cy="556698"/>
              <a:chOff x="485622" y="2837271"/>
              <a:chExt cx="1800000" cy="556698"/>
            </a:xfrm>
          </p:grpSpPr>
          <p:sp>
            <p:nvSpPr>
              <p:cNvPr id="1042" name="Rectangle: Rounded Corners 1041">
                <a:extLst>
                  <a:ext uri="{FF2B5EF4-FFF2-40B4-BE49-F238E27FC236}">
                    <a16:creationId xmlns:a16="http://schemas.microsoft.com/office/drawing/2014/main" id="{6F9BC7A0-79B1-095B-9AAC-47D784FEA819}"/>
                  </a:ext>
                </a:extLst>
              </p:cNvPr>
              <p:cNvSpPr/>
              <p:nvPr/>
            </p:nvSpPr>
            <p:spPr>
              <a:xfrm>
                <a:off x="485622" y="2853969"/>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a:r>
                  <a:rPr lang="en-US" sz="1050" b="1">
                    <a:solidFill>
                      <a:schemeClr val="bg2">
                        <a:lumMod val="85000"/>
                        <a:lumOff val="15000"/>
                      </a:schemeClr>
                    </a:solidFill>
                    <a:latin typeface="Aptos" panose="020B0004020202020204" pitchFamily="34" charset="0"/>
                    <a:cs typeface="Segoe UI Semibold" panose="020B0702040204020203" pitchFamily="34" charset="0"/>
                  </a:rPr>
                  <a:t>Cloud Flows</a:t>
                </a:r>
                <a:endParaRPr lang="en-US" sz="900">
                  <a:solidFill>
                    <a:schemeClr val="bg1">
                      <a:lumMod val="65000"/>
                      <a:lumOff val="35000"/>
                    </a:schemeClr>
                  </a:solidFill>
                  <a:latin typeface="Aptos SemiBold" panose="020B0004020202020204" pitchFamily="34" charset="0"/>
                  <a:cs typeface="Segoe UI Semibold" panose="020B0702040204020203" pitchFamily="34" charset="0"/>
                </a:endParaRP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ServiceNow Flow</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Internal API Flow</a:t>
                </a:r>
              </a:p>
            </p:txBody>
          </p:sp>
          <p:sp>
            <p:nvSpPr>
              <p:cNvPr id="1043" name="TextBox 1042">
                <a:extLst>
                  <a:ext uri="{FF2B5EF4-FFF2-40B4-BE49-F238E27FC236}">
                    <a16:creationId xmlns:a16="http://schemas.microsoft.com/office/drawing/2014/main" id="{AE71A776-719C-2D99-FDC7-39E0E9711EE2}"/>
                  </a:ext>
                </a:extLst>
              </p:cNvPr>
              <p:cNvSpPr txBox="1"/>
              <p:nvPr/>
            </p:nvSpPr>
            <p:spPr>
              <a:xfrm>
                <a:off x="1948119" y="2837271"/>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1.1</a:t>
                </a:r>
                <a:endParaRPr lang="en-US" sz="1050"/>
              </a:p>
            </p:txBody>
          </p:sp>
        </p:grpSp>
        <p:pic>
          <p:nvPicPr>
            <p:cNvPr id="1041" name="Graphic 1040" descr="Lock with solid fill">
              <a:extLst>
                <a:ext uri="{FF2B5EF4-FFF2-40B4-BE49-F238E27FC236}">
                  <a16:creationId xmlns:a16="http://schemas.microsoft.com/office/drawing/2014/main" id="{3887F518-C066-D163-A5DF-2C8F44FD0BC3}"/>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147874" y="3257755"/>
              <a:ext cx="216000" cy="216000"/>
            </a:xfrm>
            <a:prstGeom prst="rect">
              <a:avLst/>
            </a:prstGeom>
          </p:spPr>
        </p:pic>
      </p:grpSp>
      <p:grpSp>
        <p:nvGrpSpPr>
          <p:cNvPr id="1050" name="Group 1049">
            <a:extLst>
              <a:ext uri="{FF2B5EF4-FFF2-40B4-BE49-F238E27FC236}">
                <a16:creationId xmlns:a16="http://schemas.microsoft.com/office/drawing/2014/main" id="{93792C5C-6A37-56F5-8598-A3F8ED6AD96A}"/>
              </a:ext>
            </a:extLst>
          </p:cNvPr>
          <p:cNvGrpSpPr/>
          <p:nvPr/>
        </p:nvGrpSpPr>
        <p:grpSpPr>
          <a:xfrm>
            <a:off x="2570644" y="3802764"/>
            <a:ext cx="1808197" cy="706396"/>
            <a:chOff x="2570644" y="3667514"/>
            <a:chExt cx="1808197" cy="706396"/>
          </a:xfrm>
        </p:grpSpPr>
        <p:sp>
          <p:nvSpPr>
            <p:cNvPr id="1045" name="Rectangle: Rounded Corners 1044">
              <a:extLst>
                <a:ext uri="{FF2B5EF4-FFF2-40B4-BE49-F238E27FC236}">
                  <a16:creationId xmlns:a16="http://schemas.microsoft.com/office/drawing/2014/main" id="{0E5A7E62-CBE9-0F1F-364D-91673E50CD96}"/>
                </a:ext>
              </a:extLst>
            </p:cNvPr>
            <p:cNvSpPr/>
            <p:nvPr/>
          </p:nvSpPr>
          <p:spPr>
            <a:xfrm>
              <a:off x="2570644" y="3689910"/>
              <a:ext cx="180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a:r>
                <a:rPr lang="en-US" sz="1050" b="1">
                  <a:solidFill>
                    <a:schemeClr val="bg2">
                      <a:lumMod val="85000"/>
                      <a:lumOff val="15000"/>
                    </a:schemeClr>
                  </a:solidFill>
                  <a:latin typeface="Aptos" panose="020B0004020202020204" pitchFamily="34" charset="0"/>
                  <a:cs typeface="Segoe UI Semibold" panose="020B0702040204020203" pitchFamily="34" charset="0"/>
                </a:rPr>
                <a:t>Connectors &amp; Variables</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Connection Reference</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Env. Variables</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Custom Connector</a:t>
              </a:r>
            </a:p>
          </p:txBody>
        </p:sp>
        <p:pic>
          <p:nvPicPr>
            <p:cNvPr id="1047" name="Graphic 1046" descr="Lock with solid fill">
              <a:extLst>
                <a:ext uri="{FF2B5EF4-FFF2-40B4-BE49-F238E27FC236}">
                  <a16:creationId xmlns:a16="http://schemas.microsoft.com/office/drawing/2014/main" id="{B17522F3-AB35-2710-B62B-DF58E63CCD0C}"/>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162841" y="4146581"/>
              <a:ext cx="216000" cy="216000"/>
            </a:xfrm>
            <a:prstGeom prst="rect">
              <a:avLst/>
            </a:prstGeom>
          </p:spPr>
        </p:pic>
        <p:sp>
          <p:nvSpPr>
            <p:cNvPr id="1049" name="TextBox 1048">
              <a:extLst>
                <a:ext uri="{FF2B5EF4-FFF2-40B4-BE49-F238E27FC236}">
                  <a16:creationId xmlns:a16="http://schemas.microsoft.com/office/drawing/2014/main" id="{785329FC-3DEF-6AE6-A665-A65174DD3A69}"/>
                </a:ext>
              </a:extLst>
            </p:cNvPr>
            <p:cNvSpPr txBox="1"/>
            <p:nvPr/>
          </p:nvSpPr>
          <p:spPr>
            <a:xfrm>
              <a:off x="4038666" y="3667514"/>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1.3</a:t>
              </a:r>
              <a:endParaRPr lang="en-US" sz="1050"/>
            </a:p>
          </p:txBody>
        </p:sp>
      </p:grpSp>
      <p:grpSp>
        <p:nvGrpSpPr>
          <p:cNvPr id="1051" name="Group 1050">
            <a:extLst>
              <a:ext uri="{FF2B5EF4-FFF2-40B4-BE49-F238E27FC236}">
                <a16:creationId xmlns:a16="http://schemas.microsoft.com/office/drawing/2014/main" id="{8EB91501-EFCA-77F6-8767-8BBC5414BF17}"/>
              </a:ext>
            </a:extLst>
          </p:cNvPr>
          <p:cNvGrpSpPr/>
          <p:nvPr/>
        </p:nvGrpSpPr>
        <p:grpSpPr>
          <a:xfrm>
            <a:off x="4697421" y="3802764"/>
            <a:ext cx="1808197" cy="706396"/>
            <a:chOff x="2570644" y="3667514"/>
            <a:chExt cx="1808197" cy="706396"/>
          </a:xfrm>
        </p:grpSpPr>
        <p:sp>
          <p:nvSpPr>
            <p:cNvPr id="1052" name="Rectangle: Rounded Corners 1051">
              <a:extLst>
                <a:ext uri="{FF2B5EF4-FFF2-40B4-BE49-F238E27FC236}">
                  <a16:creationId xmlns:a16="http://schemas.microsoft.com/office/drawing/2014/main" id="{60CD7E27-1E05-CD5F-629B-0B71C4DDBED7}"/>
                </a:ext>
              </a:extLst>
            </p:cNvPr>
            <p:cNvSpPr/>
            <p:nvPr/>
          </p:nvSpPr>
          <p:spPr>
            <a:xfrm>
              <a:off x="2570644" y="3689910"/>
              <a:ext cx="180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a:r>
                <a:rPr lang="en-US" sz="1050" b="1">
                  <a:solidFill>
                    <a:schemeClr val="bg2">
                      <a:lumMod val="85000"/>
                      <a:lumOff val="15000"/>
                    </a:schemeClr>
                  </a:solidFill>
                  <a:latin typeface="Aptos" panose="020B0004020202020204" pitchFamily="34" charset="0"/>
                  <a:cs typeface="Segoe UI Semibold" panose="020B0702040204020203" pitchFamily="34" charset="0"/>
                </a:rPr>
                <a:t>Connectors &amp; Variables</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Connection Reference</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Env. Variables</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Custom Connector</a:t>
              </a:r>
            </a:p>
          </p:txBody>
        </p:sp>
        <p:pic>
          <p:nvPicPr>
            <p:cNvPr id="1053" name="Graphic 1052" descr="Lock with solid fill">
              <a:extLst>
                <a:ext uri="{FF2B5EF4-FFF2-40B4-BE49-F238E27FC236}">
                  <a16:creationId xmlns:a16="http://schemas.microsoft.com/office/drawing/2014/main" id="{DDC683E0-FC6B-2C92-D717-9646D75EDD35}"/>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162841" y="4146581"/>
              <a:ext cx="216000" cy="216000"/>
            </a:xfrm>
            <a:prstGeom prst="rect">
              <a:avLst/>
            </a:prstGeom>
          </p:spPr>
        </p:pic>
        <p:sp>
          <p:nvSpPr>
            <p:cNvPr id="1054" name="TextBox 1053">
              <a:extLst>
                <a:ext uri="{FF2B5EF4-FFF2-40B4-BE49-F238E27FC236}">
                  <a16:creationId xmlns:a16="http://schemas.microsoft.com/office/drawing/2014/main" id="{3125276E-9D71-B1F6-A5B7-966704884D87}"/>
                </a:ext>
              </a:extLst>
            </p:cNvPr>
            <p:cNvSpPr txBox="1"/>
            <p:nvPr/>
          </p:nvSpPr>
          <p:spPr>
            <a:xfrm>
              <a:off x="4038666" y="3667514"/>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1.3</a:t>
              </a:r>
              <a:endParaRPr lang="en-US" sz="1050"/>
            </a:p>
          </p:txBody>
        </p:sp>
      </p:grpSp>
      <p:grpSp>
        <p:nvGrpSpPr>
          <p:cNvPr id="1055" name="Group 1054">
            <a:extLst>
              <a:ext uri="{FF2B5EF4-FFF2-40B4-BE49-F238E27FC236}">
                <a16:creationId xmlns:a16="http://schemas.microsoft.com/office/drawing/2014/main" id="{CF0C4F7C-F112-5D5E-9C76-4D975949012E}"/>
              </a:ext>
            </a:extLst>
          </p:cNvPr>
          <p:cNvGrpSpPr/>
          <p:nvPr/>
        </p:nvGrpSpPr>
        <p:grpSpPr>
          <a:xfrm>
            <a:off x="6815266" y="3802764"/>
            <a:ext cx="1808197" cy="706396"/>
            <a:chOff x="2570644" y="3667514"/>
            <a:chExt cx="1808197" cy="706396"/>
          </a:xfrm>
        </p:grpSpPr>
        <p:sp>
          <p:nvSpPr>
            <p:cNvPr id="1056" name="Rectangle: Rounded Corners 1055">
              <a:extLst>
                <a:ext uri="{FF2B5EF4-FFF2-40B4-BE49-F238E27FC236}">
                  <a16:creationId xmlns:a16="http://schemas.microsoft.com/office/drawing/2014/main" id="{D84BD757-871F-5BDC-6BD6-604A33B3E4FC}"/>
                </a:ext>
              </a:extLst>
            </p:cNvPr>
            <p:cNvSpPr/>
            <p:nvPr/>
          </p:nvSpPr>
          <p:spPr>
            <a:xfrm>
              <a:off x="2570644" y="3689910"/>
              <a:ext cx="180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a:r>
                <a:rPr lang="en-US" sz="1050" b="1">
                  <a:solidFill>
                    <a:schemeClr val="bg2">
                      <a:lumMod val="85000"/>
                      <a:lumOff val="15000"/>
                    </a:schemeClr>
                  </a:solidFill>
                  <a:latin typeface="Aptos" panose="020B0004020202020204" pitchFamily="34" charset="0"/>
                  <a:cs typeface="Segoe UI Semibold" panose="020B0702040204020203" pitchFamily="34" charset="0"/>
                </a:rPr>
                <a:t>Connectors &amp; Variables</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Connection Reference</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Env. Variables</a:t>
              </a:r>
            </a:p>
            <a:p>
              <a:pPr marL="355600" indent="-173038">
                <a:buFont typeface="Wingdings" panose="05000000000000000000" pitchFamily="2" charset="2"/>
                <a:buChar char="§"/>
              </a:pPr>
              <a:r>
                <a:rPr lang="en-US" sz="1050">
                  <a:solidFill>
                    <a:schemeClr val="bg2">
                      <a:lumMod val="85000"/>
                      <a:lumOff val="15000"/>
                    </a:schemeClr>
                  </a:solidFill>
                  <a:latin typeface="Aptos SemiBold" panose="020B0004020202020204" pitchFamily="34" charset="0"/>
                  <a:cs typeface="Segoe UI Semibold" panose="020B0702040204020203" pitchFamily="34" charset="0"/>
                </a:rPr>
                <a:t>Custom Connector</a:t>
              </a:r>
            </a:p>
          </p:txBody>
        </p:sp>
        <p:pic>
          <p:nvPicPr>
            <p:cNvPr id="1057" name="Graphic 1056" descr="Lock with solid fill">
              <a:extLst>
                <a:ext uri="{FF2B5EF4-FFF2-40B4-BE49-F238E27FC236}">
                  <a16:creationId xmlns:a16="http://schemas.microsoft.com/office/drawing/2014/main" id="{6B6BF9DC-69BC-4905-88EB-5CBF5A336AA0}"/>
                </a:ext>
              </a:extLst>
            </p:cNvPr>
            <p:cNvPicPr>
              <a:picLocks noChangeAspect="1"/>
            </p:cNvPicPr>
            <p:nvPr/>
          </p:nvPicPr>
          <p: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162841" y="4146581"/>
              <a:ext cx="216000" cy="216000"/>
            </a:xfrm>
            <a:prstGeom prst="rect">
              <a:avLst/>
            </a:prstGeom>
          </p:spPr>
        </p:pic>
        <p:sp>
          <p:nvSpPr>
            <p:cNvPr id="1058" name="TextBox 1057">
              <a:extLst>
                <a:ext uri="{FF2B5EF4-FFF2-40B4-BE49-F238E27FC236}">
                  <a16:creationId xmlns:a16="http://schemas.microsoft.com/office/drawing/2014/main" id="{BCBDF693-281E-ED7C-A997-9AE9EDA597AC}"/>
                </a:ext>
              </a:extLst>
            </p:cNvPr>
            <p:cNvSpPr txBox="1"/>
            <p:nvPr/>
          </p:nvSpPr>
          <p:spPr>
            <a:xfrm>
              <a:off x="4038666" y="3667514"/>
              <a:ext cx="334639" cy="197934"/>
            </a:xfrm>
            <a:prstGeom prst="rect">
              <a:avLst/>
            </a:prstGeom>
            <a:noFill/>
          </p:spPr>
          <p:txBody>
            <a:bodyPr wrap="square" lIns="0" tIns="36000" rIns="36000" bIns="0">
              <a:spAutoFit/>
            </a:bodyPr>
            <a:lstStyle/>
            <a:p>
              <a:pPr algn="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1.2</a:t>
              </a:r>
              <a:endParaRPr lang="en-US" sz="1050"/>
            </a:p>
          </p:txBody>
        </p:sp>
      </p:grpSp>
      <p:sp>
        <p:nvSpPr>
          <p:cNvPr id="1061" name="Arrow: U-Turn 1060">
            <a:extLst>
              <a:ext uri="{FF2B5EF4-FFF2-40B4-BE49-F238E27FC236}">
                <a16:creationId xmlns:a16="http://schemas.microsoft.com/office/drawing/2014/main" id="{420FE5A1-9BE6-D98F-0660-BFC0723C3499}"/>
              </a:ext>
            </a:extLst>
          </p:cNvPr>
          <p:cNvSpPr/>
          <p:nvPr/>
        </p:nvSpPr>
        <p:spPr bwMode="auto">
          <a:xfrm rot="10800000">
            <a:off x="1134143" y="4616839"/>
            <a:ext cx="6786153" cy="527449"/>
          </a:xfrm>
          <a:prstGeom prst="uturnArrow">
            <a:avLst>
              <a:gd name="adj1" fmla="val 36052"/>
              <a:gd name="adj2" fmla="val 25000"/>
              <a:gd name="adj3" fmla="val 28610"/>
              <a:gd name="adj4" fmla="val 31537"/>
              <a:gd name="adj5" fmla="val 100000"/>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08FDBACD-DEC4-D271-E0C7-C9D88CFDDC75}"/>
              </a:ext>
            </a:extLst>
          </p:cNvPr>
          <p:cNvSpPr txBox="1"/>
          <p:nvPr/>
        </p:nvSpPr>
        <p:spPr>
          <a:xfrm>
            <a:off x="1228683" y="4956667"/>
            <a:ext cx="6426832" cy="184666"/>
          </a:xfrm>
          <a:prstGeom prst="rect">
            <a:avLst/>
          </a:prstGeom>
          <a:noFill/>
        </p:spPr>
        <p:txBody>
          <a:bodyPr wrap="square" lIns="0" tIns="0" rIns="0" bIns="0" rtlCol="0">
            <a:spAutoFit/>
          </a:bodyPr>
          <a:lstStyle/>
          <a:p>
            <a:pPr algn="ctr"/>
            <a:r>
              <a:rPr lang="en-US" sz="1200">
                <a:latin typeface="Aptos" panose="020B0004020202020204" pitchFamily="34" charset="0"/>
              </a:rPr>
              <a:t>Learn from copilot usage in production to make improvements in dev for future releases</a:t>
            </a:r>
          </a:p>
        </p:txBody>
      </p:sp>
      <p:pic>
        <p:nvPicPr>
          <p:cNvPr id="13" name="Graphic 12">
            <a:extLst>
              <a:ext uri="{FF2B5EF4-FFF2-40B4-BE49-F238E27FC236}">
                <a16:creationId xmlns:a16="http://schemas.microsoft.com/office/drawing/2014/main" id="{85F895E7-2944-9EB0-4922-AB372B126DF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777342" y="5492391"/>
            <a:ext cx="252000" cy="252000"/>
          </a:xfrm>
          <a:prstGeom prst="rect">
            <a:avLst/>
          </a:prstGeom>
        </p:spPr>
      </p:pic>
      <p:pic>
        <p:nvPicPr>
          <p:cNvPr id="18" name="Graphic 17">
            <a:extLst>
              <a:ext uri="{FF2B5EF4-FFF2-40B4-BE49-F238E27FC236}">
                <a16:creationId xmlns:a16="http://schemas.microsoft.com/office/drawing/2014/main" id="{DB444DD2-1D4B-8D2B-1658-740DB94BFA00}"/>
              </a:ext>
            </a:extLst>
          </p:cNvPr>
          <p:cNvPicPr>
            <a:picLocks noChangeAspect="1"/>
          </p:cNvPicPr>
          <p:nvPr/>
        </p:nvPicPr>
        <p:blipFill>
          <a:blip r:embed="rId16" cstate="hqprint">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8469902" y="5492391"/>
            <a:ext cx="252000" cy="252000"/>
          </a:xfrm>
          <a:prstGeom prst="rect">
            <a:avLst/>
          </a:prstGeom>
        </p:spPr>
      </p:pic>
      <p:pic>
        <p:nvPicPr>
          <p:cNvPr id="20" name="Graphic 19">
            <a:extLst>
              <a:ext uri="{FF2B5EF4-FFF2-40B4-BE49-F238E27FC236}">
                <a16:creationId xmlns:a16="http://schemas.microsoft.com/office/drawing/2014/main" id="{710094D1-43E8-6B75-AE2B-45B2A956A77C}"/>
              </a:ext>
            </a:extLst>
          </p:cNvPr>
          <p:cNvPicPr>
            <a:picLocks noChangeAspect="1"/>
          </p:cNvPicPr>
          <p:nvPr/>
        </p:nvPicPr>
        <p:blipFill>
          <a:blip r:embed="rId18" cstate="hqprint">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7080609" y="5492391"/>
            <a:ext cx="252000" cy="252000"/>
          </a:xfrm>
          <a:prstGeom prst="rect">
            <a:avLst/>
          </a:prstGeom>
        </p:spPr>
      </p:pic>
      <p:pic>
        <p:nvPicPr>
          <p:cNvPr id="1026" name="Picture 2">
            <a:extLst>
              <a:ext uri="{FF2B5EF4-FFF2-40B4-BE49-F238E27FC236}">
                <a16:creationId xmlns:a16="http://schemas.microsoft.com/office/drawing/2014/main" id="{F0FD720F-82DC-60AD-3DFA-88AAE88A33DE}"/>
              </a:ext>
            </a:extLst>
          </p:cNvPr>
          <p:cNvPicPr>
            <a:picLocks noChangeAspect="1" noChangeArrowheads="1"/>
          </p:cNvPicPr>
          <p:nvPr/>
        </p:nvPicPr>
        <p:blipFill>
          <a:blip r:embed="rId20" cstate="hqprint">
            <a:lum bright="70000" contrast="-70000"/>
            <a:extLst>
              <a:ext uri="{BEBA8EAE-BF5A-486C-A8C5-ECC9F3942E4B}">
                <a14:imgProps xmlns:a14="http://schemas.microsoft.com/office/drawing/2010/main">
                  <a14:imgLayer r:embed="rId21">
                    <a14:imgEffect>
                      <a14:artisticPaintStrokes/>
                    </a14:imgEffect>
                  </a14:imgLayer>
                </a14:imgProps>
              </a:ext>
              <a:ext uri="{28A0092B-C50C-407E-A947-70E740481C1C}">
                <a14:useLocalDpi xmlns:a14="http://schemas.microsoft.com/office/drawing/2010/main"/>
              </a:ext>
            </a:extLst>
          </a:blip>
          <a:srcRect/>
          <a:stretch>
            <a:fillRect/>
          </a:stretch>
        </p:blipFill>
        <p:spPr bwMode="auto">
          <a:xfrm>
            <a:off x="8123622" y="5492391"/>
            <a:ext cx="252000" cy="2520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1" name="Graphic 6">
            <a:extLst>
              <a:ext uri="{FF2B5EF4-FFF2-40B4-BE49-F238E27FC236}">
                <a16:creationId xmlns:a16="http://schemas.microsoft.com/office/drawing/2014/main" id="{C4A4A527-2BDA-290D-8863-6F98922D33C9}"/>
              </a:ext>
              <a:ext uri="{C183D7F6-B498-43B3-948B-1728B52AA6E4}">
                <adec:decorative xmlns:adec="http://schemas.microsoft.com/office/drawing/2017/decorative" val="1"/>
              </a:ext>
            </a:extLst>
          </p:cNvPr>
          <p:cNvPicPr>
            <a:picLocks noChangeAspect="1"/>
          </p:cNvPicPr>
          <p:nvPr/>
        </p:nvPicPr>
        <p:blipFill>
          <a:blip r:embed="rId22" cstate="hqprint">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7426889" y="5492391"/>
            <a:ext cx="256173" cy="252000"/>
          </a:xfrm>
          <a:prstGeom prst="rect">
            <a:avLst/>
          </a:prstGeom>
          <a:effectLst>
            <a:outerShdw blurRad="190500" dist="63500" dir="2700000" algn="ctr" rotWithShape="0">
              <a:srgbClr val="000000">
                <a:alpha val="25000"/>
              </a:srgbClr>
            </a:outerShdw>
          </a:effectLst>
        </p:spPr>
      </p:pic>
      <p:pic>
        <p:nvPicPr>
          <p:cNvPr id="1063" name="Graphic 1062" descr="Beaker outline">
            <a:extLst>
              <a:ext uri="{FF2B5EF4-FFF2-40B4-BE49-F238E27FC236}">
                <a16:creationId xmlns:a16="http://schemas.microsoft.com/office/drawing/2014/main" id="{AEE84BC0-4A32-B06C-D1C9-F0C376CB44D4}"/>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84081" y="6131167"/>
            <a:ext cx="432000" cy="432000"/>
          </a:xfrm>
          <a:prstGeom prst="rect">
            <a:avLst/>
          </a:prstGeom>
        </p:spPr>
      </p:pic>
      <p:sp>
        <p:nvSpPr>
          <p:cNvPr id="1068" name="TextBox 1067">
            <a:extLst>
              <a:ext uri="{FF2B5EF4-FFF2-40B4-BE49-F238E27FC236}">
                <a16:creationId xmlns:a16="http://schemas.microsoft.com/office/drawing/2014/main" id="{C81C3780-F931-F52E-9F33-DDF4EB120F62}"/>
              </a:ext>
            </a:extLst>
          </p:cNvPr>
          <p:cNvSpPr txBox="1"/>
          <p:nvPr/>
        </p:nvSpPr>
        <p:spPr>
          <a:xfrm>
            <a:off x="653309" y="5644191"/>
            <a:ext cx="1049080" cy="307777"/>
          </a:xfrm>
          <a:prstGeom prst="rect">
            <a:avLst/>
          </a:prstGeom>
          <a:noFill/>
        </p:spPr>
        <p:txBody>
          <a:bodyPr wrap="square" rtlCol="0" anchor="ctr">
            <a:spAutoFit/>
          </a:bodyPr>
          <a:lstStyle>
            <a:defPPr>
              <a:defRPr lang="en-US"/>
            </a:defPPr>
            <a:lvl1pPr algn="ctr">
              <a:defRPr sz="1400">
                <a:latin typeface="Aptos Black" panose="020B0004020202020204" pitchFamily="34" charset="0"/>
                <a:ea typeface="Segoe UI Black" panose="020B0A02040204020203" pitchFamily="34" charset="0"/>
              </a:defRPr>
            </a:lvl1pPr>
          </a:lstStyle>
          <a:p>
            <a:pPr algn="l"/>
            <a:r>
              <a:rPr lang="en-US"/>
              <a:t>Automate</a:t>
            </a:r>
          </a:p>
        </p:txBody>
      </p:sp>
      <p:pic>
        <p:nvPicPr>
          <p:cNvPr id="1065" name="Graphic 1064" descr="Lightning bolt outline">
            <a:extLst>
              <a:ext uri="{FF2B5EF4-FFF2-40B4-BE49-F238E27FC236}">
                <a16:creationId xmlns:a16="http://schemas.microsoft.com/office/drawing/2014/main" id="{F177E8B4-49EA-BE77-26E1-65AEC7EE22A3}"/>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03131" y="5587657"/>
            <a:ext cx="432000" cy="432000"/>
          </a:xfrm>
          <a:prstGeom prst="rect">
            <a:avLst/>
          </a:prstGeom>
        </p:spPr>
      </p:pic>
      <p:sp>
        <p:nvSpPr>
          <p:cNvPr id="1069" name="TextBox 1068">
            <a:extLst>
              <a:ext uri="{FF2B5EF4-FFF2-40B4-BE49-F238E27FC236}">
                <a16:creationId xmlns:a16="http://schemas.microsoft.com/office/drawing/2014/main" id="{E90B4A29-D5FD-DC22-D36B-2EE3F9681A40}"/>
              </a:ext>
            </a:extLst>
          </p:cNvPr>
          <p:cNvSpPr txBox="1"/>
          <p:nvPr/>
        </p:nvSpPr>
        <p:spPr>
          <a:xfrm>
            <a:off x="704143" y="6239758"/>
            <a:ext cx="1049080" cy="307777"/>
          </a:xfrm>
          <a:prstGeom prst="rect">
            <a:avLst/>
          </a:prstGeom>
          <a:noFill/>
        </p:spPr>
        <p:txBody>
          <a:bodyPr wrap="square" rtlCol="0" anchor="ctr">
            <a:spAutoFit/>
          </a:bodyPr>
          <a:lstStyle>
            <a:defPPr>
              <a:defRPr lang="en-US"/>
            </a:defPPr>
            <a:lvl1pPr algn="ctr">
              <a:defRPr sz="1400">
                <a:latin typeface="Aptos Black" panose="020B0004020202020204" pitchFamily="34" charset="0"/>
                <a:ea typeface="Segoe UI Black" panose="020B0A02040204020203" pitchFamily="34" charset="0"/>
              </a:defRPr>
            </a:lvl1pPr>
          </a:lstStyle>
          <a:p>
            <a:pPr algn="l"/>
            <a:r>
              <a:rPr lang="en-US"/>
              <a:t>Test</a:t>
            </a:r>
          </a:p>
        </p:txBody>
      </p:sp>
      <p:sp>
        <p:nvSpPr>
          <p:cNvPr id="1071" name="TextBox 1070">
            <a:extLst>
              <a:ext uri="{FF2B5EF4-FFF2-40B4-BE49-F238E27FC236}">
                <a16:creationId xmlns:a16="http://schemas.microsoft.com/office/drawing/2014/main" id="{A2F949C3-E263-6FE4-48A9-B019EE1FE0BD}"/>
              </a:ext>
            </a:extLst>
          </p:cNvPr>
          <p:cNvSpPr txBox="1"/>
          <p:nvPr/>
        </p:nvSpPr>
        <p:spPr>
          <a:xfrm>
            <a:off x="1734173" y="5508815"/>
            <a:ext cx="7059059" cy="1143903"/>
          </a:xfrm>
          <a:prstGeom prst="rect">
            <a:avLst/>
          </a:prstGeom>
          <a:noFill/>
        </p:spPr>
        <p:txBody>
          <a:bodyPr wrap="square" lIns="0" tIns="0" rIns="0" bIns="0" rtlCol="0">
            <a:spAutoFit/>
          </a:bodyPr>
          <a:lstStyle/>
          <a:p>
            <a:pPr>
              <a:spcAft>
                <a:spcPts val="200"/>
              </a:spcAft>
            </a:pPr>
            <a:r>
              <a:rPr lang="en-US" sz="1100">
                <a:latin typeface="Aptos SemiBold" panose="020B0004020202020204" pitchFamily="34" charset="0"/>
              </a:rPr>
              <a:t>Evaluate options from simple to advanced continuous integration &amp; delivery (CI/CD)</a:t>
            </a:r>
          </a:p>
          <a:p>
            <a:pPr marL="266700" indent="-180975">
              <a:spcAft>
                <a:spcPts val="200"/>
              </a:spcAft>
              <a:buFont typeface="+mj-lt"/>
              <a:buAutoNum type="arabicPeriod"/>
            </a:pPr>
            <a:r>
              <a:rPr lang="en-US" sz="1100">
                <a:latin typeface="Aptos" panose="020B0004020202020204" pitchFamily="34" charset="0"/>
              </a:rPr>
              <a:t>Manual deployment of solutions</a:t>
            </a:r>
          </a:p>
          <a:p>
            <a:pPr marL="266700" indent="-180975">
              <a:spcAft>
                <a:spcPts val="200"/>
              </a:spcAft>
              <a:buFont typeface="+mj-lt"/>
              <a:buAutoNum type="arabicPeriod"/>
            </a:pPr>
            <a:r>
              <a:rPr lang="en-US" sz="1100">
                <a:latin typeface="Aptos" panose="020B0004020202020204" pitchFamily="34" charset="0"/>
              </a:rPr>
              <a:t>Automated deployment with user-friendly pipelines in Power Platform (no source control)</a:t>
            </a:r>
          </a:p>
          <a:p>
            <a:pPr marL="266700" indent="-180975">
              <a:spcAft>
                <a:spcPts val="200"/>
              </a:spcAft>
              <a:buFont typeface="+mj-lt"/>
              <a:buAutoNum type="arabicPeriod"/>
            </a:pPr>
            <a:r>
              <a:rPr lang="en-US" sz="1100">
                <a:latin typeface="Aptos" panose="020B0004020202020204" pitchFamily="34" charset="0"/>
              </a:rPr>
              <a:t>Automated deployment + source control with Azure DevOps or GitHub Power Platform tools.</a:t>
            </a:r>
          </a:p>
          <a:p>
            <a:pPr marL="266700" indent="-180975">
              <a:spcAft>
                <a:spcPts val="200"/>
              </a:spcAft>
              <a:buFont typeface="+mj-lt"/>
              <a:buAutoNum type="arabicPeriod"/>
            </a:pPr>
            <a:r>
              <a:rPr lang="en-US" sz="1100">
                <a:latin typeface="Aptos" panose="020B0004020202020204" pitchFamily="34" charset="0"/>
              </a:rPr>
              <a:t>Use of the ALM Accelerator for #2 + #3 and advanced deployment options for both no-code and pro developers.</a:t>
            </a:r>
          </a:p>
          <a:p>
            <a:pPr marL="266700" indent="-180975">
              <a:spcAft>
                <a:spcPts val="200"/>
              </a:spcAft>
              <a:buFont typeface="+mj-lt"/>
              <a:buAutoNum type="arabicPeriod"/>
            </a:pPr>
            <a:r>
              <a:rPr lang="en-US" sz="1100">
                <a:latin typeface="Aptos" panose="020B0004020202020204" pitchFamily="34" charset="0"/>
              </a:rPr>
              <a:t>Automated testing of the copilot as part of the deployment process.</a:t>
            </a:r>
            <a:endParaRPr lang="en-US" sz="1200">
              <a:latin typeface="Aptos" panose="020B0004020202020204" pitchFamily="34" charset="0"/>
            </a:endParaRPr>
          </a:p>
        </p:txBody>
      </p:sp>
      <p:pic>
        <p:nvPicPr>
          <p:cNvPr id="1073" name="Graphic 1072" descr="Idea outline">
            <a:extLst>
              <a:ext uri="{FF2B5EF4-FFF2-40B4-BE49-F238E27FC236}">
                <a16:creationId xmlns:a16="http://schemas.microsoft.com/office/drawing/2014/main" id="{AAE0B7DA-6926-ED37-1F20-AF8AEDE3A120}"/>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669450" y="4704726"/>
            <a:ext cx="468000" cy="468000"/>
          </a:xfrm>
          <a:prstGeom prst="rect">
            <a:avLst/>
          </a:prstGeom>
        </p:spPr>
      </p:pic>
      <p:sp>
        <p:nvSpPr>
          <p:cNvPr id="4" name="TextBox 3">
            <a:extLst>
              <a:ext uri="{FF2B5EF4-FFF2-40B4-BE49-F238E27FC236}">
                <a16:creationId xmlns:a16="http://schemas.microsoft.com/office/drawing/2014/main" id="{C5A22489-B1D2-6426-0BA0-DA0C0C875BB9}"/>
              </a:ext>
            </a:extLst>
          </p:cNvPr>
          <p:cNvSpPr txBox="1"/>
          <p:nvPr/>
        </p:nvSpPr>
        <p:spPr>
          <a:xfrm>
            <a:off x="245390" y="1442724"/>
            <a:ext cx="8579041" cy="246221"/>
          </a:xfrm>
          <a:prstGeom prst="rect">
            <a:avLst/>
          </a:prstGeom>
          <a:noFill/>
        </p:spPr>
        <p:txBody>
          <a:bodyPr wrap="square" lIns="0" tIns="0" rIns="0" bIns="0" rtlCol="0">
            <a:spAutoFit/>
          </a:bodyPr>
          <a:lstStyle/>
          <a:p>
            <a:pPr algn="ctr"/>
            <a:r>
              <a:rPr lang="en-US" sz="1600">
                <a:solidFill>
                  <a:schemeClr val="bg2">
                    <a:lumMod val="50000"/>
                    <a:lumOff val="50000"/>
                  </a:schemeClr>
                </a:solidFill>
                <a:latin typeface="Aptos" panose="020B0004020202020204" pitchFamily="34" charset="0"/>
              </a:rPr>
              <a:t>Example solution configuration</a:t>
            </a:r>
          </a:p>
        </p:txBody>
      </p:sp>
    </p:spTree>
    <p:extLst>
      <p:ext uri="{BB962C8B-B14F-4D97-AF65-F5344CB8AC3E}">
        <p14:creationId xmlns:p14="http://schemas.microsoft.com/office/powerpoint/2010/main" val="171481857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ALM Strategy</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Detail your CI/CD processes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226181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It’s key to have a healthy ALM process to avoid production issues and catch and fix any regression early.</a:t>
            </a:r>
          </a:p>
          <a:p>
            <a:pPr marL="285750" indent="-200025" defTabSz="914367">
              <a:spcBef>
                <a:spcPts val="200"/>
              </a:spcBef>
              <a:spcAft>
                <a:spcPts val="0"/>
              </a:spcAft>
              <a:buSzTx/>
              <a:buFont typeface="Arial" panose="020B0604020202020204" pitchFamily="34" charset="0"/>
              <a:buChar char="•"/>
              <a:defRPr/>
            </a:pPr>
            <a:endParaRPr lang="en-US" sz="1200">
              <a:solidFill>
                <a:srgbClr val="FFFFFF">
                  <a:lumMod val="95000"/>
                </a:srgbClr>
              </a:solidFill>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Useful resources:</a:t>
            </a: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Power Platform ALM</a:t>
            </a:r>
            <a:endParaRPr lang="en-US" sz="1200">
              <a:solidFill>
                <a:srgbClr val="FFFFFF">
                  <a:lumMod val="95000"/>
                </a:srgbClr>
              </a:solidFill>
              <a:latin typeface="Aptos" panose="020B0004020202020204" pitchFamily="34" charset="0"/>
            </a:endParaRPr>
          </a:p>
          <a:p>
            <a:pPr marL="285750" indent="-200025" defTabSz="914367">
              <a:spcBef>
                <a:spcPts val="2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Use segmented solutions</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1911911060"/>
              </p:ext>
            </p:extLst>
          </p:nvPr>
        </p:nvGraphicFramePr>
        <p:xfrm>
          <a:off x="361951" y="1666779"/>
          <a:ext cx="8334350" cy="482916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to you deploy your customizations, variables and connections?</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How do you organize your solutions?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source control your customizations?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600">
                        <a:solidFill>
                          <a:srgbClr val="000000"/>
                        </a:solidFill>
                        <a:latin typeface="Aptos" panose="020B0004020202020204"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Deployment are done using Azure DevOps pipelines and managed solutions. Environment variables are used for settings and secrets. Connections are configured by a service account.</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 single solution with the copilot, cloud flows, connection references, environment variables.</a:t>
            </a:r>
            <a:br>
              <a:rPr lang="en-US" sz="1400">
                <a:solidFill>
                  <a:srgbClr val="000000"/>
                </a:solidFill>
                <a:latin typeface="Aptos" panose="020B0004020202020204" pitchFamily="34" charset="0"/>
                <a:cs typeface="Segoe UI" pitchFamily="34" charset="0"/>
              </a:rPr>
            </a:br>
            <a:r>
              <a:rPr lang="en-US" sz="1400">
                <a:solidFill>
                  <a:srgbClr val="000000"/>
                </a:solidFill>
                <a:latin typeface="Aptos" panose="020B0004020202020204" pitchFamily="34" charset="0"/>
                <a:cs typeface="Segoe UI" pitchFamily="34" charset="0"/>
              </a:rPr>
              <a:t>A single publisher, “Contoso” (</a:t>
            </a:r>
            <a:r>
              <a:rPr lang="en-US" sz="1400" err="1">
                <a:solidFill>
                  <a:srgbClr val="000000"/>
                </a:solidFill>
                <a:latin typeface="Aptos" panose="020B0004020202020204" pitchFamily="34" charset="0"/>
                <a:cs typeface="Segoe UI" pitchFamily="34" charset="0"/>
              </a:rPr>
              <a:t>cto</a:t>
            </a:r>
            <a:r>
              <a:rPr lang="en-US" sz="1400">
                <a:solidFill>
                  <a:srgbClr val="000000"/>
                </a:solidFill>
                <a:latin typeface="Aptos" panose="020B0004020202020204" pitchFamily="34" charset="0"/>
                <a:cs typeface="Segoe UI" pitchFamily="34" charset="0"/>
              </a:rPr>
              <a:t>_) is used.</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Azure DevOps. Pull requests require peer reviews before customizations are merged into the main branch and deployed to downstream environments.</a:t>
            </a:r>
          </a:p>
        </p:txBody>
      </p:sp>
    </p:spTree>
    <p:extLst>
      <p:ext uri="{BB962C8B-B14F-4D97-AF65-F5344CB8AC3E}">
        <p14:creationId xmlns:p14="http://schemas.microsoft.com/office/powerpoint/2010/main" val="95974684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Environments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List the different environments and copilots for your project</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285941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Knowing your tenant, environment, and copilot ids can be useful for proactive monitoring.</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Understanding how you setup your environments is also important in relation  with your ALM processes.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The region can be meaningful for releases and availability of certain features.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Create and use environments</a:t>
            </a:r>
            <a:endParaRPr lang="en-US" sz="1200" dirty="0">
              <a:solidFill>
                <a:srgbClr val="FFFFFF">
                  <a:lumMod val="95000"/>
                </a:srgbClr>
              </a:solidFill>
              <a:latin typeface="Aptos" panose="020B0004020202020204" pitchFamily="34" charset="0"/>
            </a:endParaRPr>
          </a:p>
        </p:txBody>
      </p:sp>
      <p:graphicFrame>
        <p:nvGraphicFramePr>
          <p:cNvPr id="9" name="Table 8">
            <a:extLst>
              <a:ext uri="{FF2B5EF4-FFF2-40B4-BE49-F238E27FC236}">
                <a16:creationId xmlns:a16="http://schemas.microsoft.com/office/drawing/2014/main" id="{C5D0D2FB-67C2-F8BC-8DF0-730FAB1ED55E}"/>
              </a:ext>
            </a:extLst>
          </p:cNvPr>
          <p:cNvGraphicFramePr>
            <a:graphicFrameLocks noGrp="1"/>
          </p:cNvGraphicFramePr>
          <p:nvPr>
            <p:extLst>
              <p:ext uri="{D42A27DB-BD31-4B8C-83A1-F6EECF244321}">
                <p14:modId xmlns:p14="http://schemas.microsoft.com/office/powerpoint/2010/main" val="1620777154"/>
              </p:ext>
            </p:extLst>
          </p:nvPr>
        </p:nvGraphicFramePr>
        <p:xfrm>
          <a:off x="276200" y="2110231"/>
          <a:ext cx="8296278" cy="3017520"/>
        </p:xfrm>
        <a:graphic>
          <a:graphicData uri="http://schemas.openxmlformats.org/drawingml/2006/table">
            <a:tbl>
              <a:tblPr firstRow="1" firstCol="1" bandRow="1">
                <a:tableStyleId>{073A0DAA-6AF3-43AB-8588-CEC1D06C72B9}</a:tableStyleId>
              </a:tblPr>
              <a:tblGrid>
                <a:gridCol w="1398596">
                  <a:extLst>
                    <a:ext uri="{9D8B030D-6E8A-4147-A177-3AD203B41FA5}">
                      <a16:colId xmlns:a16="http://schemas.microsoft.com/office/drawing/2014/main" val="1256152073"/>
                    </a:ext>
                  </a:extLst>
                </a:gridCol>
                <a:gridCol w="943276">
                  <a:extLst>
                    <a:ext uri="{9D8B030D-6E8A-4147-A177-3AD203B41FA5}">
                      <a16:colId xmlns:a16="http://schemas.microsoft.com/office/drawing/2014/main" val="1618742078"/>
                    </a:ext>
                  </a:extLst>
                </a:gridCol>
                <a:gridCol w="1014682">
                  <a:extLst>
                    <a:ext uri="{9D8B030D-6E8A-4147-A177-3AD203B41FA5}">
                      <a16:colId xmlns:a16="http://schemas.microsoft.com/office/drawing/2014/main" val="2402615221"/>
                    </a:ext>
                  </a:extLst>
                </a:gridCol>
                <a:gridCol w="1314631">
                  <a:extLst>
                    <a:ext uri="{9D8B030D-6E8A-4147-A177-3AD203B41FA5}">
                      <a16:colId xmlns:a16="http://schemas.microsoft.com/office/drawing/2014/main" val="2984868464"/>
                    </a:ext>
                  </a:extLst>
                </a:gridCol>
                <a:gridCol w="1751798">
                  <a:extLst>
                    <a:ext uri="{9D8B030D-6E8A-4147-A177-3AD203B41FA5}">
                      <a16:colId xmlns:a16="http://schemas.microsoft.com/office/drawing/2014/main" val="3055962176"/>
                    </a:ext>
                  </a:extLst>
                </a:gridCol>
                <a:gridCol w="1873295">
                  <a:extLst>
                    <a:ext uri="{9D8B030D-6E8A-4147-A177-3AD203B41FA5}">
                      <a16:colId xmlns:a16="http://schemas.microsoft.com/office/drawing/2014/main" val="1572274548"/>
                    </a:ext>
                  </a:extLst>
                </a:gridCol>
              </a:tblGrid>
              <a:tr h="0">
                <a:tc>
                  <a:txBody>
                    <a:bodyPr/>
                    <a:lstStyle/>
                    <a:p>
                      <a:pPr marL="0" algn="l" defTabSz="932719" rtl="0" eaLnBrk="1" latinLnBrk="0" hangingPunct="1"/>
                      <a:r>
                        <a:rPr lang="en-US" sz="1200" b="1" kern="1200">
                          <a:solidFill>
                            <a:schemeClr val="tx1">
                              <a:lumMod val="95000"/>
                            </a:schemeClr>
                          </a:solidFill>
                          <a:latin typeface="Aptos" panose="020B0004020202020204" pitchFamily="34" charset="0"/>
                          <a:ea typeface="+mn-ea"/>
                          <a:cs typeface="+mn-cs"/>
                        </a:rPr>
                        <a:t>Name</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Type</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Region</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Required apps</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Environment Id</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dirty="0">
                          <a:solidFill>
                            <a:schemeClr val="tx1">
                              <a:lumMod val="95000"/>
                            </a:schemeClr>
                          </a:solidFill>
                          <a:latin typeface="Aptos" panose="020B0004020202020204" pitchFamily="34" charset="0"/>
                          <a:ea typeface="+mn-ea"/>
                          <a:cs typeface="+mn-cs"/>
                        </a:rPr>
                        <a:t>Bot(s) and Bot Id(s)</a:t>
                      </a:r>
                    </a:p>
                  </a:txBody>
                  <a:tcPr anchor="ctr">
                    <a:lnT w="12700" cap="flat" cmpd="sng" algn="ctr">
                      <a:solidFill>
                        <a:schemeClr val="tx1"/>
                      </a:solidFill>
                      <a:prstDash val="solid"/>
                      <a:round/>
                      <a:headEnd type="none" w="med" len="med"/>
                      <a:tailEnd type="none" w="med" len="med"/>
                    </a:lnT>
                    <a:solidFill>
                      <a:srgbClr val="191919"/>
                    </a:solidFill>
                  </a:tcPr>
                </a:tc>
                <a:extLst>
                  <a:ext uri="{0D108BD9-81ED-4DB2-BD59-A6C34878D82A}">
                    <a16:rowId xmlns:a16="http://schemas.microsoft.com/office/drawing/2014/main" val="3551657175"/>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80708637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07634401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35480773"/>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953679384"/>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5045149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82726638"/>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11828795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5063963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95237269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dirty="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649705826"/>
                  </a:ext>
                </a:extLst>
              </a:tr>
            </a:tbl>
          </a:graphicData>
        </a:graphic>
      </p:graphicFrame>
      <p:graphicFrame>
        <p:nvGraphicFramePr>
          <p:cNvPr id="10" name="Table 9">
            <a:extLst>
              <a:ext uri="{FF2B5EF4-FFF2-40B4-BE49-F238E27FC236}">
                <a16:creationId xmlns:a16="http://schemas.microsoft.com/office/drawing/2014/main" id="{2EB8D649-E24F-A2F0-C15B-C0C16FB34FA7}"/>
              </a:ext>
            </a:extLst>
          </p:cNvPr>
          <p:cNvGraphicFramePr>
            <a:graphicFrameLocks noGrp="1"/>
          </p:cNvGraphicFramePr>
          <p:nvPr>
            <p:extLst>
              <p:ext uri="{D42A27DB-BD31-4B8C-83A1-F6EECF244321}">
                <p14:modId xmlns:p14="http://schemas.microsoft.com/office/powerpoint/2010/main" val="611331957"/>
              </p:ext>
            </p:extLst>
          </p:nvPr>
        </p:nvGraphicFramePr>
        <p:xfrm>
          <a:off x="276176" y="2395299"/>
          <a:ext cx="8290308" cy="2895600"/>
        </p:xfrm>
        <a:graphic>
          <a:graphicData uri="http://schemas.openxmlformats.org/drawingml/2006/table">
            <a:tbl>
              <a:tblPr firstCol="1" bandRow="1">
                <a:tableStyleId>{00A15C55-8517-42AA-B614-E9B94910E393}</a:tableStyleId>
              </a:tblPr>
              <a:tblGrid>
                <a:gridCol w="1408176">
                  <a:extLst>
                    <a:ext uri="{9D8B030D-6E8A-4147-A177-3AD203B41FA5}">
                      <a16:colId xmlns:a16="http://schemas.microsoft.com/office/drawing/2014/main" val="3803687293"/>
                    </a:ext>
                  </a:extLst>
                </a:gridCol>
                <a:gridCol w="933721">
                  <a:extLst>
                    <a:ext uri="{9D8B030D-6E8A-4147-A177-3AD203B41FA5}">
                      <a16:colId xmlns:a16="http://schemas.microsoft.com/office/drawing/2014/main" val="1719519437"/>
                    </a:ext>
                  </a:extLst>
                </a:gridCol>
                <a:gridCol w="1020277">
                  <a:extLst>
                    <a:ext uri="{9D8B030D-6E8A-4147-A177-3AD203B41FA5}">
                      <a16:colId xmlns:a16="http://schemas.microsoft.com/office/drawing/2014/main" val="1762291410"/>
                    </a:ext>
                  </a:extLst>
                </a:gridCol>
                <a:gridCol w="1309036">
                  <a:extLst>
                    <a:ext uri="{9D8B030D-6E8A-4147-A177-3AD203B41FA5}">
                      <a16:colId xmlns:a16="http://schemas.microsoft.com/office/drawing/2014/main" val="1305030151"/>
                    </a:ext>
                  </a:extLst>
                </a:gridCol>
                <a:gridCol w="1751797">
                  <a:extLst>
                    <a:ext uri="{9D8B030D-6E8A-4147-A177-3AD203B41FA5}">
                      <a16:colId xmlns:a16="http://schemas.microsoft.com/office/drawing/2014/main" val="1564180307"/>
                    </a:ext>
                  </a:extLst>
                </a:gridCol>
                <a:gridCol w="1867301">
                  <a:extLst>
                    <a:ext uri="{9D8B030D-6E8A-4147-A177-3AD203B41FA5}">
                      <a16:colId xmlns:a16="http://schemas.microsoft.com/office/drawing/2014/main" val="2292976128"/>
                    </a:ext>
                  </a:extLst>
                </a:gridCol>
              </a:tblGrid>
              <a:tr h="201627">
                <a:tc gridSpan="6">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txBody>
                  <a:tcPr anchor="ctr">
                    <a:solidFill>
                      <a:srgbClr val="F8E180"/>
                    </a:solidFill>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tc hMerge="1">
                  <a:txBody>
                    <a:bodyPr/>
                    <a:lstStyle/>
                    <a:p>
                      <a:endParaRPr lang="en-US"/>
                    </a:p>
                  </a:txBody>
                  <a:tcPr/>
                </a:tc>
                <a:tc hMerge="1">
                  <a:txBody>
                    <a:bodyPr/>
                    <a:lstStyle/>
                    <a:p>
                      <a:endParaRPr lang="en-US"/>
                    </a:p>
                  </a:txBody>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extLst>
                  <a:ext uri="{0D108BD9-81ED-4DB2-BD59-A6C34878D82A}">
                    <a16:rowId xmlns:a16="http://schemas.microsoft.com/office/drawing/2014/main" val="1409746107"/>
                  </a:ext>
                </a:extLst>
              </a:tr>
              <a:tr h="198588">
                <a:tc>
                  <a:txBody>
                    <a:bodyPr/>
                    <a:lstStyle/>
                    <a:p>
                      <a:pPr marL="0" algn="l" defTabSz="932719" rtl="0" eaLnBrk="1" latinLnBrk="0" hangingPunct="1"/>
                      <a:r>
                        <a:rPr lang="en-US" sz="1200" b="1" kern="1200" dirty="0">
                          <a:solidFill>
                            <a:schemeClr val="bg1"/>
                          </a:solidFill>
                          <a:latin typeface="Aptos SemiBold" panose="020B0004020202020204" pitchFamily="34" charset="0"/>
                          <a:ea typeface="+mn-ea"/>
                          <a:cs typeface="+mn-cs"/>
                        </a:rPr>
                        <a:t>Contoso Copilot DEV</a:t>
                      </a:r>
                    </a:p>
                  </a:txBody>
                  <a:tcPr>
                    <a:solidFill>
                      <a:srgbClr val="F8E180"/>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dirty="0">
                          <a:solidFill>
                            <a:schemeClr val="bg1"/>
                          </a:solidFill>
                          <a:latin typeface="Aptos" panose="020B0004020202020204" pitchFamily="34" charset="0"/>
                        </a:rPr>
                        <a:t>Sandbox</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Europe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D365 + OC Voice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7f8448e4-b056-e6f9-a235-ddec0aa85c0d</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Contoso Copilot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cb093eb6-ec05-ee11-8f6e-000d3a5c61dd</a:t>
                      </a:r>
                    </a:p>
                  </a:txBody>
                  <a:tcPr/>
                </a:tc>
                <a:extLst>
                  <a:ext uri="{0D108BD9-81ED-4DB2-BD59-A6C34878D82A}">
                    <a16:rowId xmlns:a16="http://schemas.microsoft.com/office/drawing/2014/main" val="1827115308"/>
                  </a:ext>
                </a:extLst>
              </a:tr>
              <a:tr h="164968">
                <a:tc>
                  <a:txBody>
                    <a:bodyPr/>
                    <a:lstStyle/>
                    <a:p>
                      <a:pPr marL="0" algn="l" defTabSz="932719" rtl="0" eaLnBrk="1" latinLnBrk="0" hangingPunct="1"/>
                      <a:r>
                        <a:rPr lang="en-US" sz="1200" b="1" kern="1200">
                          <a:solidFill>
                            <a:schemeClr val="bg1"/>
                          </a:solidFill>
                          <a:latin typeface="Aptos SemiBold" panose="020B0004020202020204" pitchFamily="34" charset="0"/>
                          <a:ea typeface="+mn-ea"/>
                          <a:cs typeface="+mn-cs"/>
                        </a:rPr>
                        <a:t>Contoso Copilot TEST</a:t>
                      </a:r>
                    </a:p>
                  </a:txBody>
                  <a:tcPr>
                    <a:solidFill>
                      <a:srgbClr val="F8E180"/>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Sandbox</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Europe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cs typeface="+mn-cs"/>
                        </a:rPr>
                        <a:t>D365 + OC Voice</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47378d94-f56c-eed0-b8cd-89d17d7e31b3</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Contoso Copilot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d182abc5-7335-ee11-bdf4-000d3a37044a</a:t>
                      </a:r>
                    </a:p>
                  </a:txBody>
                  <a:tcPr/>
                </a:tc>
                <a:extLst>
                  <a:ext uri="{0D108BD9-81ED-4DB2-BD59-A6C34878D82A}">
                    <a16:rowId xmlns:a16="http://schemas.microsoft.com/office/drawing/2014/main" val="1173037268"/>
                  </a:ext>
                </a:extLst>
              </a:tr>
              <a:tr h="164968">
                <a:tc>
                  <a:txBody>
                    <a:bodyPr/>
                    <a:lstStyle/>
                    <a:p>
                      <a:pPr marL="0" algn="l" defTabSz="932719" rtl="0" eaLnBrk="1" latinLnBrk="0" hangingPunct="1"/>
                      <a:r>
                        <a:rPr lang="en-US" sz="1200" b="1" kern="1200">
                          <a:solidFill>
                            <a:schemeClr val="bg1"/>
                          </a:solidFill>
                          <a:latin typeface="Aptos SemiBold" panose="020B0004020202020204" pitchFamily="34" charset="0"/>
                          <a:ea typeface="+mn-ea"/>
                          <a:cs typeface="+mn-cs"/>
                        </a:rPr>
                        <a:t>Contoso Copilot QA</a:t>
                      </a:r>
                    </a:p>
                  </a:txBody>
                  <a:tcPr>
                    <a:solidFill>
                      <a:srgbClr val="F8E180"/>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Sandbox</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Europe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cs typeface="+mn-cs"/>
                        </a:rPr>
                        <a:t>D365 + OC Voice</a:t>
                      </a:r>
                    </a:p>
                  </a:txBody>
                  <a:tcPr/>
                </a:tc>
                <a:tc>
                  <a:txBody>
                    <a:bodyPr/>
                    <a:lstStyle/>
                    <a:p>
                      <a:r>
                        <a:rPr lang="en-US" sz="1200">
                          <a:solidFill>
                            <a:schemeClr val="bg1"/>
                          </a:solidFill>
                          <a:latin typeface="Aptos" panose="020B0004020202020204" pitchFamily="34" charset="0"/>
                        </a:rPr>
                        <a:t>20bb12c3-1a5c-e8ff-b0f7-4f32adef8616</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Contoso Copilot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bg1"/>
                          </a:solidFill>
                          <a:latin typeface="Aptos" panose="020B0004020202020204" pitchFamily="34" charset="0"/>
                        </a:rPr>
                        <a:t>64c03bd0-04c4-499a-8fa6-77de5d1d27aa</a:t>
                      </a:r>
                    </a:p>
                  </a:txBody>
                  <a:tcPr/>
                </a:tc>
                <a:extLst>
                  <a:ext uri="{0D108BD9-81ED-4DB2-BD59-A6C34878D82A}">
                    <a16:rowId xmlns:a16="http://schemas.microsoft.com/office/drawing/2014/main" val="1201892226"/>
                  </a:ext>
                </a:extLst>
              </a:tr>
              <a:tr h="164968">
                <a:tc>
                  <a:txBody>
                    <a:bodyPr/>
                    <a:lstStyle/>
                    <a:p>
                      <a:pPr marL="0" algn="l" defTabSz="932719" rtl="0" eaLnBrk="1" latinLnBrk="0" hangingPunct="1"/>
                      <a:r>
                        <a:rPr lang="en-US" sz="1200" b="1" kern="1200">
                          <a:solidFill>
                            <a:schemeClr val="bg1"/>
                          </a:solidFill>
                          <a:latin typeface="Aptos SemiBold" panose="020B0004020202020204" pitchFamily="34" charset="0"/>
                          <a:ea typeface="+mn-ea"/>
                          <a:cs typeface="+mn-cs"/>
                        </a:rPr>
                        <a:t>Contoso Copilot</a:t>
                      </a: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Production</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Europe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cs typeface="+mn-cs"/>
                        </a:rPr>
                        <a:t>D365 + OC Voice</a:t>
                      </a:r>
                    </a:p>
                  </a:txBody>
                  <a:tcPr/>
                </a:tc>
                <a:tc>
                  <a:txBody>
                    <a:bodyPr/>
                    <a:lstStyle/>
                    <a:p>
                      <a:r>
                        <a:rPr lang="en-US" sz="1200">
                          <a:solidFill>
                            <a:schemeClr val="bg1"/>
                          </a:solidFill>
                          <a:latin typeface="Aptos" panose="020B0004020202020204" pitchFamily="34" charset="0"/>
                        </a:rPr>
                        <a:t>c53bf002-7923-4d1c-b5ae-3265093d59e1</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ptos" panose="020B0004020202020204" pitchFamily="34" charset="0"/>
                        </a:rPr>
                        <a:t>Contoso Copilot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ptos" panose="020B0004020202020204" pitchFamily="34" charset="0"/>
                        </a:rPr>
                        <a:t>65d3b807-8cd7-4b58-afae-768ecd914db7</a:t>
                      </a:r>
                    </a:p>
                  </a:txBody>
                  <a:tcPr/>
                </a:tc>
                <a:extLst>
                  <a:ext uri="{0D108BD9-81ED-4DB2-BD59-A6C34878D82A}">
                    <a16:rowId xmlns:a16="http://schemas.microsoft.com/office/drawing/2014/main" val="3922590603"/>
                  </a:ext>
                </a:extLst>
              </a:tr>
            </a:tbl>
          </a:graphicData>
        </a:graphic>
      </p:graphicFrame>
      <p:graphicFrame>
        <p:nvGraphicFramePr>
          <p:cNvPr id="4" name="Table 3">
            <a:extLst>
              <a:ext uri="{FF2B5EF4-FFF2-40B4-BE49-F238E27FC236}">
                <a16:creationId xmlns:a16="http://schemas.microsoft.com/office/drawing/2014/main" id="{92755476-B4A3-000D-59EF-39BFE33AF103}"/>
              </a:ext>
            </a:extLst>
          </p:cNvPr>
          <p:cNvGraphicFramePr>
            <a:graphicFrameLocks noGrp="1"/>
          </p:cNvGraphicFramePr>
          <p:nvPr>
            <p:extLst>
              <p:ext uri="{D42A27DB-BD31-4B8C-83A1-F6EECF244321}">
                <p14:modId xmlns:p14="http://schemas.microsoft.com/office/powerpoint/2010/main" val="4266467908"/>
              </p:ext>
            </p:extLst>
          </p:nvPr>
        </p:nvGraphicFramePr>
        <p:xfrm>
          <a:off x="276176" y="1435100"/>
          <a:ext cx="8296277" cy="335280"/>
        </p:xfrm>
        <a:graphic>
          <a:graphicData uri="http://schemas.openxmlformats.org/drawingml/2006/table">
            <a:tbl>
              <a:tblPr firstRow="1" bandRow="1">
                <a:tableStyleId>{5C22544A-7EE6-4342-B048-85BDC9FD1C3A}</a:tableStyleId>
              </a:tblPr>
              <a:tblGrid>
                <a:gridCol w="1933958">
                  <a:extLst>
                    <a:ext uri="{9D8B030D-6E8A-4147-A177-3AD203B41FA5}">
                      <a16:colId xmlns:a16="http://schemas.microsoft.com/office/drawing/2014/main" val="3179411197"/>
                    </a:ext>
                  </a:extLst>
                </a:gridCol>
                <a:gridCol w="6362319">
                  <a:extLst>
                    <a:ext uri="{9D8B030D-6E8A-4147-A177-3AD203B41FA5}">
                      <a16:colId xmlns:a16="http://schemas.microsoft.com/office/drawing/2014/main" val="4242948976"/>
                    </a:ext>
                  </a:extLst>
                </a:gridCol>
              </a:tblGrid>
              <a:tr h="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Tenant ID</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50565005"/>
                  </a:ext>
                </a:extLst>
              </a:tr>
            </a:tbl>
          </a:graphicData>
        </a:graphic>
      </p:graphicFrame>
      <p:sp>
        <p:nvSpPr>
          <p:cNvPr id="5" name="Rectangle: Folded Corner 4">
            <a:extLst>
              <a:ext uri="{FF2B5EF4-FFF2-40B4-BE49-F238E27FC236}">
                <a16:creationId xmlns:a16="http://schemas.microsoft.com/office/drawing/2014/main" id="{7B65C43F-41FF-FA92-C2FF-3CAE38AD4221}"/>
              </a:ext>
            </a:extLst>
          </p:cNvPr>
          <p:cNvSpPr/>
          <p:nvPr/>
        </p:nvSpPr>
        <p:spPr bwMode="auto">
          <a:xfrm>
            <a:off x="2263850" y="1465254"/>
            <a:ext cx="6176386" cy="244689"/>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0" rIns="0" bIns="0" numCol="1" spcCol="0" rtlCol="0" fromWordArt="0" anchor="b" anchorCtr="0" forceAA="0" compatLnSpc="1">
            <a:prstTxWarp prst="textNoShape">
              <a:avLst/>
            </a:prstTxWarp>
            <a:noAutofit/>
          </a:bodyPr>
          <a:lstStyle/>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8a235459-3d2c-415d-8c1e-e2fe133509ad</a:t>
            </a:r>
          </a:p>
        </p:txBody>
      </p:sp>
    </p:spTree>
    <p:extLst>
      <p:ext uri="{BB962C8B-B14F-4D97-AF65-F5344CB8AC3E}">
        <p14:creationId xmlns:p14="http://schemas.microsoft.com/office/powerpoint/2010/main" val="71113523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Licensing &amp; capacity</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Aligning product, user licenses &amp; add-ons to technical and business requirements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791259"/>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Understanding what you have purchased in terms of capacity for the project.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Potential impact of design on capacity and licensing. E.g., keeping conversation transcripts will grow database storage.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Additional services, such as Azure OpenAI and AI Search (if used as the Azure OpenAI ‘on your data’ data source in generative answers), Data Lake (if used to store conversation transcripts) or Application Insights (to log additional telemetry) require an Azure subscription.</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Power Automate cloud flows owned by a service principals require a Power Platform Process license. If owned by a user, they’re covered for premium connectors and come with a base capacity of 250,000 requests per month.</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Assign user licenses and manage access</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Quotas in Copilot Studio</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rPr>
              <a:t>Licensing overview for Power Platform</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6"/>
              </a:rPr>
              <a:t>Copilot Studio pricing</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7"/>
              </a:rPr>
              <a:t>Power Automate pricing</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8"/>
              </a:rPr>
              <a:t>Power Platform Licensing Guide</a:t>
            </a:r>
            <a:r>
              <a:rPr lang="en-US" sz="1200" dirty="0">
                <a:solidFill>
                  <a:srgbClr val="FFFFFF">
                    <a:lumMod val="95000"/>
                  </a:srgbClr>
                </a:solidFill>
                <a:latin typeface="Aptos" panose="020B0004020202020204" pitchFamily="34" charset="0"/>
              </a:rPr>
              <a:t> </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9">
                  <a:extLst>
                    <a:ext uri="{A12FA001-AC4F-418D-AE19-62706E023703}">
                      <ahyp:hlinkClr xmlns:ahyp="http://schemas.microsoft.com/office/drawing/2018/hyperlinkcolor" val="tx"/>
                    </a:ext>
                  </a:extLst>
                </a:hlinkClick>
              </a:rPr>
              <a:t>Azure OpenAI Service pricing</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10"/>
              </a:rPr>
              <a:t>Azure AI Search pricing</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11">
                  <a:extLst>
                    <a:ext uri="{A12FA001-AC4F-418D-AE19-62706E023703}">
                      <ahyp:hlinkClr xmlns:ahyp="http://schemas.microsoft.com/office/drawing/2018/hyperlinkcolor" val="tx"/>
                    </a:ext>
                  </a:extLst>
                </a:hlinkClick>
              </a:rPr>
              <a:t>Azure Data Lake pricing</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12">
                  <a:extLst>
                    <a:ext uri="{A12FA001-AC4F-418D-AE19-62706E023703}">
                      <ahyp:hlinkClr xmlns:ahyp="http://schemas.microsoft.com/office/drawing/2018/hyperlinkcolor" val="tx"/>
                    </a:ext>
                  </a:extLst>
                </a:hlinkClick>
              </a:rPr>
              <a:t>Azure Application Insights pricing</a:t>
            </a:r>
            <a:endParaRPr lang="en-US" sz="1200" dirty="0">
              <a:solidFill>
                <a:srgbClr val="FFFFFF">
                  <a:lumMod val="95000"/>
                </a:srgbClr>
              </a:solidFill>
              <a:latin typeface="Aptos" panose="020B0004020202020204" pitchFamily="34" charset="0"/>
            </a:endParaRPr>
          </a:p>
        </p:txBody>
      </p:sp>
      <p:graphicFrame>
        <p:nvGraphicFramePr>
          <p:cNvPr id="9" name="Table 8">
            <a:extLst>
              <a:ext uri="{FF2B5EF4-FFF2-40B4-BE49-F238E27FC236}">
                <a16:creationId xmlns:a16="http://schemas.microsoft.com/office/drawing/2014/main" id="{C5D0D2FB-67C2-F8BC-8DF0-730FAB1ED55E}"/>
              </a:ext>
            </a:extLst>
          </p:cNvPr>
          <p:cNvGraphicFramePr>
            <a:graphicFrameLocks noGrp="1"/>
          </p:cNvGraphicFramePr>
          <p:nvPr>
            <p:extLst>
              <p:ext uri="{D42A27DB-BD31-4B8C-83A1-F6EECF244321}">
                <p14:modId xmlns:p14="http://schemas.microsoft.com/office/powerpoint/2010/main" val="3077717706"/>
              </p:ext>
            </p:extLst>
          </p:nvPr>
        </p:nvGraphicFramePr>
        <p:xfrm>
          <a:off x="276224" y="1609716"/>
          <a:ext cx="8420077" cy="4425324"/>
        </p:xfrm>
        <a:graphic>
          <a:graphicData uri="http://schemas.openxmlformats.org/drawingml/2006/table">
            <a:tbl>
              <a:tblPr firstRow="1" firstCol="1" bandRow="1">
                <a:tableStyleId>{073A0DAA-6AF3-43AB-8588-CEC1D06C72B9}</a:tableStyleId>
              </a:tblPr>
              <a:tblGrid>
                <a:gridCol w="2370723">
                  <a:extLst>
                    <a:ext uri="{9D8B030D-6E8A-4147-A177-3AD203B41FA5}">
                      <a16:colId xmlns:a16="http://schemas.microsoft.com/office/drawing/2014/main" val="1256152073"/>
                    </a:ext>
                  </a:extLst>
                </a:gridCol>
                <a:gridCol w="1145407">
                  <a:extLst>
                    <a:ext uri="{9D8B030D-6E8A-4147-A177-3AD203B41FA5}">
                      <a16:colId xmlns:a16="http://schemas.microsoft.com/office/drawing/2014/main" val="1618742078"/>
                    </a:ext>
                  </a:extLst>
                </a:gridCol>
                <a:gridCol w="2107932">
                  <a:extLst>
                    <a:ext uri="{9D8B030D-6E8A-4147-A177-3AD203B41FA5}">
                      <a16:colId xmlns:a16="http://schemas.microsoft.com/office/drawing/2014/main" val="2402615221"/>
                    </a:ext>
                  </a:extLst>
                </a:gridCol>
                <a:gridCol w="2796015">
                  <a:extLst>
                    <a:ext uri="{9D8B030D-6E8A-4147-A177-3AD203B41FA5}">
                      <a16:colId xmlns:a16="http://schemas.microsoft.com/office/drawing/2014/main" val="2984868464"/>
                    </a:ext>
                  </a:extLst>
                </a:gridCol>
              </a:tblGrid>
              <a:tr h="0">
                <a:tc>
                  <a:txBody>
                    <a:bodyPr/>
                    <a:lstStyle/>
                    <a:p>
                      <a:pPr marL="0" algn="l" defTabSz="932719" rtl="0" eaLnBrk="1" latinLnBrk="0" hangingPunct="1"/>
                      <a:r>
                        <a:rPr lang="en-US" sz="1200" b="1" kern="1200">
                          <a:solidFill>
                            <a:schemeClr val="tx1">
                              <a:lumMod val="95000"/>
                            </a:schemeClr>
                          </a:solidFill>
                          <a:latin typeface="Aptos" panose="020B0004020202020204" pitchFamily="34" charset="0"/>
                          <a:ea typeface="+mn-ea"/>
                          <a:cs typeface="+mn-cs"/>
                        </a:rPr>
                        <a:t>Product</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Quantity</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Capacity</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panose="020B0004020202020204" pitchFamily="34" charset="0"/>
                          <a:ea typeface="+mn-ea"/>
                          <a:cs typeface="+mn-cs"/>
                        </a:rPr>
                        <a:t>Comments</a:t>
                      </a:r>
                    </a:p>
                  </a:txBody>
                  <a:tcPr anchor="ctr">
                    <a:lnT w="12700" cap="flat" cmpd="sng" algn="ctr">
                      <a:solidFill>
                        <a:schemeClr val="tx1"/>
                      </a:solidFill>
                      <a:prstDash val="solid"/>
                      <a:round/>
                      <a:headEnd type="none" w="med" len="med"/>
                      <a:tailEnd type="none" w="med" len="med"/>
                    </a:lnT>
                    <a:solidFill>
                      <a:srgbClr val="191919"/>
                    </a:solidFill>
                  </a:tcPr>
                </a:tc>
                <a:extLst>
                  <a:ext uri="{0D108BD9-81ED-4DB2-BD59-A6C34878D82A}">
                    <a16:rowId xmlns:a16="http://schemas.microsoft.com/office/drawing/2014/main" val="3551657175"/>
                  </a:ext>
                </a:extLst>
              </a:tr>
              <a:tr h="310524">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345816763"/>
                  </a:ext>
                </a:extLst>
              </a:tr>
              <a:tr h="0">
                <a:tc>
                  <a:txBody>
                    <a:bodyPr/>
                    <a:lstStyle/>
                    <a:p>
                      <a:pPr marL="0" algn="l" defTabSz="932719" rtl="0" eaLnBrk="1" latinLnBrk="0" hangingPunct="1"/>
                      <a:r>
                        <a:rPr lang="en-US" sz="1200" b="1" kern="1200" dirty="0">
                          <a:solidFill>
                            <a:schemeClr val="tx1">
                              <a:lumMod val="95000"/>
                            </a:schemeClr>
                          </a:solidFill>
                          <a:latin typeface="Aptos SemiBold" panose="020B0004020202020204" pitchFamily="34" charset="0"/>
                          <a:ea typeface="+mn-ea"/>
                          <a:cs typeface="+mn-cs"/>
                        </a:rPr>
                        <a:t>Copilot Studio User</a:t>
                      </a:r>
                    </a:p>
                  </a:txBody>
                  <a:tcPr>
                    <a:solidFill>
                      <a:srgbClr val="191919"/>
                    </a:solidFill>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80708637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dirty="0">
                          <a:solidFill>
                            <a:schemeClr val="tx1">
                              <a:lumMod val="95000"/>
                            </a:schemeClr>
                          </a:solidFill>
                          <a:latin typeface="Aptos SemiBold" panose="020B0004020202020204" pitchFamily="34" charset="0"/>
                          <a:ea typeface="+mn-ea"/>
                          <a:cs typeface="+mn-cs"/>
                        </a:rPr>
                        <a:t>Copilot Studio Messages</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07634401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dirty="0">
                          <a:solidFill>
                            <a:schemeClr val="tx1">
                              <a:lumMod val="95000"/>
                            </a:schemeClr>
                          </a:solidFill>
                          <a:latin typeface="Aptos SemiBold" panose="020B0004020202020204" pitchFamily="34" charset="0"/>
                          <a:ea typeface="+mn-ea"/>
                          <a:cs typeface="+mn-cs"/>
                        </a:rPr>
                        <a:t>Dataverse Database Storage</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dirty="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95367938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Dataverse File Storage</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5045149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Dataverse Log Storage</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82726638"/>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Power Platform Requests</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11828795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dirty="0">
                          <a:solidFill>
                            <a:schemeClr val="tx1">
                              <a:lumMod val="95000"/>
                            </a:schemeClr>
                          </a:solidFill>
                          <a:latin typeface="Aptos SemiBold" panose="020B0004020202020204" pitchFamily="34" charset="0"/>
                          <a:ea typeface="+mn-ea"/>
                          <a:cs typeface="+mn-cs"/>
                        </a:rPr>
                        <a:t>Power Automate Process</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8126378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Azure OpenAI</a:t>
                      </a:r>
                    </a:p>
                  </a:txBody>
                  <a:tcPr>
                    <a:solidFill>
                      <a:srgbClr val="191919"/>
                    </a:solidFill>
                  </a:tcPr>
                </a:tc>
                <a:tc>
                  <a:txBody>
                    <a:bodyPr/>
                    <a:lstStyle/>
                    <a:p>
                      <a:pPr algn="r"/>
                      <a:r>
                        <a:rPr lang="en-US" sz="1200">
                          <a:solidFill>
                            <a:schemeClr val="bg2">
                              <a:lumMod val="95000"/>
                              <a:lumOff val="5000"/>
                            </a:schemeClr>
                          </a:solidFill>
                          <a:latin typeface="Aptos" panose="020B0004020202020204" pitchFamily="34" charset="0"/>
                        </a:rPr>
                        <a:t>P1</a:t>
                      </a: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5063963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dirty="0">
                          <a:solidFill>
                            <a:schemeClr val="tx1">
                              <a:lumMod val="95000"/>
                            </a:schemeClr>
                          </a:solidFill>
                          <a:latin typeface="Aptos SemiBold" panose="020B0004020202020204" pitchFamily="34" charset="0"/>
                          <a:ea typeface="+mn-ea"/>
                          <a:cs typeface="+mn-cs"/>
                        </a:rPr>
                        <a:t>Azure AI Search Service</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95237269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Azure Storage</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64970582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ea typeface="+mn-ea"/>
                          <a:cs typeface="+mn-cs"/>
                        </a:rPr>
                        <a:t>Azure Application Insights</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67369373"/>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dirty="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7588611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683143423"/>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dirty="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349036445"/>
                  </a:ext>
                </a:extLst>
              </a:tr>
            </a:tbl>
          </a:graphicData>
        </a:graphic>
      </p:graphicFrame>
      <p:graphicFrame>
        <p:nvGraphicFramePr>
          <p:cNvPr id="10" name="Table 9">
            <a:extLst>
              <a:ext uri="{FF2B5EF4-FFF2-40B4-BE49-F238E27FC236}">
                <a16:creationId xmlns:a16="http://schemas.microsoft.com/office/drawing/2014/main" id="{2EB8D649-E24F-A2F0-C15B-C0C16FB34FA7}"/>
              </a:ext>
            </a:extLst>
          </p:cNvPr>
          <p:cNvGraphicFramePr>
            <a:graphicFrameLocks noGrp="1"/>
          </p:cNvGraphicFramePr>
          <p:nvPr>
            <p:extLst>
              <p:ext uri="{D42A27DB-BD31-4B8C-83A1-F6EECF244321}">
                <p14:modId xmlns:p14="http://schemas.microsoft.com/office/powerpoint/2010/main" val="4095584905"/>
              </p:ext>
            </p:extLst>
          </p:nvPr>
        </p:nvGraphicFramePr>
        <p:xfrm>
          <a:off x="2646946" y="1875251"/>
          <a:ext cx="6049354" cy="3078480"/>
        </p:xfrm>
        <a:graphic>
          <a:graphicData uri="http://schemas.openxmlformats.org/drawingml/2006/table">
            <a:tbl>
              <a:tblPr bandRow="1">
                <a:tableStyleId>{00A15C55-8517-42AA-B614-E9B94910E393}</a:tableStyleId>
              </a:tblPr>
              <a:tblGrid>
                <a:gridCol w="1145408">
                  <a:extLst>
                    <a:ext uri="{9D8B030D-6E8A-4147-A177-3AD203B41FA5}">
                      <a16:colId xmlns:a16="http://schemas.microsoft.com/office/drawing/2014/main" val="1719519437"/>
                    </a:ext>
                  </a:extLst>
                </a:gridCol>
                <a:gridCol w="2117558">
                  <a:extLst>
                    <a:ext uri="{9D8B030D-6E8A-4147-A177-3AD203B41FA5}">
                      <a16:colId xmlns:a16="http://schemas.microsoft.com/office/drawing/2014/main" val="2046958781"/>
                    </a:ext>
                  </a:extLst>
                </a:gridCol>
                <a:gridCol w="2786388">
                  <a:extLst>
                    <a:ext uri="{9D8B030D-6E8A-4147-A177-3AD203B41FA5}">
                      <a16:colId xmlns:a16="http://schemas.microsoft.com/office/drawing/2014/main" val="1305030151"/>
                    </a:ext>
                  </a:extLst>
                </a:gridCol>
              </a:tblGrid>
              <a:tr h="273827">
                <a:tc gridSpan="3">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dirty="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txBody>
                  <a:tcPr anchor="ctr">
                    <a:solidFill>
                      <a:srgbClr val="F8E18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09746107"/>
                  </a:ext>
                </a:extLst>
              </a:tr>
              <a:tr h="224041">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5000"/>
                              <a:lumOff val="5000"/>
                            </a:schemeClr>
                          </a:solidFill>
                          <a:latin typeface="Aptos" panose="020B0004020202020204" pitchFamily="34" charset="0"/>
                        </a:rPr>
                        <a:t>50</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50 users</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dirty="0">
                          <a:solidFill>
                            <a:schemeClr val="bg2">
                              <a:lumMod val="95000"/>
                              <a:lumOff val="5000"/>
                            </a:schemeClr>
                          </a:solidFill>
                          <a:latin typeface="Aptos" panose="020B0004020202020204" pitchFamily="34" charset="0"/>
                        </a:rPr>
                        <a:t>For Copilot Studio bot authors</a:t>
                      </a:r>
                    </a:p>
                  </a:txBody>
                  <a:tcPr/>
                </a:tc>
                <a:extLst>
                  <a:ext uri="{0D108BD9-81ED-4DB2-BD59-A6C34878D82A}">
                    <a16:rowId xmlns:a16="http://schemas.microsoft.com/office/drawing/2014/main" val="1827115308"/>
                  </a:ext>
                </a:extLst>
              </a:tr>
              <a:tr h="224041">
                <a:tc>
                  <a:txBody>
                    <a:bodyPr/>
                    <a:lstStyle/>
                    <a:p>
                      <a:pPr algn="r"/>
                      <a:r>
                        <a:rPr lang="en-US" sz="1200" dirty="0">
                          <a:solidFill>
                            <a:schemeClr val="bg2">
                              <a:lumMod val="95000"/>
                              <a:lumOff val="5000"/>
                            </a:schemeClr>
                          </a:solidFill>
                          <a:latin typeface="Aptos" panose="020B0004020202020204" pitchFamily="34" charset="0"/>
                        </a:rPr>
                        <a:t>100</a:t>
                      </a:r>
                    </a:p>
                  </a:txBody>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dirty="0">
                          <a:solidFill>
                            <a:schemeClr val="bg2">
                              <a:lumMod val="95000"/>
                              <a:lumOff val="5000"/>
                            </a:schemeClr>
                          </a:solidFill>
                          <a:latin typeface="Aptos" panose="020B0004020202020204" pitchFamily="34" charset="0"/>
                        </a:rPr>
                        <a:t>2,500,000 messages / month</a:t>
                      </a:r>
                    </a:p>
                  </a:txBody>
                  <a:tcPr/>
                </a:tc>
                <a:tc>
                  <a:txBody>
                    <a:bodyPr/>
                    <a:lstStyle/>
                    <a:p>
                      <a:pPr algn="r"/>
                      <a:r>
                        <a:rPr lang="en-US" sz="1200" dirty="0">
                          <a:solidFill>
                            <a:schemeClr val="bg2">
                              <a:lumMod val="95000"/>
                              <a:lumOff val="5000"/>
                            </a:schemeClr>
                          </a:solidFill>
                          <a:latin typeface="Aptos" panose="020B0004020202020204" pitchFamily="34" charset="0"/>
                        </a:rPr>
                        <a:t>To allocate per environment</a:t>
                      </a:r>
                    </a:p>
                  </a:txBody>
                  <a:tcPr/>
                </a:tc>
                <a:extLst>
                  <a:ext uri="{0D108BD9-81ED-4DB2-BD59-A6C34878D82A}">
                    <a16:rowId xmlns:a16="http://schemas.microsoft.com/office/drawing/2014/main" val="1173037268"/>
                  </a:ext>
                </a:extLst>
              </a:tr>
              <a:tr h="224041">
                <a:tc>
                  <a:txBody>
                    <a:bodyPr/>
                    <a:lstStyle/>
                    <a:p>
                      <a:pPr algn="r"/>
                      <a:r>
                        <a:rPr lang="en-US" sz="1200" dirty="0">
                          <a:solidFill>
                            <a:schemeClr val="bg2">
                              <a:lumMod val="95000"/>
                              <a:lumOff val="5000"/>
                            </a:schemeClr>
                          </a:solidFill>
                          <a:latin typeface="Aptos" panose="020B0004020202020204" pitchFamily="34" charset="0"/>
                        </a:rPr>
                        <a:t>50</a:t>
                      </a:r>
                    </a:p>
                  </a:txBody>
                  <a:tcPr/>
                </a:tc>
                <a:tc>
                  <a:txBody>
                    <a:bodyPr/>
                    <a:lstStyle/>
                    <a:p>
                      <a:pPr algn="r"/>
                      <a:r>
                        <a:rPr lang="en-US" sz="1200" dirty="0">
                          <a:solidFill>
                            <a:schemeClr val="bg2">
                              <a:lumMod val="95000"/>
                              <a:lumOff val="5000"/>
                            </a:schemeClr>
                          </a:solidFill>
                          <a:latin typeface="Aptos" panose="020B0004020202020204" pitchFamily="34" charset="0"/>
                        </a:rPr>
                        <a:t>50 GB</a:t>
                      </a:r>
                    </a:p>
                  </a:txBody>
                  <a:tcPr/>
                </a:tc>
                <a:tc>
                  <a:txBody>
                    <a:bodyPr/>
                    <a:lstStyle/>
                    <a:p>
                      <a:pPr algn="r"/>
                      <a:r>
                        <a:rPr lang="en-US" sz="1200" dirty="0">
                          <a:solidFill>
                            <a:schemeClr val="bg2">
                              <a:lumMod val="95000"/>
                              <a:lumOff val="5000"/>
                            </a:schemeClr>
                          </a:solidFill>
                          <a:latin typeface="Aptos" panose="020B0004020202020204" pitchFamily="34" charset="0"/>
                        </a:rPr>
                        <a:t>+ 10 GB Database base capacity</a:t>
                      </a:r>
                    </a:p>
                  </a:txBody>
                  <a:tcPr/>
                </a:tc>
                <a:extLst>
                  <a:ext uri="{0D108BD9-81ED-4DB2-BD59-A6C34878D82A}">
                    <a16:rowId xmlns:a16="http://schemas.microsoft.com/office/drawing/2014/main" val="3922590603"/>
                  </a:ext>
                </a:extLst>
              </a:tr>
              <a:tr h="224041">
                <a:tc>
                  <a:txBody>
                    <a:bodyPr/>
                    <a:lstStyle/>
                    <a:p>
                      <a:pPr algn="r"/>
                      <a:r>
                        <a:rPr lang="en-US" sz="1200">
                          <a:solidFill>
                            <a:schemeClr val="bg2">
                              <a:lumMod val="95000"/>
                              <a:lumOff val="5000"/>
                            </a:schemeClr>
                          </a:solidFill>
                          <a:latin typeface="Aptos" panose="020B0004020202020204" pitchFamily="34" charset="0"/>
                        </a:rPr>
                        <a:t>5</a:t>
                      </a:r>
                    </a:p>
                  </a:txBody>
                  <a:tcPr/>
                </a:tc>
                <a:tc>
                  <a:txBody>
                    <a:bodyPr/>
                    <a:lstStyle/>
                    <a:p>
                      <a:pPr algn="r"/>
                      <a:r>
                        <a:rPr lang="en-US" sz="1200">
                          <a:solidFill>
                            <a:schemeClr val="bg2">
                              <a:lumMod val="95000"/>
                              <a:lumOff val="5000"/>
                            </a:schemeClr>
                          </a:solidFill>
                          <a:latin typeface="Aptos" panose="020B0004020202020204" pitchFamily="34" charset="0"/>
                        </a:rPr>
                        <a:t>5 GB</a:t>
                      </a:r>
                    </a:p>
                  </a:txBody>
                  <a:tcPr/>
                </a:tc>
                <a:tc>
                  <a:txBody>
                    <a:bodyPr/>
                    <a:lstStyle/>
                    <a:p>
                      <a:pPr algn="r"/>
                      <a:r>
                        <a:rPr lang="en-US" sz="1200">
                          <a:solidFill>
                            <a:schemeClr val="bg2">
                              <a:lumMod val="95000"/>
                              <a:lumOff val="5000"/>
                            </a:schemeClr>
                          </a:solidFill>
                          <a:latin typeface="Aptos" panose="020B0004020202020204" pitchFamily="34" charset="0"/>
                        </a:rPr>
                        <a:t>+ 20 GB Database base capacity</a:t>
                      </a:r>
                    </a:p>
                  </a:txBody>
                  <a:tcPr/>
                </a:tc>
                <a:extLst>
                  <a:ext uri="{0D108BD9-81ED-4DB2-BD59-A6C34878D82A}">
                    <a16:rowId xmlns:a16="http://schemas.microsoft.com/office/drawing/2014/main" val="3365612968"/>
                  </a:ext>
                </a:extLst>
              </a:tr>
              <a:tr h="224041">
                <a:tc>
                  <a:txBody>
                    <a:bodyPr/>
                    <a:lstStyle/>
                    <a:p>
                      <a:pPr algn="r"/>
                      <a:r>
                        <a:rPr lang="en-US" sz="1200">
                          <a:solidFill>
                            <a:schemeClr val="bg2">
                              <a:lumMod val="95000"/>
                              <a:lumOff val="5000"/>
                            </a:schemeClr>
                          </a:solidFill>
                          <a:latin typeface="Aptos" panose="020B0004020202020204" pitchFamily="34" charset="0"/>
                        </a:rPr>
                        <a:t>5</a:t>
                      </a:r>
                    </a:p>
                  </a:txBody>
                  <a:tcPr/>
                </a:tc>
                <a:tc>
                  <a:txBody>
                    <a:bodyPr/>
                    <a:lstStyle/>
                    <a:p>
                      <a:pPr algn="r"/>
                      <a:r>
                        <a:rPr lang="en-US" sz="1200">
                          <a:solidFill>
                            <a:schemeClr val="bg2">
                              <a:lumMod val="95000"/>
                              <a:lumOff val="5000"/>
                            </a:schemeClr>
                          </a:solidFill>
                          <a:latin typeface="Aptos" panose="020B0004020202020204" pitchFamily="34" charset="0"/>
                        </a:rPr>
                        <a:t>5 GB</a:t>
                      </a:r>
                    </a:p>
                  </a:txBody>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+ 2 GB Database base capacity</a:t>
                      </a:r>
                    </a:p>
                  </a:txBody>
                  <a:tcPr/>
                </a:tc>
                <a:extLst>
                  <a:ext uri="{0D108BD9-81ED-4DB2-BD59-A6C34878D82A}">
                    <a16:rowId xmlns:a16="http://schemas.microsoft.com/office/drawing/2014/main" val="183599709"/>
                  </a:ext>
                </a:extLst>
              </a:tr>
              <a:tr h="224041">
                <a:tc>
                  <a:txBody>
                    <a:bodyPr/>
                    <a:lstStyle/>
                    <a:p>
                      <a:pPr algn="r"/>
                      <a:r>
                        <a:rPr lang="en-US" sz="1200">
                          <a:solidFill>
                            <a:schemeClr val="bg2">
                              <a:lumMod val="95000"/>
                              <a:lumOff val="5000"/>
                            </a:schemeClr>
                          </a:solidFill>
                          <a:latin typeface="Aptos" panose="020B0004020202020204" pitchFamily="34" charset="0"/>
                        </a:rPr>
                        <a:t>1</a:t>
                      </a:r>
                    </a:p>
                  </a:txBody>
                  <a:tcPr/>
                </a:tc>
                <a:tc>
                  <a:txBody>
                    <a:bodyPr/>
                    <a:lstStyle/>
                    <a:p>
                      <a:pPr algn="r"/>
                      <a:r>
                        <a:rPr lang="en-US" sz="1200">
                          <a:solidFill>
                            <a:schemeClr val="bg2">
                              <a:lumMod val="95000"/>
                              <a:lumOff val="5000"/>
                            </a:schemeClr>
                          </a:solidFill>
                          <a:latin typeface="Aptos" panose="020B0004020202020204" pitchFamily="34" charset="0"/>
                        </a:rPr>
                        <a:t>50,000 requests / 24h</a:t>
                      </a:r>
                    </a:p>
                  </a:txBody>
                  <a:tcPr/>
                </a:tc>
                <a:tc>
                  <a:txBody>
                    <a:bodyPr/>
                    <a:lstStyle/>
                    <a:p>
                      <a:pPr algn="r"/>
                      <a:r>
                        <a:rPr lang="en-US" sz="1200">
                          <a:solidFill>
                            <a:schemeClr val="bg2">
                              <a:lumMod val="95000"/>
                              <a:lumOff val="5000"/>
                            </a:schemeClr>
                          </a:solidFill>
                          <a:latin typeface="Aptos" panose="020B0004020202020204" pitchFamily="34" charset="0"/>
                        </a:rPr>
                        <a:t>+  250,000 requests / 24h base capacity</a:t>
                      </a:r>
                    </a:p>
                  </a:txBody>
                  <a:tcPr/>
                </a:tc>
                <a:extLst>
                  <a:ext uri="{0D108BD9-81ED-4DB2-BD59-A6C34878D82A}">
                    <a16:rowId xmlns:a16="http://schemas.microsoft.com/office/drawing/2014/main" val="1877800107"/>
                  </a:ext>
                </a:extLst>
              </a:tr>
              <a:tr h="224041">
                <a:tc>
                  <a:txBody>
                    <a:bodyPr/>
                    <a:lstStyle/>
                    <a:p>
                      <a:pPr algn="r"/>
                      <a:r>
                        <a:rPr lang="en-US" sz="1200">
                          <a:solidFill>
                            <a:schemeClr val="bg2">
                              <a:lumMod val="95000"/>
                              <a:lumOff val="5000"/>
                            </a:schemeClr>
                          </a:solidFill>
                          <a:latin typeface="Aptos" panose="020B0004020202020204" pitchFamily="34" charset="0"/>
                        </a:rPr>
                        <a:t>4</a:t>
                      </a:r>
                    </a:p>
                  </a:txBody>
                  <a:tcPr/>
                </a:tc>
                <a:tc>
                  <a:txBody>
                    <a:bodyPr/>
                    <a:lstStyle/>
                    <a:p>
                      <a:pPr algn="r"/>
                      <a:r>
                        <a:rPr lang="en-US" sz="1200">
                          <a:solidFill>
                            <a:schemeClr val="bg2">
                              <a:lumMod val="95000"/>
                              <a:lumOff val="5000"/>
                            </a:schemeClr>
                          </a:solidFill>
                          <a:latin typeface="Aptos" panose="020B0004020202020204" pitchFamily="34" charset="0"/>
                        </a:rPr>
                        <a:t>4 processes / month</a:t>
                      </a:r>
                    </a:p>
                  </a:txBody>
                  <a:tcPr/>
                </a:tc>
                <a:tc>
                  <a:txBody>
                    <a:bodyPr/>
                    <a:lstStyle/>
                    <a:p>
                      <a:pPr algn="r"/>
                      <a:r>
                        <a:rPr lang="en-US" sz="1200">
                          <a:solidFill>
                            <a:schemeClr val="bg2">
                              <a:lumMod val="95000"/>
                              <a:lumOff val="5000"/>
                            </a:schemeClr>
                          </a:solidFill>
                          <a:latin typeface="Aptos" panose="020B0004020202020204" pitchFamily="34" charset="0"/>
                        </a:rPr>
                        <a:t>To run flows with service principals</a:t>
                      </a:r>
                    </a:p>
                  </a:txBody>
                  <a:tcPr/>
                </a:tc>
                <a:extLst>
                  <a:ext uri="{0D108BD9-81ED-4DB2-BD59-A6C34878D82A}">
                    <a16:rowId xmlns:a16="http://schemas.microsoft.com/office/drawing/2014/main" val="1062157226"/>
                  </a:ext>
                </a:extLst>
              </a:tr>
              <a:tr h="224041">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1</a:t>
                      </a:r>
                    </a:p>
                  </a:txBody>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u="none">
                          <a:solidFill>
                            <a:schemeClr val="bg1"/>
                          </a:solidFill>
                          <a:latin typeface="Aptos" panose="020B0004020202020204" pitchFamily="34" charset="0"/>
                        </a:rPr>
                        <a:t>Standard</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cs typeface="+mn-cs"/>
                        </a:rPr>
                        <a:t>1 gpt-35-turbo model</a:t>
                      </a:r>
                    </a:p>
                  </a:txBody>
                  <a:tcPr/>
                </a:tc>
                <a:extLst>
                  <a:ext uri="{0D108BD9-81ED-4DB2-BD59-A6C34878D82A}">
                    <a16:rowId xmlns:a16="http://schemas.microsoft.com/office/drawing/2014/main" val="3798217912"/>
                  </a:ext>
                </a:extLst>
              </a:tr>
              <a:tr h="224041">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1</a:t>
                      </a:r>
                    </a:p>
                  </a:txBody>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Basic Tier</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ptos" panose="020B0004020202020204" pitchFamily="34" charset="0"/>
                          <a:ea typeface="+mn-ea"/>
                          <a:cs typeface="+mn-cs"/>
                        </a:rPr>
                        <a:t>1 Replica, 1 Partition, 1 Search unit</a:t>
                      </a:r>
                    </a:p>
                  </a:txBody>
                  <a:tcPr/>
                </a:tc>
                <a:extLst>
                  <a:ext uri="{0D108BD9-81ED-4DB2-BD59-A6C34878D82A}">
                    <a16:rowId xmlns:a16="http://schemas.microsoft.com/office/drawing/2014/main" val="295787873"/>
                  </a:ext>
                </a:extLst>
              </a:tr>
              <a:tr h="224041">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dirty="0">
                          <a:solidFill>
                            <a:schemeClr val="bg2">
                              <a:lumMod val="95000"/>
                              <a:lumOff val="5000"/>
                            </a:schemeClr>
                          </a:solidFill>
                          <a:latin typeface="Aptos" panose="020B0004020202020204" pitchFamily="34" charset="0"/>
                        </a:rPr>
                        <a:t>1</a:t>
                      </a:r>
                    </a:p>
                  </a:txBody>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a:solidFill>
                            <a:schemeClr val="bg2">
                              <a:lumMod val="95000"/>
                              <a:lumOff val="5000"/>
                            </a:schemeClr>
                          </a:solidFill>
                          <a:latin typeface="Aptos" panose="020B0004020202020204" pitchFamily="34" charset="0"/>
                        </a:rPr>
                        <a:t>StorageV2</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ptos" panose="020B0004020202020204" pitchFamily="34" charset="0"/>
                          <a:ea typeface="+mn-ea"/>
                          <a:cs typeface="+mn-cs"/>
                        </a:rPr>
                        <a:t>RA-GRS</a:t>
                      </a:r>
                    </a:p>
                  </a:txBody>
                  <a:tcPr/>
                </a:tc>
                <a:extLst>
                  <a:ext uri="{0D108BD9-81ED-4DB2-BD59-A6C34878D82A}">
                    <a16:rowId xmlns:a16="http://schemas.microsoft.com/office/drawing/2014/main" val="1068055203"/>
                  </a:ext>
                </a:extLst>
              </a:tr>
            </a:tbl>
          </a:graphicData>
        </a:graphic>
      </p:graphicFrame>
    </p:spTree>
    <p:extLst>
      <p:ext uri="{BB962C8B-B14F-4D97-AF65-F5344CB8AC3E}">
        <p14:creationId xmlns:p14="http://schemas.microsoft.com/office/powerpoint/2010/main" val="347266368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r>
              <a:rPr lang="en-US"/>
              <a:t>Test strategy</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Test plan and non-functional requirements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2043806"/>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rPr>
              <a:t>Understand your plans to validate that your copilots and integrations work as expected.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3"/>
              </a:rPr>
              <a:t>Automate testing of your bots with the Test Framework sample solution</a:t>
            </a:r>
            <a:r>
              <a:rPr lang="en-US" sz="1200" dirty="0">
                <a:solidFill>
                  <a:srgbClr val="FFFFFF">
                    <a:lumMod val="95000"/>
                  </a:srgbClr>
                </a:solidFill>
                <a:latin typeface="Aptos" panose="020B0004020202020204" pitchFamily="34" charset="0"/>
              </a:rPr>
              <a:t> </a:t>
            </a: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390029473"/>
              </p:ext>
            </p:extLst>
          </p:nvPr>
        </p:nvGraphicFramePr>
        <p:xfrm>
          <a:off x="361951" y="1666779"/>
          <a:ext cx="8334350" cy="4893360"/>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234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mn-cs"/>
                        </a:rPr>
                        <a:t>What is your test strategy for your copilots and  integrations?</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234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non-functional requirements?</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dirty="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2064" y="1805347"/>
            <a:ext cx="5400000" cy="1950997"/>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dirty="0">
                <a:solidFill>
                  <a:srgbClr val="000000"/>
                </a:solidFill>
                <a:latin typeface="Aptos" panose="020B0004020202020204" pitchFamily="34" charset="0"/>
                <a:ea typeface="Segoe UI" pitchFamily="34" charset="0"/>
                <a:cs typeface="Segoe UI" pitchFamily="34" charset="0"/>
              </a:rPr>
              <a:t>Example answer </a:t>
            </a:r>
            <a:r>
              <a:rPr lang="en-US" sz="1600" dirty="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dirty="0">
                <a:solidFill>
                  <a:srgbClr val="000000"/>
                </a:solidFill>
                <a:latin typeface="Aptos" panose="020B0004020202020204" pitchFamily="34" charset="0"/>
                <a:cs typeface="Segoe UI" pitchFamily="34" charset="0"/>
              </a:rPr>
              <a:t>Use of the Test Framework to bulk test user utterances and validate that the appropriate topic triggers or that the first ‘did you mean’ option is the correct one in 90% of the time.</a:t>
            </a:r>
          </a:p>
          <a:p>
            <a:pPr algn="l" defTabSz="932472" fontAlgn="base">
              <a:spcBef>
                <a:spcPct val="0"/>
              </a:spcBef>
              <a:spcAft>
                <a:spcPts val="600"/>
              </a:spcAft>
            </a:pPr>
            <a:r>
              <a:rPr lang="en-US" sz="1400" dirty="0">
                <a:solidFill>
                  <a:srgbClr val="000000"/>
                </a:solidFill>
                <a:latin typeface="Aptos" panose="020B0004020202020204" pitchFamily="34" charset="0"/>
                <a:cs typeface="Segoe UI" pitchFamily="34" charset="0"/>
              </a:rPr>
              <a:t>Integrations will be tested as part the full end-to-end conversation testing with the Test Framework scale test capability.</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91722" y="4449783"/>
            <a:ext cx="5400000" cy="1903707"/>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Chat widget on the website should load and start the conversation in less then 5 seconds when clicked.</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Cloud flows triggered to return information to the user need to return the desired data in a maximum of 10s.</a:t>
            </a:r>
          </a:p>
        </p:txBody>
      </p:sp>
    </p:spTree>
    <p:extLst>
      <p:ext uri="{BB962C8B-B14F-4D97-AF65-F5344CB8AC3E}">
        <p14:creationId xmlns:p14="http://schemas.microsoft.com/office/powerpoint/2010/main" val="2793387574"/>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1107996"/>
          </a:xfrm>
        </p:spPr>
        <p:txBody>
          <a:bodyPr/>
          <a:lstStyle/>
          <a:p>
            <a:pPr marL="0" indent="0">
              <a:buFont typeface="Wingdings" panose="05000000000000000000" pitchFamily="2" charset="2"/>
              <a:buNone/>
            </a:pPr>
            <a:r>
              <a:rPr lang="en-US" sz="3600">
                <a:solidFill>
                  <a:schemeClr val="accent2"/>
                </a:solidFill>
              </a:rPr>
              <a:t>Analytics </a:t>
            </a:r>
            <a:br>
              <a:rPr lang="en-US" sz="3600">
                <a:solidFill>
                  <a:schemeClr val="accent2"/>
                </a:solidFill>
              </a:rPr>
            </a:br>
            <a:r>
              <a:rPr lang="en-US" sz="3600">
                <a:solidFill>
                  <a:schemeClr val="accent2"/>
                </a:solidFill>
              </a:rPr>
              <a:t>&amp; KPIs</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1600438"/>
          </a:xfrm>
        </p:spPr>
        <p:txBody>
          <a:bodyPr/>
          <a:lstStyle/>
          <a:p>
            <a:pPr>
              <a:spcBef>
                <a:spcPts val="600"/>
              </a:spcBef>
            </a:pPr>
            <a:r>
              <a:rPr lang="en-US"/>
              <a:t>Engagement and </a:t>
            </a:r>
            <a:r>
              <a:rPr lang="en-US" sz="2800"/>
              <a:t>outcomes</a:t>
            </a:r>
          </a:p>
          <a:p>
            <a:pPr>
              <a:spcBef>
                <a:spcPts val="600"/>
              </a:spcBef>
            </a:pPr>
            <a:r>
              <a:rPr lang="en-US" sz="2800"/>
              <a:t>Analytics strategy</a:t>
            </a:r>
          </a:p>
          <a:p>
            <a:pPr>
              <a:spcBef>
                <a:spcPts val="600"/>
              </a:spcBef>
            </a:pPr>
            <a:r>
              <a:rPr lang="en-US" sz="2800"/>
              <a:t>Optimization strategy</a:t>
            </a:r>
          </a:p>
        </p:txBody>
      </p:sp>
    </p:spTree>
    <p:extLst>
      <p:ext uri="{BB962C8B-B14F-4D97-AF65-F5344CB8AC3E}">
        <p14:creationId xmlns:p14="http://schemas.microsoft.com/office/powerpoint/2010/main" val="385341759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CE597F-9BB5-0554-D392-CC10AD4B8972}"/>
              </a:ext>
            </a:extLst>
          </p:cNvPr>
          <p:cNvSpPr>
            <a:spLocks noGrp="1"/>
          </p:cNvSpPr>
          <p:nvPr>
            <p:ph type="body" sz="quarter" idx="11"/>
          </p:nvPr>
        </p:nvSpPr>
        <p:spPr/>
        <p:txBody>
          <a:bodyPr/>
          <a:lstStyle/>
          <a:p>
            <a:r>
              <a:rPr lang="en-US"/>
              <a:t>Engagement and outcomes</a:t>
            </a:r>
          </a:p>
        </p:txBody>
      </p:sp>
      <p:sp>
        <p:nvSpPr>
          <p:cNvPr id="3" name="Text Placeholder 2">
            <a:extLst>
              <a:ext uri="{FF2B5EF4-FFF2-40B4-BE49-F238E27FC236}">
                <a16:creationId xmlns:a16="http://schemas.microsoft.com/office/drawing/2014/main" id="{2E758D4B-7D03-36DA-2EF4-8BDD6A652170}"/>
              </a:ext>
            </a:extLst>
          </p:cNvPr>
          <p:cNvSpPr>
            <a:spLocks noGrp="1"/>
          </p:cNvSpPr>
          <p:nvPr>
            <p:ph type="body" sz="quarter" idx="12"/>
          </p:nvPr>
        </p:nvSpPr>
        <p:spPr>
          <a:xfrm>
            <a:off x="712343" y="945198"/>
            <a:ext cx="5278463" cy="246221"/>
          </a:xfrm>
        </p:spPr>
        <p:txBody>
          <a:bodyPr/>
          <a:lstStyle/>
          <a:p>
            <a:r>
              <a:rPr lang="en-US" sz="1600">
                <a:solidFill>
                  <a:schemeClr val="accent2"/>
                </a:solidFill>
              </a:rPr>
              <a:t>How do you track engagement rates &amp; session outcomes?</a:t>
            </a:r>
          </a:p>
        </p:txBody>
      </p:sp>
      <p:sp>
        <p:nvSpPr>
          <p:cNvPr id="4" name="Text Placeholder 3">
            <a:extLst>
              <a:ext uri="{FF2B5EF4-FFF2-40B4-BE49-F238E27FC236}">
                <a16:creationId xmlns:a16="http://schemas.microsoft.com/office/drawing/2014/main" id="{BD162D39-25AA-9CF9-400C-31163C0603F9}"/>
              </a:ext>
            </a:extLst>
          </p:cNvPr>
          <p:cNvSpPr>
            <a:spLocks noGrp="1"/>
          </p:cNvSpPr>
          <p:nvPr>
            <p:ph type="body" sz="quarter" idx="13"/>
          </p:nvPr>
        </p:nvSpPr>
        <p:spPr>
          <a:xfrm>
            <a:off x="276201" y="1427639"/>
            <a:ext cx="5653260" cy="5165102"/>
          </a:xfrm>
        </p:spPr>
        <p:txBody>
          <a:bodyPr vert="horz" wrap="square" lIns="90000" tIns="90000" rIns="90000" bIns="90000" rtlCol="0" anchor="t">
            <a:noAutofit/>
          </a:bodyPr>
          <a:lstStyle/>
          <a:p>
            <a:pPr marL="0" indent="0">
              <a:buNone/>
            </a:pPr>
            <a:endParaRPr lang="en-US" sz="1600"/>
          </a:p>
        </p:txBody>
      </p:sp>
      <p:sp>
        <p:nvSpPr>
          <p:cNvPr id="5" name="Text Placeholder 4">
            <a:extLst>
              <a:ext uri="{FF2B5EF4-FFF2-40B4-BE49-F238E27FC236}">
                <a16:creationId xmlns:a16="http://schemas.microsoft.com/office/drawing/2014/main" id="{A8689823-38D4-73B1-091D-BAD68ED662CE}"/>
              </a:ext>
            </a:extLst>
          </p:cNvPr>
          <p:cNvSpPr>
            <a:spLocks noGrp="1"/>
          </p:cNvSpPr>
          <p:nvPr>
            <p:ph type="body" sz="quarter" idx="15"/>
          </p:nvPr>
        </p:nvSpPr>
        <p:spPr>
          <a:xfrm>
            <a:off x="8968256" y="0"/>
            <a:ext cx="3223744" cy="6583510"/>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cs typeface="+mn-cs"/>
              </a:rPr>
              <a:t>Why do we ask these questions?</a:t>
            </a:r>
          </a:p>
          <a:p>
            <a:pPr marL="285750" indent="-200025" defTabSz="914367">
              <a:spcBef>
                <a:spcPts val="300"/>
              </a:spcBef>
              <a:spcAft>
                <a:spcPts val="0"/>
              </a:spcAft>
              <a:buSzTx/>
              <a:buFont typeface="Arial" panose="020B0604020202020204" pitchFamily="34" charset="0"/>
              <a:buChar char="•"/>
              <a:defRPr/>
            </a:pPr>
            <a:r>
              <a:rPr kumimoji="0" lang="en-US" sz="1100"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Tracking conversation engagement and outcomes is crucial </a:t>
            </a:r>
            <a:r>
              <a:rPr kumimoji="0" lang="en-US" sz="1100" b="0"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to </a:t>
            </a:r>
            <a:r>
              <a:rPr kumimoji="0" lang="en-US" sz="1100" b="1"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measure </a:t>
            </a:r>
            <a:r>
              <a:rPr kumimoji="0" lang="en-US" sz="1100"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the</a:t>
            </a:r>
            <a:r>
              <a:rPr kumimoji="0" lang="en-US" sz="1100" b="1"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 copilot performance metrics</a:t>
            </a:r>
            <a:r>
              <a:rPr kumimoji="0" lang="en-US" sz="1100" b="0"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 and spot areas for improvements in the analytics dashboard.</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A </a:t>
            </a:r>
            <a:r>
              <a:rPr kumimoji="0" lang="en-US" sz="1100" b="1"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conversation</a:t>
            </a:r>
            <a:r>
              <a:rPr kumimoji="0" lang="en-US" sz="1100" b="0"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 with a Copilot Studio copilot can generate one or multiple </a:t>
            </a:r>
            <a:r>
              <a:rPr kumimoji="0" lang="en-US" sz="1100" b="1"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sessions</a:t>
            </a:r>
            <a:r>
              <a:rPr kumimoji="0" lang="en-US" sz="1100" b="0"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A conversation can have multiple sessions when a user </a:t>
            </a:r>
            <a:r>
              <a:rPr lang="en-US" sz="1100" dirty="0">
                <a:solidFill>
                  <a:srgbClr val="FFFFFF">
                    <a:lumMod val="95000"/>
                  </a:srgbClr>
                </a:solidFill>
                <a:latin typeface="Aptos" panose="020B0004020202020204" pitchFamily="34" charset="0"/>
                <a:cs typeface="+mn-cs"/>
              </a:rPr>
              <a:t>has new questions </a:t>
            </a:r>
            <a:r>
              <a:rPr kumimoji="0" lang="en-US" sz="1100" b="0"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after an initial conversation completed (4️⃣).</a:t>
            </a:r>
          </a:p>
          <a:p>
            <a:pPr marL="285750" indent="-200025" defTabSz="914367">
              <a:spcBef>
                <a:spcPts val="300"/>
              </a:spcBef>
              <a:spcAft>
                <a:spcPts val="0"/>
              </a:spcAft>
              <a:buSzTx/>
              <a:buFont typeface="Arial" panose="020B0604020202020204" pitchFamily="34" charset="0"/>
              <a:buChar char="•"/>
              <a:defRPr/>
            </a:pPr>
            <a:r>
              <a:rPr kumimoji="0" lang="en-US" sz="1100" b="0"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Sessions are either </a:t>
            </a:r>
            <a:r>
              <a:rPr lang="en-US" sz="1100" b="1" dirty="0">
                <a:solidFill>
                  <a:srgbClr val="FFFFFF">
                    <a:lumMod val="95000"/>
                  </a:srgbClr>
                </a:solidFill>
                <a:latin typeface="Aptos" panose="020B0004020202020204" pitchFamily="34" charset="0"/>
                <a:cs typeface="+mn-cs"/>
              </a:rPr>
              <a:t>Unengaged</a:t>
            </a:r>
            <a:r>
              <a:rPr kumimoji="0" lang="en-US" sz="1100" b="0"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 or </a:t>
            </a:r>
            <a:r>
              <a:rPr kumimoji="0" lang="en-US" sz="1100" b="1"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Engaged</a:t>
            </a:r>
            <a:r>
              <a:rPr kumimoji="0" lang="en-US" sz="1100" b="0"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 Unengaged sessions always have an outcome of </a:t>
            </a:r>
            <a:r>
              <a:rPr kumimoji="0" lang="en-US" sz="1100" b="1"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None</a:t>
            </a:r>
            <a:r>
              <a:rPr kumimoji="0" lang="en-US" sz="1100" b="0"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 </a:t>
            </a:r>
          </a:p>
          <a:p>
            <a:pPr marL="285750" indent="-200025" defTabSz="914367">
              <a:spcBef>
                <a:spcPts val="300"/>
              </a:spcBef>
              <a:spcAft>
                <a:spcPts val="0"/>
              </a:spcAft>
              <a:buSzTx/>
              <a:buFont typeface="Arial" panose="020B0604020202020204" pitchFamily="34" charset="0"/>
              <a:buChar char="•"/>
              <a:defRPr/>
            </a:pPr>
            <a:r>
              <a:rPr lang="en-US" sz="1100" dirty="0">
                <a:solidFill>
                  <a:srgbClr val="FFFFFF">
                    <a:lumMod val="95000"/>
                  </a:srgbClr>
                </a:solidFill>
                <a:latin typeface="Aptos" panose="020B0004020202020204" pitchFamily="34" charset="0"/>
                <a:cs typeface="+mn-cs"/>
              </a:rPr>
              <a:t>A session </a:t>
            </a:r>
            <a:r>
              <a:rPr kumimoji="0" lang="en-US" sz="1100" b="0"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is engaged (1️⃣) by either triggering a </a:t>
            </a:r>
            <a:r>
              <a:rPr kumimoji="0" lang="en-US" sz="1100" b="1"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custom topic </a:t>
            </a:r>
            <a:r>
              <a:rPr kumimoji="0" lang="en-US" sz="1100" b="0"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or the </a:t>
            </a:r>
            <a:r>
              <a:rPr kumimoji="0" lang="en-US" sz="1100" b="1"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Escalate</a:t>
            </a:r>
            <a:r>
              <a:rPr kumimoji="0" lang="en-US" sz="1100" b="0"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 topic.</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Engaged sessions outcome can be either:</a:t>
            </a:r>
          </a:p>
          <a:p>
            <a:pPr marL="539750" lvl="1" indent="-184150" defTabSz="914367">
              <a:spcBef>
                <a:spcPts val="0"/>
              </a:spcBef>
              <a:buSzPct val="75000"/>
              <a:buFont typeface="Wingdings" panose="05000000000000000000" pitchFamily="2" charset="2"/>
              <a:buChar char="ü"/>
              <a:defRPr/>
            </a:pPr>
            <a:r>
              <a:rPr lang="en-US" b="1" dirty="0">
                <a:solidFill>
                  <a:srgbClr val="FFFFFF">
                    <a:lumMod val="95000"/>
                  </a:srgbClr>
                </a:solidFill>
              </a:rPr>
              <a:t>Abandoned</a:t>
            </a:r>
          </a:p>
          <a:p>
            <a:pPr marL="539750" lvl="1" indent="-184150" defTabSz="914367">
              <a:spcBef>
                <a:spcPts val="0"/>
              </a:spcBef>
              <a:buSzPct val="75000"/>
              <a:buFont typeface="Wingdings" panose="05000000000000000000" pitchFamily="2" charset="2"/>
              <a:buChar char="ü"/>
              <a:defRPr/>
            </a:pPr>
            <a:r>
              <a:rPr lang="en-US" b="1" dirty="0">
                <a:solidFill>
                  <a:srgbClr val="FFFFFF">
                    <a:lumMod val="95000"/>
                  </a:srgbClr>
                </a:solidFill>
              </a:rPr>
              <a:t>Resolved</a:t>
            </a:r>
          </a:p>
          <a:p>
            <a:pPr marL="539750" lvl="1" indent="-184150" defTabSz="914367">
              <a:spcBef>
                <a:spcPts val="0"/>
              </a:spcBef>
              <a:buSzPct val="75000"/>
              <a:buFont typeface="Wingdings" panose="05000000000000000000" pitchFamily="2" charset="2"/>
              <a:buChar char="ü"/>
              <a:defRPr/>
            </a:pPr>
            <a:r>
              <a:rPr lang="en-US" b="1" dirty="0">
                <a:solidFill>
                  <a:srgbClr val="FFFFFF">
                    <a:lumMod val="95000"/>
                  </a:srgbClr>
                </a:solidFill>
              </a:rPr>
              <a:t>Escalated</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It’s important to end conversation with the </a:t>
            </a:r>
            <a:r>
              <a:rPr kumimoji="0" lang="en-US" sz="1100" b="1"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End of Conversation</a:t>
            </a:r>
            <a:r>
              <a:rPr kumimoji="0" lang="en-US" sz="1100"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 topic (2️⃣) </a:t>
            </a:r>
            <a:r>
              <a:rPr kumimoji="0" lang="en-US" sz="1100" b="0"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so that the end-user can confirm their issue was resolved or not (and potentially escalate).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The </a:t>
            </a:r>
            <a:r>
              <a:rPr kumimoji="0" lang="en-US" sz="1100" b="1"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Confirmed Success </a:t>
            </a:r>
            <a:r>
              <a:rPr kumimoji="0" lang="en-US" sz="1100" b="0"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topic displays a </a:t>
            </a:r>
            <a:r>
              <a:rPr kumimoji="0" lang="en-US" sz="1100" b="1"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CSAT </a:t>
            </a:r>
            <a:r>
              <a:rPr lang="en-US" sz="1100" b="1" dirty="0">
                <a:solidFill>
                  <a:srgbClr val="FFFFFF">
                    <a:lumMod val="95000"/>
                  </a:srgbClr>
                </a:solidFill>
                <a:latin typeface="Aptos" panose="020B0004020202020204" pitchFamily="34" charset="0"/>
                <a:cs typeface="+mn-cs"/>
              </a:rPr>
              <a:t>survey </a:t>
            </a:r>
            <a:r>
              <a:rPr lang="en-US" sz="1100" dirty="0">
                <a:solidFill>
                  <a:srgbClr val="FFFFFF">
                    <a:lumMod val="95000"/>
                  </a:srgbClr>
                </a:solidFill>
                <a:latin typeface="Aptos" panose="020B0004020202020204" pitchFamily="34" charset="0"/>
                <a:cs typeface="+mn-cs"/>
              </a:rPr>
              <a:t>(3️⃣) to capture a 0-5 score.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A ‘</a:t>
            </a:r>
            <a:r>
              <a:rPr kumimoji="0" lang="en-US" sz="1100" b="0" i="0" u="none" strike="noStrike" kern="1200" cap="none" spc="0" normalizeH="0" baseline="0" noProof="0" dirty="0" err="1">
                <a:ln>
                  <a:noFill/>
                </a:ln>
                <a:solidFill>
                  <a:srgbClr val="FFFFFF">
                    <a:lumMod val="95000"/>
                  </a:srgbClr>
                </a:solidFill>
                <a:effectLst/>
                <a:uLnTx/>
                <a:uFillTx/>
                <a:latin typeface="Aptos" panose="020B0004020202020204" pitchFamily="34" charset="0"/>
                <a:cs typeface="+mn-cs"/>
              </a:rPr>
              <a:t>conversationOutcome</a:t>
            </a:r>
            <a:r>
              <a:rPr kumimoji="0" lang="en-US" sz="1100" b="0"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rPr>
              <a:t>’ can also be set at the</a:t>
            </a:r>
            <a:r>
              <a:rPr lang="en-US" sz="1100" dirty="0">
                <a:solidFill>
                  <a:srgbClr val="FFFFFF">
                    <a:lumMod val="95000"/>
                  </a:srgbClr>
                </a:solidFill>
                <a:latin typeface="Aptos" panose="020B0004020202020204" pitchFamily="34" charset="0"/>
                <a:cs typeface="+mn-cs"/>
              </a:rPr>
              <a:t> node level in the code editor view.</a:t>
            </a:r>
            <a:endParaRPr kumimoji="0" lang="en-US" sz="1100" b="0" i="0" u="none" strike="noStrike" kern="1200" cap="none" spc="0" normalizeH="0" baseline="0" noProof="0" dirty="0">
              <a:ln>
                <a:noFill/>
              </a:ln>
              <a:solidFill>
                <a:srgbClr val="FFFFFF">
                  <a:lumMod val="95000"/>
                </a:srgbClr>
              </a:solidFill>
              <a:effectLst/>
              <a:uLnTx/>
              <a:uFillTx/>
              <a:latin typeface="Aptos" panose="020B0004020202020204" pitchFamily="34" charset="0"/>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lumMod val="95000"/>
                </a:srgbClr>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cs typeface="+mn-cs"/>
              </a:rPr>
              <a:t>Useful resources:</a:t>
            </a:r>
          </a:p>
          <a:p>
            <a:pPr marL="285750" indent="-200025" defTabSz="914367">
              <a:spcBef>
                <a:spcPts val="300"/>
              </a:spcBef>
              <a:spcAft>
                <a:spcPts val="0"/>
              </a:spcAft>
              <a:buSzTx/>
              <a:buFont typeface="Arial" panose="020B0604020202020204" pitchFamily="34" charset="0"/>
              <a:buChar char="•"/>
              <a:defRPr/>
            </a:pPr>
            <a:r>
              <a:rPr lang="en-US" sz="1100" dirty="0">
                <a:solidFill>
                  <a:srgbClr val="FFFFFF">
                    <a:lumMod val="95000"/>
                  </a:srgbClr>
                </a:solidFill>
                <a:latin typeface="Aptos" panose="020B0004020202020204" pitchFamily="34" charset="0"/>
                <a:hlinkClick r:id="rId3"/>
              </a:rPr>
              <a:t>Key concepts – Analytics</a:t>
            </a:r>
            <a:endParaRPr lang="en-US" sz="11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100" dirty="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Measuring copilot engagement</a:t>
            </a:r>
            <a:endParaRPr lang="en-US" sz="11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100" dirty="0">
                <a:solidFill>
                  <a:srgbClr val="FFFFFF">
                    <a:lumMod val="95000"/>
                  </a:srgbClr>
                </a:solidFill>
                <a:latin typeface="Aptos" panose="020B0004020202020204" pitchFamily="34" charset="0"/>
                <a:hlinkClick r:id="rId5">
                  <a:extLst>
                    <a:ext uri="{A12FA001-AC4F-418D-AE19-62706E023703}">
                      <ahyp:hlinkClr xmlns:ahyp="http://schemas.microsoft.com/office/drawing/2018/hyperlinkcolor" val="tx"/>
                    </a:ext>
                  </a:extLst>
                </a:hlinkClick>
              </a:rPr>
              <a:t>Measuring copilot outcomes</a:t>
            </a:r>
            <a:endParaRPr lang="en-US" sz="1100" dirty="0">
              <a:solidFill>
                <a:srgbClr val="FFFFFF">
                  <a:lumMod val="95000"/>
                </a:srgbClr>
              </a:solidFill>
              <a:latin typeface="Aptos" panose="020B0004020202020204" pitchFamily="34" charset="0"/>
            </a:endParaRPr>
          </a:p>
        </p:txBody>
      </p:sp>
      <p:grpSp>
        <p:nvGrpSpPr>
          <p:cNvPr id="34" name="Group 33">
            <a:extLst>
              <a:ext uri="{FF2B5EF4-FFF2-40B4-BE49-F238E27FC236}">
                <a16:creationId xmlns:a16="http://schemas.microsoft.com/office/drawing/2014/main" id="{1D15ED47-EF0F-6EB4-8600-EC8D5C530525}"/>
              </a:ext>
            </a:extLst>
          </p:cNvPr>
          <p:cNvGrpSpPr/>
          <p:nvPr/>
        </p:nvGrpSpPr>
        <p:grpSpPr>
          <a:xfrm>
            <a:off x="6096001" y="252099"/>
            <a:ext cx="2767060" cy="6333075"/>
            <a:chOff x="6405632" y="963188"/>
            <a:chExt cx="2456369" cy="5621986"/>
          </a:xfrm>
        </p:grpSpPr>
        <p:pic>
          <p:nvPicPr>
            <p:cNvPr id="21" name="Picture 20">
              <a:extLst>
                <a:ext uri="{FF2B5EF4-FFF2-40B4-BE49-F238E27FC236}">
                  <a16:creationId xmlns:a16="http://schemas.microsoft.com/office/drawing/2014/main" id="{03630095-619D-603F-BAC1-CB5FE60B5939}"/>
                </a:ext>
              </a:extLst>
            </p:cNvPr>
            <p:cNvPicPr>
              <a:picLocks noChangeAspect="1"/>
            </p:cNvPicPr>
            <p:nvPr/>
          </p:nvPicPr>
          <p:blipFill>
            <a:blip r:embed="rId6"/>
            <a:stretch>
              <a:fillRect/>
            </a:stretch>
          </p:blipFill>
          <p:spPr>
            <a:xfrm>
              <a:off x="6470817" y="1028920"/>
              <a:ext cx="2336049" cy="5497832"/>
            </a:xfrm>
            <a:prstGeom prst="rect">
              <a:avLst/>
            </a:prstGeom>
          </p:spPr>
        </p:pic>
        <p:sp>
          <p:nvSpPr>
            <p:cNvPr id="26" name="Freeform: Shape 25">
              <a:extLst>
                <a:ext uri="{FF2B5EF4-FFF2-40B4-BE49-F238E27FC236}">
                  <a16:creationId xmlns:a16="http://schemas.microsoft.com/office/drawing/2014/main" id="{B6E05A41-EA0C-940F-92FD-0C2421A3D905}"/>
                </a:ext>
              </a:extLst>
            </p:cNvPr>
            <p:cNvSpPr/>
            <p:nvPr/>
          </p:nvSpPr>
          <p:spPr bwMode="auto">
            <a:xfrm>
              <a:off x="6405632" y="969174"/>
              <a:ext cx="2448000" cy="5616000"/>
            </a:xfrm>
            <a:custGeom>
              <a:avLst/>
              <a:gdLst>
                <a:gd name="connsiteX0" fmla="*/ 119180 w 2448000"/>
                <a:gd name="connsiteY0" fmla="*/ 4654267 h 5616000"/>
                <a:gd name="connsiteX1" fmla="*/ 85066 w 2448000"/>
                <a:gd name="connsiteY1" fmla="*/ 4688381 h 5616000"/>
                <a:gd name="connsiteX2" fmla="*/ 85066 w 2448000"/>
                <a:gd name="connsiteY2" fmla="*/ 5489959 h 5616000"/>
                <a:gd name="connsiteX3" fmla="*/ 119180 w 2448000"/>
                <a:gd name="connsiteY3" fmla="*/ 5524073 h 5616000"/>
                <a:gd name="connsiteX4" fmla="*/ 2349497 w 2448000"/>
                <a:gd name="connsiteY4" fmla="*/ 5524073 h 5616000"/>
                <a:gd name="connsiteX5" fmla="*/ 2383611 w 2448000"/>
                <a:gd name="connsiteY5" fmla="*/ 5489959 h 5616000"/>
                <a:gd name="connsiteX6" fmla="*/ 2383611 w 2448000"/>
                <a:gd name="connsiteY6" fmla="*/ 4688381 h 5616000"/>
                <a:gd name="connsiteX7" fmla="*/ 2349497 w 2448000"/>
                <a:gd name="connsiteY7" fmla="*/ 4654267 h 5616000"/>
                <a:gd name="connsiteX8" fmla="*/ 108719 w 2448000"/>
                <a:gd name="connsiteY8" fmla="*/ 3334595 h 5616000"/>
                <a:gd name="connsiteX9" fmla="*/ 74605 w 2448000"/>
                <a:gd name="connsiteY9" fmla="*/ 3368709 h 5616000"/>
                <a:gd name="connsiteX10" fmla="*/ 74605 w 2448000"/>
                <a:gd name="connsiteY10" fmla="*/ 4170287 h 5616000"/>
                <a:gd name="connsiteX11" fmla="*/ 108719 w 2448000"/>
                <a:gd name="connsiteY11" fmla="*/ 4204401 h 5616000"/>
                <a:gd name="connsiteX12" fmla="*/ 2339036 w 2448000"/>
                <a:gd name="connsiteY12" fmla="*/ 4204401 h 5616000"/>
                <a:gd name="connsiteX13" fmla="*/ 2373150 w 2448000"/>
                <a:gd name="connsiteY13" fmla="*/ 4170287 h 5616000"/>
                <a:gd name="connsiteX14" fmla="*/ 2373150 w 2448000"/>
                <a:gd name="connsiteY14" fmla="*/ 3368709 h 5616000"/>
                <a:gd name="connsiteX15" fmla="*/ 2339036 w 2448000"/>
                <a:gd name="connsiteY15" fmla="*/ 3334595 h 5616000"/>
                <a:gd name="connsiteX16" fmla="*/ 108719 w 2448000"/>
                <a:gd name="connsiteY16" fmla="*/ 2271746 h 5616000"/>
                <a:gd name="connsiteX17" fmla="*/ 74605 w 2448000"/>
                <a:gd name="connsiteY17" fmla="*/ 2305860 h 5616000"/>
                <a:gd name="connsiteX18" fmla="*/ 74605 w 2448000"/>
                <a:gd name="connsiteY18" fmla="*/ 3107438 h 5616000"/>
                <a:gd name="connsiteX19" fmla="*/ 108719 w 2448000"/>
                <a:gd name="connsiteY19" fmla="*/ 3141552 h 5616000"/>
                <a:gd name="connsiteX20" fmla="*/ 2339036 w 2448000"/>
                <a:gd name="connsiteY20" fmla="*/ 3141552 h 5616000"/>
                <a:gd name="connsiteX21" fmla="*/ 2373150 w 2448000"/>
                <a:gd name="connsiteY21" fmla="*/ 3107438 h 5616000"/>
                <a:gd name="connsiteX22" fmla="*/ 2373150 w 2448000"/>
                <a:gd name="connsiteY22" fmla="*/ 2305860 h 5616000"/>
                <a:gd name="connsiteX23" fmla="*/ 2339036 w 2448000"/>
                <a:gd name="connsiteY23" fmla="*/ 2271746 h 5616000"/>
                <a:gd name="connsiteX24" fmla="*/ 122394 w 2448000"/>
                <a:gd name="connsiteY24" fmla="*/ 597695 h 5616000"/>
                <a:gd name="connsiteX25" fmla="*/ 85067 w 2448000"/>
                <a:gd name="connsiteY25" fmla="*/ 635022 h 5616000"/>
                <a:gd name="connsiteX26" fmla="*/ 85067 w 2448000"/>
                <a:gd name="connsiteY26" fmla="*/ 1512090 h 5616000"/>
                <a:gd name="connsiteX27" fmla="*/ 122394 w 2448000"/>
                <a:gd name="connsiteY27" fmla="*/ 1549417 h 5616000"/>
                <a:gd name="connsiteX28" fmla="*/ 2346285 w 2448000"/>
                <a:gd name="connsiteY28" fmla="*/ 1549417 h 5616000"/>
                <a:gd name="connsiteX29" fmla="*/ 2383612 w 2448000"/>
                <a:gd name="connsiteY29" fmla="*/ 1512090 h 5616000"/>
                <a:gd name="connsiteX30" fmla="*/ 2383612 w 2448000"/>
                <a:gd name="connsiteY30" fmla="*/ 635022 h 5616000"/>
                <a:gd name="connsiteX31" fmla="*/ 2346285 w 2448000"/>
                <a:gd name="connsiteY31" fmla="*/ 597695 h 5616000"/>
                <a:gd name="connsiteX32" fmla="*/ 28421 w 2448000"/>
                <a:gd name="connsiteY32" fmla="*/ 0 h 5616000"/>
                <a:gd name="connsiteX33" fmla="*/ 2419579 w 2448000"/>
                <a:gd name="connsiteY33" fmla="*/ 0 h 5616000"/>
                <a:gd name="connsiteX34" fmla="*/ 2448000 w 2448000"/>
                <a:gd name="connsiteY34" fmla="*/ 28421 h 5616000"/>
                <a:gd name="connsiteX35" fmla="*/ 2448000 w 2448000"/>
                <a:gd name="connsiteY35" fmla="*/ 5587579 h 5616000"/>
                <a:gd name="connsiteX36" fmla="*/ 2419579 w 2448000"/>
                <a:gd name="connsiteY36" fmla="*/ 5616000 h 5616000"/>
                <a:gd name="connsiteX37" fmla="*/ 28421 w 2448000"/>
                <a:gd name="connsiteY37" fmla="*/ 5616000 h 5616000"/>
                <a:gd name="connsiteX38" fmla="*/ 0 w 2448000"/>
                <a:gd name="connsiteY38" fmla="*/ 5587579 h 5616000"/>
                <a:gd name="connsiteX39" fmla="*/ 0 w 2448000"/>
                <a:gd name="connsiteY39" fmla="*/ 28421 h 5616000"/>
                <a:gd name="connsiteX40" fmla="*/ 28421 w 2448000"/>
                <a:gd name="connsiteY40" fmla="*/ 0 h 56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48000" h="5616000">
                  <a:moveTo>
                    <a:pt x="119180" y="4654267"/>
                  </a:moveTo>
                  <a:cubicBezTo>
                    <a:pt x="100339" y="4654267"/>
                    <a:pt x="85066" y="4669540"/>
                    <a:pt x="85066" y="4688381"/>
                  </a:cubicBezTo>
                  <a:lnTo>
                    <a:pt x="85066" y="5489959"/>
                  </a:lnTo>
                  <a:cubicBezTo>
                    <a:pt x="85066" y="5508800"/>
                    <a:pt x="100339" y="5524073"/>
                    <a:pt x="119180" y="5524073"/>
                  </a:cubicBezTo>
                  <a:lnTo>
                    <a:pt x="2349497" y="5524073"/>
                  </a:lnTo>
                  <a:cubicBezTo>
                    <a:pt x="2368338" y="5524073"/>
                    <a:pt x="2383611" y="5508800"/>
                    <a:pt x="2383611" y="5489959"/>
                  </a:cubicBezTo>
                  <a:lnTo>
                    <a:pt x="2383611" y="4688381"/>
                  </a:lnTo>
                  <a:cubicBezTo>
                    <a:pt x="2383611" y="4669540"/>
                    <a:pt x="2368338" y="4654267"/>
                    <a:pt x="2349497" y="4654267"/>
                  </a:cubicBezTo>
                  <a:close/>
                  <a:moveTo>
                    <a:pt x="108719" y="3334595"/>
                  </a:moveTo>
                  <a:cubicBezTo>
                    <a:pt x="89878" y="3334595"/>
                    <a:pt x="74605" y="3349868"/>
                    <a:pt x="74605" y="3368709"/>
                  </a:cubicBezTo>
                  <a:lnTo>
                    <a:pt x="74605" y="4170287"/>
                  </a:lnTo>
                  <a:cubicBezTo>
                    <a:pt x="74605" y="4189128"/>
                    <a:pt x="89878" y="4204401"/>
                    <a:pt x="108719" y="4204401"/>
                  </a:cubicBezTo>
                  <a:lnTo>
                    <a:pt x="2339036" y="4204401"/>
                  </a:lnTo>
                  <a:cubicBezTo>
                    <a:pt x="2357877" y="4204401"/>
                    <a:pt x="2373150" y="4189128"/>
                    <a:pt x="2373150" y="4170287"/>
                  </a:cubicBezTo>
                  <a:lnTo>
                    <a:pt x="2373150" y="3368709"/>
                  </a:lnTo>
                  <a:cubicBezTo>
                    <a:pt x="2373150" y="3349868"/>
                    <a:pt x="2357877" y="3334595"/>
                    <a:pt x="2339036" y="3334595"/>
                  </a:cubicBezTo>
                  <a:close/>
                  <a:moveTo>
                    <a:pt x="108719" y="2271746"/>
                  </a:moveTo>
                  <a:cubicBezTo>
                    <a:pt x="89878" y="2271746"/>
                    <a:pt x="74605" y="2287019"/>
                    <a:pt x="74605" y="2305860"/>
                  </a:cubicBezTo>
                  <a:lnTo>
                    <a:pt x="74605" y="3107438"/>
                  </a:lnTo>
                  <a:cubicBezTo>
                    <a:pt x="74605" y="3126279"/>
                    <a:pt x="89878" y="3141552"/>
                    <a:pt x="108719" y="3141552"/>
                  </a:cubicBezTo>
                  <a:lnTo>
                    <a:pt x="2339036" y="3141552"/>
                  </a:lnTo>
                  <a:cubicBezTo>
                    <a:pt x="2357877" y="3141552"/>
                    <a:pt x="2373150" y="3126279"/>
                    <a:pt x="2373150" y="3107438"/>
                  </a:cubicBezTo>
                  <a:lnTo>
                    <a:pt x="2373150" y="2305860"/>
                  </a:lnTo>
                  <a:cubicBezTo>
                    <a:pt x="2373150" y="2287019"/>
                    <a:pt x="2357877" y="2271746"/>
                    <a:pt x="2339036" y="2271746"/>
                  </a:cubicBezTo>
                  <a:close/>
                  <a:moveTo>
                    <a:pt x="122394" y="597695"/>
                  </a:moveTo>
                  <a:cubicBezTo>
                    <a:pt x="101779" y="597695"/>
                    <a:pt x="85067" y="614407"/>
                    <a:pt x="85067" y="635022"/>
                  </a:cubicBezTo>
                  <a:lnTo>
                    <a:pt x="85067" y="1512090"/>
                  </a:lnTo>
                  <a:cubicBezTo>
                    <a:pt x="85067" y="1532705"/>
                    <a:pt x="101779" y="1549417"/>
                    <a:pt x="122394" y="1549417"/>
                  </a:cubicBezTo>
                  <a:lnTo>
                    <a:pt x="2346285" y="1549417"/>
                  </a:lnTo>
                  <a:cubicBezTo>
                    <a:pt x="2366900" y="1549417"/>
                    <a:pt x="2383612" y="1532705"/>
                    <a:pt x="2383612" y="1512090"/>
                  </a:cubicBezTo>
                  <a:lnTo>
                    <a:pt x="2383612" y="635022"/>
                  </a:lnTo>
                  <a:cubicBezTo>
                    <a:pt x="2383612" y="614407"/>
                    <a:pt x="2366900" y="597695"/>
                    <a:pt x="2346285" y="597695"/>
                  </a:cubicBezTo>
                  <a:close/>
                  <a:moveTo>
                    <a:pt x="28421" y="0"/>
                  </a:moveTo>
                  <a:lnTo>
                    <a:pt x="2419579" y="0"/>
                  </a:lnTo>
                  <a:cubicBezTo>
                    <a:pt x="2435275" y="0"/>
                    <a:pt x="2448000" y="12725"/>
                    <a:pt x="2448000" y="28421"/>
                  </a:cubicBezTo>
                  <a:lnTo>
                    <a:pt x="2448000" y="5587579"/>
                  </a:lnTo>
                  <a:cubicBezTo>
                    <a:pt x="2448000" y="5603275"/>
                    <a:pt x="2435275" y="5616000"/>
                    <a:pt x="2419579" y="5616000"/>
                  </a:cubicBezTo>
                  <a:lnTo>
                    <a:pt x="28421" y="5616000"/>
                  </a:lnTo>
                  <a:cubicBezTo>
                    <a:pt x="12725" y="5616000"/>
                    <a:pt x="0" y="5603275"/>
                    <a:pt x="0" y="5587579"/>
                  </a:cubicBezTo>
                  <a:lnTo>
                    <a:pt x="0" y="28421"/>
                  </a:lnTo>
                  <a:cubicBezTo>
                    <a:pt x="0" y="12725"/>
                    <a:pt x="12725" y="0"/>
                    <a:pt x="28421" y="0"/>
                  </a:cubicBezTo>
                  <a:close/>
                </a:path>
              </a:pathLst>
            </a:custGeom>
            <a:solidFill>
              <a:srgbClr val="262626">
                <a:alpha val="20000"/>
              </a:srgbClr>
            </a:solidFill>
            <a:ln w="3175">
              <a:solidFill>
                <a:schemeClr val="tx2">
                  <a:lumMod val="25000"/>
                </a:schemeClr>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7" name="TextBox 6">
              <a:extLst>
                <a:ext uri="{FF2B5EF4-FFF2-40B4-BE49-F238E27FC236}">
                  <a16:creationId xmlns:a16="http://schemas.microsoft.com/office/drawing/2014/main" id="{E41998A8-E282-2F62-F9B2-13E1B6D90F10}"/>
                </a:ext>
              </a:extLst>
            </p:cNvPr>
            <p:cNvSpPr txBox="1"/>
            <p:nvPr/>
          </p:nvSpPr>
          <p:spPr>
            <a:xfrm>
              <a:off x="6500941" y="1595211"/>
              <a:ext cx="236958" cy="246221"/>
            </a:xfrm>
            <a:prstGeom prst="rect">
              <a:avLst/>
            </a:prstGeom>
            <a:noFill/>
          </p:spPr>
          <p:txBody>
            <a:bodyPr wrap="square" lIns="0" tIns="0" rIns="0" bIns="0" rtlCol="0">
              <a:spAutoFit/>
            </a:bodyPr>
            <a:lstStyle/>
            <a:p>
              <a:pPr algn="l"/>
              <a:r>
                <a:rPr lang="en-US" sz="1600">
                  <a:solidFill>
                    <a:schemeClr val="bg2">
                      <a:lumMod val="95000"/>
                      <a:lumOff val="5000"/>
                    </a:schemeClr>
                  </a:solidFill>
                  <a:latin typeface="+mj-lt"/>
                </a:rPr>
                <a:t>1️⃣</a:t>
              </a:r>
            </a:p>
          </p:txBody>
        </p:sp>
        <p:sp>
          <p:nvSpPr>
            <p:cNvPr id="30" name="Rectangle: Rounded Corners 29">
              <a:extLst>
                <a:ext uri="{FF2B5EF4-FFF2-40B4-BE49-F238E27FC236}">
                  <a16:creationId xmlns:a16="http://schemas.microsoft.com/office/drawing/2014/main" id="{0915CDF5-6F3B-5A2F-C228-84FBC8276BFE}"/>
                </a:ext>
              </a:extLst>
            </p:cNvPr>
            <p:cNvSpPr/>
            <p:nvPr/>
          </p:nvSpPr>
          <p:spPr bwMode="auto">
            <a:xfrm>
              <a:off x="6414001" y="963188"/>
              <a:ext cx="2448000" cy="5621986"/>
            </a:xfrm>
            <a:prstGeom prst="roundRect">
              <a:avLst>
                <a:gd name="adj" fmla="val 0"/>
              </a:avLst>
            </a:prstGeom>
            <a:noFill/>
            <a:ln w="28575">
              <a:gradFill>
                <a:gsLst>
                  <a:gs pos="0">
                    <a:srgbClr val="0078D4"/>
                  </a:gs>
                  <a:gs pos="100000">
                    <a:srgbClr val="50E6FF"/>
                  </a:gs>
                </a:gsLst>
                <a:lin ang="18900000" scaled="0"/>
              </a:gra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sp>
          <p:nvSpPr>
            <p:cNvPr id="31" name="TextBox 30">
              <a:extLst>
                <a:ext uri="{FF2B5EF4-FFF2-40B4-BE49-F238E27FC236}">
                  <a16:creationId xmlns:a16="http://schemas.microsoft.com/office/drawing/2014/main" id="{61DF79F1-DB85-222C-889D-BCA0B60A7EA4}"/>
                </a:ext>
              </a:extLst>
            </p:cNvPr>
            <p:cNvSpPr txBox="1"/>
            <p:nvPr/>
          </p:nvSpPr>
          <p:spPr>
            <a:xfrm>
              <a:off x="6491610" y="3278984"/>
              <a:ext cx="282129" cy="246221"/>
            </a:xfrm>
            <a:prstGeom prst="rect">
              <a:avLst/>
            </a:prstGeom>
            <a:noFill/>
          </p:spPr>
          <p:txBody>
            <a:bodyPr wrap="none" lIns="0" tIns="0" rIns="0" bIns="0" rtlCol="0">
              <a:spAutoFit/>
            </a:bodyPr>
            <a:lstStyle/>
            <a:p>
              <a:pPr algn="l"/>
              <a:r>
                <a:rPr lang="en-US" sz="1600">
                  <a:solidFill>
                    <a:schemeClr val="bg2">
                      <a:lumMod val="95000"/>
                      <a:lumOff val="5000"/>
                    </a:schemeClr>
                  </a:solidFill>
                  <a:latin typeface="+mj-lt"/>
                </a:rPr>
                <a:t>2️⃣</a:t>
              </a:r>
            </a:p>
          </p:txBody>
        </p:sp>
        <p:sp>
          <p:nvSpPr>
            <p:cNvPr id="32" name="TextBox 31">
              <a:extLst>
                <a:ext uri="{FF2B5EF4-FFF2-40B4-BE49-F238E27FC236}">
                  <a16:creationId xmlns:a16="http://schemas.microsoft.com/office/drawing/2014/main" id="{4649CF8B-2274-1A4B-6236-185F152E1BC3}"/>
                </a:ext>
              </a:extLst>
            </p:cNvPr>
            <p:cNvSpPr txBox="1"/>
            <p:nvPr/>
          </p:nvSpPr>
          <p:spPr>
            <a:xfrm>
              <a:off x="6505350" y="4656647"/>
              <a:ext cx="282129" cy="246221"/>
            </a:xfrm>
            <a:prstGeom prst="rect">
              <a:avLst/>
            </a:prstGeom>
            <a:noFill/>
          </p:spPr>
          <p:txBody>
            <a:bodyPr wrap="none" lIns="0" tIns="0" rIns="0" bIns="0" rtlCol="0">
              <a:spAutoFit/>
            </a:bodyPr>
            <a:lstStyle/>
            <a:p>
              <a:pPr algn="l"/>
              <a:r>
                <a:rPr lang="en-US" sz="1600">
                  <a:solidFill>
                    <a:schemeClr val="bg2">
                      <a:lumMod val="95000"/>
                      <a:lumOff val="5000"/>
                    </a:schemeClr>
                  </a:solidFill>
                  <a:latin typeface="+mj-lt"/>
                </a:rPr>
                <a:t>3️⃣</a:t>
              </a:r>
            </a:p>
          </p:txBody>
        </p:sp>
        <p:sp>
          <p:nvSpPr>
            <p:cNvPr id="33" name="TextBox 32">
              <a:extLst>
                <a:ext uri="{FF2B5EF4-FFF2-40B4-BE49-F238E27FC236}">
                  <a16:creationId xmlns:a16="http://schemas.microsoft.com/office/drawing/2014/main" id="{5F38102F-E420-FCD0-4AF0-8614D177265F}"/>
                </a:ext>
              </a:extLst>
            </p:cNvPr>
            <p:cNvSpPr txBox="1"/>
            <p:nvPr/>
          </p:nvSpPr>
          <p:spPr>
            <a:xfrm>
              <a:off x="6505350" y="5665785"/>
              <a:ext cx="282129" cy="246221"/>
            </a:xfrm>
            <a:prstGeom prst="rect">
              <a:avLst/>
            </a:prstGeom>
            <a:noFill/>
          </p:spPr>
          <p:txBody>
            <a:bodyPr wrap="none" lIns="0" tIns="0" rIns="0" bIns="0" rtlCol="0">
              <a:spAutoFit/>
            </a:bodyPr>
            <a:lstStyle/>
            <a:p>
              <a:pPr algn="l"/>
              <a:r>
                <a:rPr lang="en-US" sz="1600">
                  <a:solidFill>
                    <a:schemeClr val="bg2">
                      <a:lumMod val="95000"/>
                      <a:lumOff val="5000"/>
                    </a:schemeClr>
                  </a:solidFill>
                  <a:latin typeface="+mj-lt"/>
                </a:rPr>
                <a:t>4️⃣</a:t>
              </a:r>
            </a:p>
          </p:txBody>
        </p:sp>
      </p:grpSp>
      <p:sp>
        <p:nvSpPr>
          <p:cNvPr id="6" name="Rectangle: Folded Corner 5">
            <a:extLst>
              <a:ext uri="{FF2B5EF4-FFF2-40B4-BE49-F238E27FC236}">
                <a16:creationId xmlns:a16="http://schemas.microsoft.com/office/drawing/2014/main" id="{40C52872-34B2-96B9-F2BB-23D8E80B086C}"/>
              </a:ext>
            </a:extLst>
          </p:cNvPr>
          <p:cNvSpPr/>
          <p:nvPr/>
        </p:nvSpPr>
        <p:spPr bwMode="auto">
          <a:xfrm rot="60000">
            <a:off x="402831" y="1874704"/>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198438">
              <a:buFont typeface="Arial" panose="020B0604020202020204" pitchFamily="34" charset="0"/>
              <a:buChar char="•"/>
            </a:pPr>
            <a:r>
              <a:rPr lang="en-US" sz="1400">
                <a:solidFill>
                  <a:schemeClr val="bg2"/>
                </a:solidFill>
                <a:cs typeface="Segoe UI"/>
              </a:rPr>
              <a:t>Every conversation path, including Generative Answers ones, end with the End of Conversation topic.</a:t>
            </a:r>
          </a:p>
          <a:p>
            <a:pPr marL="285750" indent="-198438">
              <a:buFont typeface="Arial" panose="020B0604020202020204" pitchFamily="34" charset="0"/>
              <a:buChar char="•"/>
            </a:pPr>
            <a:r>
              <a:rPr lang="en-US" sz="1400">
                <a:solidFill>
                  <a:schemeClr val="bg2"/>
                </a:solidFill>
                <a:cs typeface="Segoe UI"/>
              </a:rPr>
              <a:t>End of Conversation topic is customized to make the resolution validation as simple as possible for the end-user.</a:t>
            </a:r>
          </a:p>
          <a:p>
            <a:pPr marL="285750" indent="-198438">
              <a:buFont typeface="Arial" panose="020B0604020202020204" pitchFamily="34" charset="0"/>
              <a:buChar char="•"/>
            </a:pPr>
            <a:r>
              <a:rPr lang="en-US" sz="1400">
                <a:solidFill>
                  <a:schemeClr val="bg2"/>
                </a:solidFill>
                <a:cs typeface="Segoe UI"/>
              </a:rPr>
              <a:t>Conversation outcomes are also set at specific node levels (in the YAML).</a:t>
            </a:r>
          </a:p>
          <a:p>
            <a:pPr marL="285750" indent="-198438">
              <a:buFont typeface="Arial" panose="020B0604020202020204" pitchFamily="34" charset="0"/>
              <a:buChar char="•"/>
            </a:pPr>
            <a:endParaRPr lang="en-US" sz="1400">
              <a:solidFill>
                <a:schemeClr val="bg2"/>
              </a:solidFill>
              <a:cs typeface="Segoe UI"/>
            </a:endParaRPr>
          </a:p>
          <a:p>
            <a:endParaRPr lang="en-US" sz="1400">
              <a:solidFill>
                <a:schemeClr val="bg2"/>
              </a:solidFill>
            </a:endParaRPr>
          </a:p>
          <a:p>
            <a:endParaRPr lang="en-US" sz="1400"/>
          </a:p>
        </p:txBody>
      </p:sp>
    </p:spTree>
    <p:extLst>
      <p:ext uri="{BB962C8B-B14F-4D97-AF65-F5344CB8AC3E}">
        <p14:creationId xmlns:p14="http://schemas.microsoft.com/office/powerpoint/2010/main" val="200403199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pPr>
              <a:spcBef>
                <a:spcPts val="600"/>
              </a:spcBef>
            </a:pPr>
            <a:r>
              <a:rPr lang="en-US" sz="3600"/>
              <a:t>Analytics strategy</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Detail your strategy to monitor your copilot key performance indicators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5183127"/>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Copilot Studio provides comprehensive out-of-the-box analytics that allow customers to understand a copilot's usage and key performance indicators.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Customers can view reports related to:</a:t>
            </a:r>
          </a:p>
          <a:p>
            <a:pPr marL="539750" lvl="1" indent="-184150" defTabSz="914367">
              <a:spcBef>
                <a:spcPts val="0"/>
              </a:spcBef>
              <a:buSzPct val="75000"/>
              <a:buFont typeface="Wingdings" panose="05000000000000000000" pitchFamily="2" charset="2"/>
              <a:buChar char="ü"/>
              <a:defRPr/>
            </a:pPr>
            <a:r>
              <a:rPr lang="en-US" sz="1200" dirty="0">
                <a:solidFill>
                  <a:srgbClr val="FFFFFF">
                    <a:lumMod val="95000"/>
                  </a:srgbClr>
                </a:solidFill>
              </a:rPr>
              <a:t>Performance and usage.</a:t>
            </a:r>
          </a:p>
          <a:p>
            <a:pPr marL="539750" lvl="1" indent="-184150" defTabSz="914367">
              <a:spcBef>
                <a:spcPts val="0"/>
              </a:spcBef>
              <a:buSzPct val="75000"/>
              <a:buFont typeface="Wingdings" panose="05000000000000000000" pitchFamily="2" charset="2"/>
              <a:buChar char="ü"/>
              <a:defRPr/>
            </a:pPr>
            <a:r>
              <a:rPr lang="en-US" sz="1200" dirty="0">
                <a:solidFill>
                  <a:srgbClr val="FFFFFF">
                    <a:lumMod val="95000"/>
                  </a:srgbClr>
                </a:solidFill>
              </a:rPr>
              <a:t>Customer satisfaction.</a:t>
            </a:r>
          </a:p>
          <a:p>
            <a:pPr marL="539750" lvl="1" indent="-184150" defTabSz="914367">
              <a:spcBef>
                <a:spcPts val="0"/>
              </a:spcBef>
              <a:buSzPct val="75000"/>
              <a:buFont typeface="Wingdings" panose="05000000000000000000" pitchFamily="2" charset="2"/>
              <a:buChar char="ü"/>
              <a:defRPr/>
            </a:pPr>
            <a:r>
              <a:rPr lang="en-US" sz="1200" dirty="0">
                <a:solidFill>
                  <a:srgbClr val="FFFFFF">
                    <a:lumMod val="95000"/>
                  </a:srgbClr>
                </a:solidFill>
              </a:rPr>
              <a:t>Session information.</a:t>
            </a:r>
          </a:p>
          <a:p>
            <a:pPr marL="539750" lvl="1" indent="-184150" defTabSz="914367">
              <a:spcBef>
                <a:spcPts val="0"/>
              </a:spcBef>
              <a:buSzPct val="75000"/>
              <a:buFont typeface="Wingdings" panose="05000000000000000000" pitchFamily="2" charset="2"/>
              <a:buChar char="ü"/>
              <a:defRPr/>
            </a:pPr>
            <a:r>
              <a:rPr lang="en-US" sz="1200" dirty="0">
                <a:solidFill>
                  <a:srgbClr val="FFFFFF">
                    <a:lumMod val="95000"/>
                  </a:srgbClr>
                </a:solidFill>
              </a:rPr>
              <a:t>Topic usage.</a:t>
            </a:r>
          </a:p>
          <a:p>
            <a:pPr marL="539750" lvl="1" indent="-184150" defTabSz="914367">
              <a:spcBef>
                <a:spcPts val="0"/>
              </a:spcBef>
              <a:buSzPct val="75000"/>
              <a:buFont typeface="Wingdings" panose="05000000000000000000" pitchFamily="2" charset="2"/>
              <a:buChar char="ü"/>
              <a:defRPr/>
            </a:pPr>
            <a:r>
              <a:rPr lang="en-US" sz="1200" dirty="0">
                <a:solidFill>
                  <a:srgbClr val="FFFFFF">
                    <a:lumMod val="95000"/>
                  </a:srgbClr>
                </a:solidFill>
              </a:rPr>
              <a:t>Billed sessions.</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rPr>
              <a:t>However, there are often scenarios where you'll need to create or use custom analytics. For example, you may need to:</a:t>
            </a:r>
          </a:p>
          <a:p>
            <a:pPr marL="539750" lvl="1" indent="-184150" defTabSz="914367">
              <a:spcBef>
                <a:spcPts val="0"/>
              </a:spcBef>
              <a:buSzPct val="75000"/>
              <a:buFont typeface="Wingdings" panose="05000000000000000000" pitchFamily="2" charset="2"/>
              <a:buChar char="ü"/>
              <a:defRPr/>
            </a:pPr>
            <a:r>
              <a:rPr lang="en-US" sz="1200" dirty="0">
                <a:solidFill>
                  <a:srgbClr val="FFFFFF">
                    <a:lumMod val="95000"/>
                  </a:srgbClr>
                </a:solidFill>
              </a:rPr>
              <a:t>Share analytics with non-makers or users.</a:t>
            </a:r>
          </a:p>
          <a:p>
            <a:pPr marL="539750" lvl="1" indent="-184150" defTabSz="914367">
              <a:spcBef>
                <a:spcPts val="0"/>
              </a:spcBef>
              <a:buSzPct val="75000"/>
              <a:buFont typeface="Wingdings" panose="05000000000000000000" pitchFamily="2" charset="2"/>
              <a:buChar char="ü"/>
              <a:defRPr/>
            </a:pPr>
            <a:r>
              <a:rPr lang="en-US" sz="1200" dirty="0">
                <a:solidFill>
                  <a:srgbClr val="FFFFFF">
                    <a:lumMod val="95000"/>
                  </a:srgbClr>
                </a:solidFill>
              </a:rPr>
              <a:t>Report on conversation transcripts data for a period longer than the default last 30 days.</a:t>
            </a:r>
          </a:p>
          <a:p>
            <a:pPr marL="539750" lvl="1" indent="-184150" defTabSz="914367">
              <a:spcBef>
                <a:spcPts val="0"/>
              </a:spcBef>
              <a:buSzPct val="75000"/>
              <a:buFont typeface="Wingdings" panose="05000000000000000000" pitchFamily="2" charset="2"/>
              <a:buChar char="ü"/>
              <a:defRPr/>
            </a:pPr>
            <a:r>
              <a:rPr lang="en-US" sz="1200" dirty="0">
                <a:solidFill>
                  <a:srgbClr val="FFFFFF">
                    <a:lumMod val="95000"/>
                  </a:srgbClr>
                </a:solidFill>
              </a:rPr>
              <a:t>Design a report not covered by out-of-the-box analytics.</a:t>
            </a:r>
            <a:endParaRPr lang="en-US" sz="1700" dirty="0">
              <a:solidFill>
                <a:srgbClr val="FFFFFF">
                  <a:lumMod val="95000"/>
                </a:srgbClr>
              </a:solidFill>
            </a:endParaRPr>
          </a:p>
          <a:p>
            <a:pPr defTabSz="914367">
              <a:buSzTx/>
              <a:defRPr/>
            </a:pPr>
            <a:endParaRPr kumimoji="0" lang="en-US" sz="1600" b="0" i="0" u="none" strike="noStrike" kern="1200" cap="none" spc="0" normalizeH="0" baseline="0" noProof="0" dirty="0">
              <a:ln>
                <a:noFill/>
              </a:ln>
              <a:solidFill>
                <a:srgbClr val="FFFFFF">
                  <a:lumMod val="95000"/>
                </a:srgbClr>
              </a:solidFill>
              <a:effectLst/>
              <a:uLnTx/>
              <a:uFillTx/>
              <a:latin typeface="Segoe UI"/>
              <a:ea typeface="+mn-ea"/>
              <a:cs typeface="+mn-cs"/>
            </a:endParaRPr>
          </a:p>
          <a:p>
            <a:pPr defTabSz="914367">
              <a:buSzTx/>
              <a:defRPr/>
            </a:pPr>
            <a:r>
              <a:rPr lang="en-US" b="1" dirty="0">
                <a:solidFill>
                  <a:srgbClr val="FFFFFF">
                    <a:lumMod val="95000"/>
                  </a:srgbClr>
                </a:solidFill>
                <a:cs typeface="+mn-cs"/>
              </a:rPr>
              <a:t>Useful resources:</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3"/>
              </a:rPr>
              <a:t>Custom analytics strategy</a:t>
            </a:r>
            <a:endParaRPr lang="en-US" sz="1200" dirty="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2369718283"/>
              </p:ext>
            </p:extLst>
          </p:nvPr>
        </p:nvGraphicFramePr>
        <p:xfrm>
          <a:off x="361951" y="1666779"/>
          <a:ext cx="8334350" cy="4867371"/>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have an analytics strategy?</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Do you plan to develop your own custom analytics?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If you are going to create your own reports, please detail how and where you plan to store the data.</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bl>
          </a:graphicData>
        </a:graphic>
      </p:graphicFrame>
      <p:sp>
        <p:nvSpPr>
          <p:cNvPr id="6" name="Rectangle: Folded Corner 5">
            <a:extLst>
              <a:ext uri="{FF2B5EF4-FFF2-40B4-BE49-F238E27FC236}">
                <a16:creationId xmlns:a16="http://schemas.microsoft.com/office/drawing/2014/main" id="{82195C04-4AA8-CF93-EB8F-3F78A2FC3E18}"/>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dirty="0">
                <a:solidFill>
                  <a:srgbClr val="000000"/>
                </a:solidFill>
                <a:latin typeface="Aptos" panose="020B0004020202020204" pitchFamily="34" charset="0"/>
                <a:ea typeface="Segoe UI" pitchFamily="34" charset="0"/>
                <a:cs typeface="Segoe UI" pitchFamily="34" charset="0"/>
              </a:rPr>
              <a:t>Example answer </a:t>
            </a:r>
            <a:r>
              <a:rPr lang="en-US" sz="1600" dirty="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285750" algn="l" defTabSz="932472" fontAlgn="base">
              <a:spcBef>
                <a:spcPct val="0"/>
              </a:spcBef>
              <a:spcAft>
                <a:spcPts val="600"/>
              </a:spcAft>
              <a:buFont typeface="Arial" panose="020B0604020202020204" pitchFamily="34" charset="0"/>
              <a:buChar char="•"/>
            </a:pPr>
            <a:r>
              <a:rPr lang="en-US" sz="1400" dirty="0">
                <a:solidFill>
                  <a:srgbClr val="000000"/>
                </a:solidFill>
                <a:latin typeface="Aptos" panose="020B0004020202020204" pitchFamily="34" charset="0"/>
                <a:cs typeface="Segoe UI" pitchFamily="34" charset="0"/>
              </a:rPr>
              <a:t>Initially, only a few set of KPIs will be defined for the copilot success, essentially the engagement rate, resolution rate and the defection rate.</a:t>
            </a:r>
          </a:p>
          <a:p>
            <a:pPr marL="285750" indent="-285750" algn="l" defTabSz="932472" fontAlgn="base">
              <a:spcBef>
                <a:spcPct val="0"/>
              </a:spcBef>
              <a:spcAft>
                <a:spcPts val="600"/>
              </a:spcAft>
              <a:buFont typeface="Arial" panose="020B0604020202020204" pitchFamily="34" charset="0"/>
              <a:buChar char="•"/>
            </a:pPr>
            <a:r>
              <a:rPr lang="en-US" sz="1400" dirty="0">
                <a:solidFill>
                  <a:srgbClr val="000000"/>
                </a:solidFill>
                <a:latin typeface="Aptos" panose="020B0004020202020204" pitchFamily="34" charset="0"/>
                <a:cs typeface="Segoe UI" pitchFamily="34" charset="0"/>
              </a:rPr>
              <a:t>In phase 1, assess the native dashboards, even though they’re limited to 30-day of data.</a:t>
            </a:r>
          </a:p>
          <a:p>
            <a:pPr marL="285750" indent="-285750" algn="l" defTabSz="932472" fontAlgn="base">
              <a:spcBef>
                <a:spcPct val="0"/>
              </a:spcBef>
              <a:spcAft>
                <a:spcPts val="600"/>
              </a:spcAft>
              <a:buFont typeface="Arial" panose="020B0604020202020204" pitchFamily="34" charset="0"/>
              <a:buChar char="•"/>
            </a:pPr>
            <a:r>
              <a:rPr lang="en-US" sz="1400" dirty="0">
                <a:solidFill>
                  <a:srgbClr val="000000"/>
                </a:solidFill>
                <a:latin typeface="Aptos" panose="020B0004020202020204" pitchFamily="34" charset="0"/>
                <a:cs typeface="Segoe UI" pitchFamily="34" charset="0"/>
              </a:rPr>
              <a:t>In phase 2, develop a Power BI report consuming the copilot and Conversation Transcript data directly from Dataverse. This will also be the opportunity to enrich copilot data with other business metrics such as sales or website traffic.</a:t>
            </a:r>
          </a:p>
          <a:p>
            <a:pPr marL="285750" indent="-285750" algn="l" defTabSz="932472" fontAlgn="base">
              <a:spcBef>
                <a:spcPct val="0"/>
              </a:spcBef>
              <a:spcAft>
                <a:spcPts val="600"/>
              </a:spcAft>
              <a:buFont typeface="Arial" panose="020B0604020202020204" pitchFamily="34" charset="0"/>
              <a:buChar char="•"/>
            </a:pPr>
            <a:r>
              <a:rPr lang="en-US" sz="1400" dirty="0">
                <a:solidFill>
                  <a:srgbClr val="000000"/>
                </a:solidFill>
                <a:latin typeface="Aptos" panose="020B0004020202020204" pitchFamily="34" charset="0"/>
                <a:cs typeface="Segoe UI" pitchFamily="34" charset="0"/>
              </a:rPr>
              <a:t>In phase 3, move data to cheaper long-term storage option (e.g., Azure Data Lake) and update the Power BI report to point to these storage points.</a:t>
            </a:r>
          </a:p>
        </p:txBody>
      </p:sp>
    </p:spTree>
    <p:extLst>
      <p:ext uri="{BB962C8B-B14F-4D97-AF65-F5344CB8AC3E}">
        <p14:creationId xmlns:p14="http://schemas.microsoft.com/office/powerpoint/2010/main" val="401333429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CE4786D-C856-4ED1-AD42-4D6D5704E74E}"/>
              </a:ext>
            </a:extLst>
          </p:cNvPr>
          <p:cNvSpPr>
            <a:spLocks noGrp="1"/>
          </p:cNvSpPr>
          <p:nvPr>
            <p:ph sz="quarter" idx="10"/>
          </p:nvPr>
        </p:nvSpPr>
        <p:spPr>
          <a:xfrm>
            <a:off x="1628774" y="2089745"/>
            <a:ext cx="9975825" cy="3847207"/>
          </a:xfrm>
        </p:spPr>
        <p:txBody>
          <a:bodyPr/>
          <a:lstStyle/>
          <a:p>
            <a:pPr marL="0" indent="0">
              <a:spcBef>
                <a:spcPts val="1800"/>
              </a:spcBef>
              <a:spcAft>
                <a:spcPts val="600"/>
              </a:spcAft>
              <a:buClr>
                <a:srgbClr val="9BF00B"/>
              </a:buClr>
              <a:buSzPct val="100000"/>
              <a:buNone/>
            </a:pPr>
            <a:r>
              <a:rPr lang="en-US" sz="2000" dirty="0"/>
              <a:t>Throughout this document, we refer to copilots instead of bots or chatbots.</a:t>
            </a:r>
            <a:br>
              <a:rPr lang="en-US" sz="2000" dirty="0"/>
            </a:br>
            <a:r>
              <a:rPr lang="en-US" sz="2000" dirty="0"/>
              <a:t>This reflects the new branding of Power Virtual Agents into Copilot Studio.</a:t>
            </a:r>
          </a:p>
          <a:p>
            <a:pPr marL="0" indent="0">
              <a:spcBef>
                <a:spcPts val="1800"/>
              </a:spcBef>
              <a:spcAft>
                <a:spcPts val="600"/>
              </a:spcAft>
              <a:buClr>
                <a:srgbClr val="9BF00B"/>
              </a:buClr>
              <a:buSzPct val="100000"/>
              <a:buNone/>
            </a:pPr>
            <a:r>
              <a:rPr lang="en-US" sz="2000" dirty="0"/>
              <a:t>Microsoft Copilot Studio is an end-to-end conversational AI platform that empowers you to create and customize copilots using natural language or a graphical interface. With Copilot Studio, you can easily design, test, and publish copilots that suit your specific needs for internal or external scenarios across your industry, department, or role.</a:t>
            </a:r>
          </a:p>
          <a:p>
            <a:pPr marL="0" indent="0">
              <a:spcBef>
                <a:spcPts val="1800"/>
              </a:spcBef>
              <a:spcAft>
                <a:spcPts val="600"/>
              </a:spcAft>
              <a:buClr>
                <a:srgbClr val="9BF00B"/>
              </a:buClr>
              <a:buSzPct val="100000"/>
              <a:buNone/>
            </a:pPr>
            <a:r>
              <a:rPr lang="en-US" sz="2000" dirty="0"/>
              <a:t>With more immersive UX and next-generation AI capabilities, copilots are the new chatbots.</a:t>
            </a:r>
          </a:p>
          <a:p>
            <a:pPr marL="0" indent="0">
              <a:spcBef>
                <a:spcPts val="5400"/>
              </a:spcBef>
              <a:spcAft>
                <a:spcPts val="600"/>
              </a:spcAft>
              <a:buClr>
                <a:srgbClr val="9BF00B"/>
              </a:buClr>
              <a:buSzPct val="100000"/>
              <a:buNone/>
            </a:pPr>
            <a:r>
              <a:rPr lang="en-US" sz="2000" dirty="0"/>
              <a:t>Watch: </a:t>
            </a:r>
            <a:r>
              <a:rPr lang="en-US" sz="2000" dirty="0">
                <a:hlinkClick r:id="rId3"/>
              </a:rPr>
              <a:t>Understanding Copilots at Microsoft (video)</a:t>
            </a:r>
            <a:endParaRPr lang="en-US" sz="2000" dirty="0"/>
          </a:p>
        </p:txBody>
      </p:sp>
      <p:sp>
        <p:nvSpPr>
          <p:cNvPr id="6" name="Text Placeholder 5">
            <a:extLst>
              <a:ext uri="{FF2B5EF4-FFF2-40B4-BE49-F238E27FC236}">
                <a16:creationId xmlns:a16="http://schemas.microsoft.com/office/drawing/2014/main" id="{79A93AA3-8765-4AB0-34D1-FE8C91FFE50F}"/>
              </a:ext>
            </a:extLst>
          </p:cNvPr>
          <p:cNvSpPr>
            <a:spLocks noGrp="1"/>
          </p:cNvSpPr>
          <p:nvPr>
            <p:ph type="body" sz="quarter" idx="11"/>
          </p:nvPr>
        </p:nvSpPr>
        <p:spPr>
          <a:xfrm>
            <a:off x="865160" y="478433"/>
            <a:ext cx="10739440" cy="553998"/>
          </a:xfrm>
        </p:spPr>
        <p:txBody>
          <a:bodyPr/>
          <a:lstStyle/>
          <a:p>
            <a:r>
              <a:rPr lang="en-GB"/>
              <a:t>Why </a:t>
            </a:r>
            <a:r>
              <a:rPr lang="en-GB" i="1"/>
              <a:t>copilot</a:t>
            </a:r>
            <a:r>
              <a:rPr lang="en-GB"/>
              <a:t>?</a:t>
            </a:r>
            <a:endParaRPr lang="en-US"/>
          </a:p>
        </p:txBody>
      </p:sp>
      <p:sp>
        <p:nvSpPr>
          <p:cNvPr id="7" name="Text Placeholder 6">
            <a:extLst>
              <a:ext uri="{FF2B5EF4-FFF2-40B4-BE49-F238E27FC236}">
                <a16:creationId xmlns:a16="http://schemas.microsoft.com/office/drawing/2014/main" id="{65493B6B-3844-60CE-A3C3-4D8D23519862}"/>
              </a:ext>
            </a:extLst>
          </p:cNvPr>
          <p:cNvSpPr>
            <a:spLocks noGrp="1"/>
          </p:cNvSpPr>
          <p:nvPr>
            <p:ph type="body" sz="quarter" idx="12"/>
          </p:nvPr>
        </p:nvSpPr>
        <p:spPr>
          <a:xfrm>
            <a:off x="865160" y="1163718"/>
            <a:ext cx="11383210" cy="430887"/>
          </a:xfrm>
        </p:spPr>
        <p:txBody>
          <a:bodyPr/>
          <a:lstStyle/>
          <a:p>
            <a:r>
              <a:rPr lang="en-GB" sz="2800"/>
              <a:t>Copilots are the new chatbots</a:t>
            </a:r>
          </a:p>
        </p:txBody>
      </p:sp>
      <p:grpSp>
        <p:nvGrpSpPr>
          <p:cNvPr id="13" name="Group 12">
            <a:extLst>
              <a:ext uri="{FF2B5EF4-FFF2-40B4-BE49-F238E27FC236}">
                <a16:creationId xmlns:a16="http://schemas.microsoft.com/office/drawing/2014/main" id="{0FA2A180-238B-594C-F873-BF7DFBFEB895}"/>
              </a:ext>
            </a:extLst>
          </p:cNvPr>
          <p:cNvGrpSpPr/>
          <p:nvPr/>
        </p:nvGrpSpPr>
        <p:grpSpPr>
          <a:xfrm>
            <a:off x="1056972" y="2136585"/>
            <a:ext cx="326112" cy="324000"/>
            <a:chOff x="731863" y="3273792"/>
            <a:chExt cx="326112" cy="324000"/>
          </a:xfrm>
        </p:grpSpPr>
        <p:sp>
          <p:nvSpPr>
            <p:cNvPr id="11" name="Freeform: Shape 10">
              <a:extLst>
                <a:ext uri="{FF2B5EF4-FFF2-40B4-BE49-F238E27FC236}">
                  <a16:creationId xmlns:a16="http://schemas.microsoft.com/office/drawing/2014/main" id="{6F9A1E89-7105-9EC4-F8AC-9F0BFB1B6B72}"/>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12" name="Graphic 77">
              <a:extLst>
                <a:ext uri="{FF2B5EF4-FFF2-40B4-BE49-F238E27FC236}">
                  <a16:creationId xmlns:a16="http://schemas.microsoft.com/office/drawing/2014/main" id="{86B94A9E-E296-21B2-0482-345844E9AA50}"/>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grpSp>
        <p:nvGrpSpPr>
          <p:cNvPr id="14" name="Group 13">
            <a:extLst>
              <a:ext uri="{FF2B5EF4-FFF2-40B4-BE49-F238E27FC236}">
                <a16:creationId xmlns:a16="http://schemas.microsoft.com/office/drawing/2014/main" id="{DB744389-FD3E-FD70-EA1B-A7AF1D79939C}"/>
              </a:ext>
            </a:extLst>
          </p:cNvPr>
          <p:cNvGrpSpPr/>
          <p:nvPr/>
        </p:nvGrpSpPr>
        <p:grpSpPr>
          <a:xfrm>
            <a:off x="1056972" y="3021615"/>
            <a:ext cx="326112" cy="324000"/>
            <a:chOff x="731863" y="3273792"/>
            <a:chExt cx="326112" cy="324000"/>
          </a:xfrm>
        </p:grpSpPr>
        <p:sp>
          <p:nvSpPr>
            <p:cNvPr id="15" name="Freeform: Shape 14">
              <a:extLst>
                <a:ext uri="{FF2B5EF4-FFF2-40B4-BE49-F238E27FC236}">
                  <a16:creationId xmlns:a16="http://schemas.microsoft.com/office/drawing/2014/main" id="{BB53601C-5DEB-6DBB-B62C-C56B8063C742}"/>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16" name="Graphic 77">
              <a:extLst>
                <a:ext uri="{FF2B5EF4-FFF2-40B4-BE49-F238E27FC236}">
                  <a16:creationId xmlns:a16="http://schemas.microsoft.com/office/drawing/2014/main" id="{7AD5D9AE-764F-1F43-E385-07A25F31DAE7}"/>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grpSp>
        <p:nvGrpSpPr>
          <p:cNvPr id="23" name="Group 22">
            <a:extLst>
              <a:ext uri="{FF2B5EF4-FFF2-40B4-BE49-F238E27FC236}">
                <a16:creationId xmlns:a16="http://schemas.microsoft.com/office/drawing/2014/main" id="{6841671A-F678-D662-27B5-3A1E17EF4952}"/>
              </a:ext>
            </a:extLst>
          </p:cNvPr>
          <p:cNvGrpSpPr/>
          <p:nvPr/>
        </p:nvGrpSpPr>
        <p:grpSpPr>
          <a:xfrm>
            <a:off x="1056972" y="4541757"/>
            <a:ext cx="326112" cy="324000"/>
            <a:chOff x="731863" y="3273792"/>
            <a:chExt cx="326112" cy="324000"/>
          </a:xfrm>
        </p:grpSpPr>
        <p:sp>
          <p:nvSpPr>
            <p:cNvPr id="24" name="Freeform: Shape 23">
              <a:extLst>
                <a:ext uri="{FF2B5EF4-FFF2-40B4-BE49-F238E27FC236}">
                  <a16:creationId xmlns:a16="http://schemas.microsoft.com/office/drawing/2014/main" id="{085AEC17-CCF4-BB74-0146-95F637F54BB5}"/>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25" name="Graphic 77">
              <a:extLst>
                <a:ext uri="{FF2B5EF4-FFF2-40B4-BE49-F238E27FC236}">
                  <a16:creationId xmlns:a16="http://schemas.microsoft.com/office/drawing/2014/main" id="{E4C98BA5-3DCB-864F-1925-BC364A58F784}"/>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sz="1800"/>
            </a:p>
          </p:txBody>
        </p:sp>
      </p:grpSp>
      <p:pic>
        <p:nvPicPr>
          <p:cNvPr id="5" name="Graphic 4">
            <a:extLst>
              <a:ext uri="{FF2B5EF4-FFF2-40B4-BE49-F238E27FC236}">
                <a16:creationId xmlns:a16="http://schemas.microsoft.com/office/drawing/2014/main" id="{9204108A-5133-A320-DAA1-AA0D1FB8BF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5078" y="5508174"/>
            <a:ext cx="468000" cy="468000"/>
          </a:xfrm>
          <a:prstGeom prst="rect">
            <a:avLst/>
          </a:prstGeom>
        </p:spPr>
      </p:pic>
    </p:spTree>
    <p:extLst>
      <p:ext uri="{BB962C8B-B14F-4D97-AF65-F5344CB8AC3E}">
        <p14:creationId xmlns:p14="http://schemas.microsoft.com/office/powerpoint/2010/main" val="1568062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pPr>
              <a:spcBef>
                <a:spcPts val="600"/>
              </a:spcBef>
            </a:pPr>
            <a:r>
              <a:rPr lang="en-US" sz="3600"/>
              <a:t>Optimization strategy</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What is your plan to keep improving your copilot’s performance and ROI?</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5483209"/>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Return on investment (ROI) and improved customer satisfaction (CSAT) are top priorities for the organizations that implement Copilot Studio copilots.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Optimizing the copilot deflection rate is one of the top focus areas for organizations to achieve their business goals around ROI and CSAT, and to improve the copilot's overall performance. There are major indicators in Copilot Studio that help improve copilot performance, such as resolution rate, escalation rate, and CSAT.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While the metrics continue to evolve, there are several things you can do as a copilot builder to improve the deflection rate of your copilot. In these articles, we cover the importance of deflection in conversational AI and general techniques/considerations that are universal for optimizing deflection for copilots.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3"/>
              </a:rPr>
              <a:t>Deflection optimization</a:t>
            </a:r>
            <a:endParaRPr lang="en-US" sz="1200" dirty="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2477244034"/>
              </p:ext>
            </p:extLst>
          </p:nvPr>
        </p:nvGraphicFramePr>
        <p:xfrm>
          <a:off x="361951" y="1666779"/>
          <a:ext cx="8334350" cy="4867371"/>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Detail your strategy to regularly improve your copilot</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mn-lt"/>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bl>
          </a:graphicData>
        </a:graphic>
      </p:graphicFrame>
      <p:sp>
        <p:nvSpPr>
          <p:cNvPr id="6" name="Rectangle: Folded Corner 5">
            <a:extLst>
              <a:ext uri="{FF2B5EF4-FFF2-40B4-BE49-F238E27FC236}">
                <a16:creationId xmlns:a16="http://schemas.microsoft.com/office/drawing/2014/main" id="{82195C04-4AA8-CF93-EB8F-3F78A2FC3E18}"/>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Monthly review of the copilot performance</a:t>
            </a:r>
          </a:p>
          <a:p>
            <a:pPr marL="285750" indent="-198438"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Deflection rate</a:t>
            </a:r>
          </a:p>
          <a:p>
            <a:pPr marL="285750" indent="-198438"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Resolution rate</a:t>
            </a:r>
          </a:p>
          <a:p>
            <a:pPr marL="285750" indent="-198438"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Engagement rate</a:t>
            </a:r>
          </a:p>
          <a:p>
            <a:pPr marL="285750" indent="-198438"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Topics with low resolution</a:t>
            </a:r>
          </a:p>
          <a:p>
            <a:pPr marL="285750" indent="-198438"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Unrecognized utterances</a:t>
            </a:r>
          </a:p>
          <a:p>
            <a:pPr marL="285750" indent="-198438"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Analysis per channel</a:t>
            </a:r>
          </a:p>
          <a:p>
            <a:pPr marL="285750" indent="-285750" algn="l" defTabSz="932472" fontAlgn="base">
              <a:spcBef>
                <a:spcPct val="0"/>
              </a:spcBef>
              <a:spcAft>
                <a:spcPts val="600"/>
              </a:spcAft>
              <a:buFont typeface="Arial" panose="020B0604020202020204" pitchFamily="34" charset="0"/>
              <a:buChar char="•"/>
            </a:pPr>
            <a:endParaRPr lang="en-US" sz="1400">
              <a:solidFill>
                <a:srgbClr val="000000"/>
              </a:solidFill>
              <a:latin typeface="Aptos" panose="020B0004020202020204" pitchFamily="34" charset="0"/>
              <a:cs typeface="Segoe UI" pitchFamily="34" charset="0"/>
            </a:endParaRP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This review helps prioritize the backlog of copilot updates. For example, unrecognized utterances are used to either train existing topic or create new topic where there is demand.</a:t>
            </a:r>
          </a:p>
          <a:p>
            <a:pPr marL="285750" indent="-285750" algn="l" defTabSz="932472" fontAlgn="base">
              <a:spcBef>
                <a:spcPct val="0"/>
              </a:spcBef>
              <a:spcAft>
                <a:spcPts val="600"/>
              </a:spcAft>
              <a:buFont typeface="Arial" panose="020B0604020202020204" pitchFamily="34" charset="0"/>
              <a:buChar char="•"/>
            </a:pPr>
            <a:endParaRPr lang="en-US" sz="1400">
              <a:solidFill>
                <a:srgbClr val="000000"/>
              </a:solidFill>
              <a:latin typeface="Aptos" panose="020B0004020202020204" pitchFamily="34" charset="0"/>
              <a:cs typeface="Segoe UI" pitchFamily="34" charset="0"/>
            </a:endParaRPr>
          </a:p>
        </p:txBody>
      </p:sp>
    </p:spTree>
    <p:extLst>
      <p:ext uri="{BB962C8B-B14F-4D97-AF65-F5344CB8AC3E}">
        <p14:creationId xmlns:p14="http://schemas.microsoft.com/office/powerpoint/2010/main" val="2642703768"/>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BAF58-5D88-5198-31B4-DD9916692427}"/>
              </a:ext>
            </a:extLst>
          </p:cNvPr>
          <p:cNvSpPr>
            <a:spLocks noGrp="1"/>
          </p:cNvSpPr>
          <p:nvPr>
            <p:ph type="title"/>
          </p:nvPr>
        </p:nvSpPr>
        <p:spPr>
          <a:xfrm>
            <a:off x="585217" y="2309812"/>
            <a:ext cx="3182027" cy="1107996"/>
          </a:xfrm>
        </p:spPr>
        <p:txBody>
          <a:bodyPr/>
          <a:lstStyle/>
          <a:p>
            <a:r>
              <a:rPr lang="en-US">
                <a:solidFill>
                  <a:schemeClr val="accent2"/>
                </a:solidFill>
              </a:rPr>
              <a:t>Gaps &amp; top requests</a:t>
            </a:r>
          </a:p>
        </p:txBody>
      </p:sp>
      <p:sp>
        <p:nvSpPr>
          <p:cNvPr id="3" name="Text Placeholder 2">
            <a:extLst>
              <a:ext uri="{FF2B5EF4-FFF2-40B4-BE49-F238E27FC236}">
                <a16:creationId xmlns:a16="http://schemas.microsoft.com/office/drawing/2014/main" id="{12FE072A-FD0F-AA19-FC74-BC7F6FFFC4B0}"/>
              </a:ext>
            </a:extLst>
          </p:cNvPr>
          <p:cNvSpPr>
            <a:spLocks noGrp="1"/>
          </p:cNvSpPr>
          <p:nvPr>
            <p:ph type="body" sz="quarter" idx="11"/>
          </p:nvPr>
        </p:nvSpPr>
        <p:spPr>
          <a:xfrm>
            <a:off x="4356100" y="2309814"/>
            <a:ext cx="7253288" cy="1024896"/>
          </a:xfrm>
        </p:spPr>
        <p:txBody>
          <a:bodyPr/>
          <a:lstStyle/>
          <a:p>
            <a:pPr>
              <a:spcBef>
                <a:spcPts val="600"/>
              </a:spcBef>
            </a:pPr>
            <a:r>
              <a:rPr lang="en-US"/>
              <a:t>Gaps </a:t>
            </a:r>
          </a:p>
          <a:p>
            <a:pPr>
              <a:spcBef>
                <a:spcPts val="600"/>
              </a:spcBef>
            </a:pPr>
            <a:r>
              <a:rPr lang="en-US"/>
              <a:t>Top requests</a:t>
            </a:r>
          </a:p>
        </p:txBody>
      </p:sp>
    </p:spTree>
    <p:extLst>
      <p:ext uri="{BB962C8B-B14F-4D97-AF65-F5344CB8AC3E}">
        <p14:creationId xmlns:p14="http://schemas.microsoft.com/office/powerpoint/2010/main" val="313772729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pPr>
              <a:spcBef>
                <a:spcPts val="600"/>
              </a:spcBef>
            </a:pPr>
            <a:r>
              <a:rPr lang="en-US"/>
              <a:t>Gaps</a:t>
            </a:r>
            <a:endParaRPr lang="en-US" sz="3600"/>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What are the main feature gaps you have identified</a:t>
            </a:r>
          </a:p>
        </p:txBody>
      </p:sp>
      <p:graphicFrame>
        <p:nvGraphicFramePr>
          <p:cNvPr id="42" name="Table 42">
            <a:extLst>
              <a:ext uri="{FF2B5EF4-FFF2-40B4-BE49-F238E27FC236}">
                <a16:creationId xmlns:a16="http://schemas.microsoft.com/office/drawing/2014/main" id="{DC128E1B-AD7A-382B-7A91-BAA6B4B9C014}"/>
              </a:ext>
            </a:extLst>
          </p:cNvPr>
          <p:cNvGraphicFramePr>
            <a:graphicFrameLocks noGrp="1"/>
          </p:cNvGraphicFramePr>
          <p:nvPr>
            <p:extLst>
              <p:ext uri="{D42A27DB-BD31-4B8C-83A1-F6EECF244321}">
                <p14:modId xmlns:p14="http://schemas.microsoft.com/office/powerpoint/2010/main" val="3090202339"/>
              </p:ext>
            </p:extLst>
          </p:nvPr>
        </p:nvGraphicFramePr>
        <p:xfrm>
          <a:off x="361951" y="1666779"/>
          <a:ext cx="8334350" cy="489012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Gap #1</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8890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Gap #2</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Gap #3</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7" name="Text Placeholder 4">
            <a:extLst>
              <a:ext uri="{FF2B5EF4-FFF2-40B4-BE49-F238E27FC236}">
                <a16:creationId xmlns:a16="http://schemas.microsoft.com/office/drawing/2014/main" id="{FA2A3B42-5989-8325-9E53-C665FD9AB133}"/>
              </a:ext>
            </a:extLst>
          </p:cNvPr>
          <p:cNvSpPr>
            <a:spLocks noGrp="1"/>
          </p:cNvSpPr>
          <p:nvPr>
            <p:ph type="body" sz="quarter" idx="15"/>
          </p:nvPr>
        </p:nvSpPr>
        <p:spPr>
          <a:xfrm>
            <a:off x="8967788" y="0"/>
            <a:ext cx="3224212" cy="2713220"/>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rPr>
              <a:t>Help us prioritize our future investments by flagging gaps and submitting feature requests.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Detailing</a:t>
            </a: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rPr>
              <a:t> the business impacts for your organization helps build a business case for them.</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dirty="0">
                <a:ln>
                  <a:noFill/>
                </a:ln>
                <a:solidFill>
                  <a:srgbClr val="FFFFFF">
                    <a:lumMod val="95000"/>
                  </a:srgbClr>
                </a:solidFill>
                <a:effectLst/>
                <a:uLnTx/>
                <a:uFillTx/>
                <a:latin typeface="Aptos" panose="020B0004020202020204" pitchFamily="34" charset="0"/>
                <a:hlinkClick r:id="rId3"/>
              </a:rPr>
              <a:t>aka.ms/CopilotStudioFeatureRequest</a:t>
            </a:r>
            <a:endParaRPr kumimoji="0" lang="en-US" sz="1200" b="0" i="0" u="none" strike="noStrike" kern="1200" cap="none" spc="0" normalizeH="0" baseline="0" dirty="0">
              <a:ln>
                <a:noFill/>
              </a:ln>
              <a:solidFill>
                <a:srgbClr val="FFFFFF">
                  <a:lumMod val="95000"/>
                </a:srgbClr>
              </a:solidFill>
              <a:effectLst/>
              <a:uLnTx/>
              <a:uFillTx/>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400" b="0" i="0" u="none" strike="noStrike" kern="1200" cap="none" spc="0" normalizeH="0" baseline="0" dirty="0">
              <a:ln>
                <a:noFill/>
              </a:ln>
              <a:solidFill>
                <a:srgbClr val="FFFFFF">
                  <a:lumMod val="95000"/>
                </a:srgbClr>
              </a:solidFill>
              <a:effectLst/>
              <a:uLnTx/>
              <a:uFillTx/>
              <a:latin typeface="Aptos" panose="020B0004020202020204" pitchFamily="34" charset="0"/>
            </a:endParaRPr>
          </a:p>
        </p:txBody>
      </p:sp>
      <p:sp>
        <p:nvSpPr>
          <p:cNvPr id="5" name="Rectangle: Folded Corner 4">
            <a:extLst>
              <a:ext uri="{FF2B5EF4-FFF2-40B4-BE49-F238E27FC236}">
                <a16:creationId xmlns:a16="http://schemas.microsoft.com/office/drawing/2014/main" id="{713C0EDE-5347-B8FC-9D56-781F67C7E4C1}"/>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No native first-party IVR without Dynamics 365 Omnichannel Voice</a:t>
            </a:r>
          </a:p>
        </p:txBody>
      </p:sp>
      <p:sp>
        <p:nvSpPr>
          <p:cNvPr id="6" name="Rectangle: Folded Corner 5">
            <a:extLst>
              <a:ext uri="{FF2B5EF4-FFF2-40B4-BE49-F238E27FC236}">
                <a16:creationId xmlns:a16="http://schemas.microsoft.com/office/drawing/2014/main" id="{076F0F01-D547-EAF1-1DA6-7C0297A2A941}"/>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No native integration with WhatsApp</a:t>
            </a:r>
          </a:p>
        </p:txBody>
      </p:sp>
      <p:sp>
        <p:nvSpPr>
          <p:cNvPr id="8" name="Rectangle: Folded Corner 7">
            <a:extLst>
              <a:ext uri="{FF2B5EF4-FFF2-40B4-BE49-F238E27FC236}">
                <a16:creationId xmlns:a16="http://schemas.microsoft.com/office/drawing/2014/main" id="{B955FCDA-2EFA-98B8-F6EF-99548F5BCDD6}"/>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dirty="0">
                <a:solidFill>
                  <a:srgbClr val="000000"/>
                </a:solidFill>
                <a:latin typeface="Aptos" panose="020B0004020202020204" pitchFamily="34" charset="0"/>
                <a:ea typeface="Segoe UI" pitchFamily="34" charset="0"/>
                <a:cs typeface="Segoe UI" pitchFamily="34" charset="0"/>
              </a:rPr>
              <a:t>Example answer </a:t>
            </a:r>
            <a:r>
              <a:rPr lang="en-US" sz="1600" dirty="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dirty="0">
                <a:solidFill>
                  <a:srgbClr val="000000"/>
                </a:solidFill>
                <a:latin typeface="Aptos" panose="020B0004020202020204" pitchFamily="34" charset="0"/>
                <a:cs typeface="Segoe UI" pitchFamily="34" charset="0"/>
              </a:rPr>
              <a:t>Pro-code is required for a SharePoint integration with single sign-on support.</a:t>
            </a:r>
          </a:p>
        </p:txBody>
      </p:sp>
    </p:spTree>
    <p:extLst>
      <p:ext uri="{BB962C8B-B14F-4D97-AF65-F5344CB8AC3E}">
        <p14:creationId xmlns:p14="http://schemas.microsoft.com/office/powerpoint/2010/main" val="265514275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pPr>
              <a:spcBef>
                <a:spcPts val="600"/>
              </a:spcBef>
            </a:pPr>
            <a:r>
              <a:rPr lang="en-US"/>
              <a:t>Top requests</a:t>
            </a:r>
            <a:endParaRPr lang="en-US" sz="3600"/>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What are the top gaps, feature requests, and priorities?</a:t>
            </a:r>
          </a:p>
        </p:txBody>
      </p:sp>
      <p:graphicFrame>
        <p:nvGraphicFramePr>
          <p:cNvPr id="42" name="Table 42">
            <a:extLst>
              <a:ext uri="{FF2B5EF4-FFF2-40B4-BE49-F238E27FC236}">
                <a16:creationId xmlns:a16="http://schemas.microsoft.com/office/drawing/2014/main" id="{DC128E1B-AD7A-382B-7A91-BAA6B4B9C014}"/>
              </a:ext>
            </a:extLst>
          </p:cNvPr>
          <p:cNvGraphicFramePr>
            <a:graphicFrameLocks noGrp="1"/>
          </p:cNvGraphicFramePr>
          <p:nvPr>
            <p:extLst>
              <p:ext uri="{D42A27DB-BD31-4B8C-83A1-F6EECF244321}">
                <p14:modId xmlns:p14="http://schemas.microsoft.com/office/powerpoint/2010/main" val="753743278"/>
              </p:ext>
            </p:extLst>
          </p:nvPr>
        </p:nvGraphicFramePr>
        <p:xfrm>
          <a:off x="361951" y="1666779"/>
          <a:ext cx="8334350" cy="4890123"/>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Request #1</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8890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Request #2</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mn-cs"/>
                        </a:rPr>
                        <a:t>Request #3</a:t>
                      </a:r>
                    </a:p>
                  </a:txBody>
                  <a:tcPr marL="0" marT="0" marB="0">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lnL w="12700" cmpd="sng">
                      <a:noFill/>
                    </a:lnL>
                    <a:lnR w="12700" cmpd="sng">
                      <a:noFill/>
                    </a:lnR>
                    <a:lnT w="76200" cap="flat" cmpd="sng" algn="ctr">
                      <a:solidFill>
                        <a:srgbClr val="000000"/>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024971028"/>
                  </a:ext>
                </a:extLst>
              </a:tr>
            </a:tbl>
          </a:graphicData>
        </a:graphic>
      </p:graphicFrame>
      <p:sp>
        <p:nvSpPr>
          <p:cNvPr id="7" name="Text Placeholder 4">
            <a:extLst>
              <a:ext uri="{FF2B5EF4-FFF2-40B4-BE49-F238E27FC236}">
                <a16:creationId xmlns:a16="http://schemas.microsoft.com/office/drawing/2014/main" id="{FA2A3B42-5989-8325-9E53-C665FD9AB133}"/>
              </a:ext>
            </a:extLst>
          </p:cNvPr>
          <p:cNvSpPr>
            <a:spLocks noGrp="1"/>
          </p:cNvSpPr>
          <p:nvPr>
            <p:ph type="body" sz="quarter" idx="15"/>
          </p:nvPr>
        </p:nvSpPr>
        <p:spPr>
          <a:xfrm>
            <a:off x="8967788" y="0"/>
            <a:ext cx="3224212" cy="2236166"/>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rPr>
              <a:t>Help us prioritize our future investments by submitting feature requests and detailing the business impact they have for your organization by using the link below.</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rgbClr val="FFFFFF">
                    <a:lumMod val="95000"/>
                  </a:srgbClr>
                </a:solidFill>
                <a:effectLst/>
                <a:uLnTx/>
                <a:uFillTx/>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dirty="0">
                <a:ln>
                  <a:noFill/>
                </a:ln>
                <a:solidFill>
                  <a:srgbClr val="FFFFFF">
                    <a:lumMod val="95000"/>
                  </a:srgbClr>
                </a:solidFill>
                <a:effectLst/>
                <a:uLnTx/>
                <a:uFillTx/>
                <a:latin typeface="Aptos" panose="020B0004020202020204" pitchFamily="34" charset="0"/>
                <a:hlinkClick r:id="rId3"/>
              </a:rPr>
              <a:t>aka.ms/</a:t>
            </a:r>
            <a:r>
              <a:rPr kumimoji="0" lang="en-US" sz="1200" b="0" i="0" u="none" strike="noStrike" kern="1200" cap="none" spc="0" normalizeH="0" baseline="0" dirty="0" err="1">
                <a:ln>
                  <a:noFill/>
                </a:ln>
                <a:solidFill>
                  <a:srgbClr val="FFFFFF">
                    <a:lumMod val="95000"/>
                  </a:srgbClr>
                </a:solidFill>
                <a:effectLst/>
                <a:uLnTx/>
                <a:uFillTx/>
                <a:latin typeface="Aptos" panose="020B0004020202020204" pitchFamily="34" charset="0"/>
                <a:hlinkClick r:id="rId3"/>
              </a:rPr>
              <a:t>CopilotStudioFeatureRequest</a:t>
            </a:r>
            <a:endParaRPr kumimoji="0" lang="en-US" sz="1200" b="0" i="0" u="none" strike="noStrike" kern="1200" cap="none" spc="0" normalizeH="0" baseline="0" dirty="0">
              <a:ln>
                <a:noFill/>
              </a:ln>
              <a:solidFill>
                <a:srgbClr val="FFFFFF">
                  <a:lumMod val="95000"/>
                </a:srgbClr>
              </a:solidFill>
              <a:effectLst/>
              <a:uLnTx/>
              <a:uFillTx/>
              <a:latin typeface="Aptos" panose="020B0004020202020204" pitchFamily="34" charset="0"/>
            </a:endParaRPr>
          </a:p>
        </p:txBody>
      </p:sp>
      <p:sp>
        <p:nvSpPr>
          <p:cNvPr id="5" name="Rectangle: Folded Corner 4">
            <a:extLst>
              <a:ext uri="{FF2B5EF4-FFF2-40B4-BE49-F238E27FC236}">
                <a16:creationId xmlns:a16="http://schemas.microsoft.com/office/drawing/2014/main" id="{713C0EDE-5347-B8FC-9D56-781F67C7E4C1}"/>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P1: native file upload support by end-users to upload pictures that are then analyzed with OCR.</a:t>
            </a:r>
          </a:p>
        </p:txBody>
      </p:sp>
      <p:sp>
        <p:nvSpPr>
          <p:cNvPr id="6" name="Rectangle: Folded Corner 5">
            <a:extLst>
              <a:ext uri="{FF2B5EF4-FFF2-40B4-BE49-F238E27FC236}">
                <a16:creationId xmlns:a16="http://schemas.microsoft.com/office/drawing/2014/main" id="{076F0F01-D547-EAF1-1DA6-7C0297A2A941}"/>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P1: support for right-to-left languages Arabic and Hebrew.</a:t>
            </a:r>
          </a:p>
        </p:txBody>
      </p:sp>
      <p:sp>
        <p:nvSpPr>
          <p:cNvPr id="8" name="Rectangle: Folded Corner 7">
            <a:extLst>
              <a:ext uri="{FF2B5EF4-FFF2-40B4-BE49-F238E27FC236}">
                <a16:creationId xmlns:a16="http://schemas.microsoft.com/office/drawing/2014/main" id="{B955FCDA-2EFA-98B8-F6EF-99548F5BCDD6}"/>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algn="l" defTabSz="932472" fontAlgn="base">
              <a:spcBef>
                <a:spcPct val="0"/>
              </a:spcBef>
              <a:spcAft>
                <a:spcPts val="600"/>
              </a:spcAft>
            </a:pPr>
            <a:r>
              <a:rPr lang="en-US" sz="1400">
                <a:solidFill>
                  <a:srgbClr val="000000"/>
                </a:solidFill>
                <a:latin typeface="Aptos" panose="020B0004020202020204" pitchFamily="34" charset="0"/>
                <a:cs typeface="Segoe UI" pitchFamily="34" charset="0"/>
              </a:rPr>
              <a:t>Ability to disable adaptive card buttons once they have been actioned.</a:t>
            </a:r>
          </a:p>
        </p:txBody>
      </p:sp>
    </p:spTree>
    <p:extLst>
      <p:ext uri="{BB962C8B-B14F-4D97-AF65-F5344CB8AC3E}">
        <p14:creationId xmlns:p14="http://schemas.microsoft.com/office/powerpoint/2010/main" val="3252345120"/>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467019" cy="2800767"/>
          </a:xfrm>
        </p:spPr>
        <p:txBody>
          <a:bodyPr/>
          <a:lstStyle/>
          <a:p>
            <a:pPr marL="0" indent="0">
              <a:buFont typeface="Wingdings" panose="05000000000000000000" pitchFamily="2" charset="2"/>
              <a:buNone/>
            </a:pPr>
            <a:r>
              <a:rPr lang="en-US" sz="3200">
                <a:solidFill>
                  <a:schemeClr val="accent2"/>
                </a:solidFill>
              </a:rPr>
              <a:t>Dynamics 365 Omnichannel for Customer Service</a:t>
            </a:r>
            <a:br>
              <a:rPr lang="en-US">
                <a:solidFill>
                  <a:schemeClr val="accent2"/>
                </a:solidFill>
              </a:rPr>
            </a:br>
            <a:r>
              <a:rPr lang="en-US" i="1">
                <a:solidFill>
                  <a:schemeClr val="tx2">
                    <a:lumMod val="25000"/>
                  </a:schemeClr>
                </a:solidFill>
                <a:latin typeface="Aptos" panose="020B0004020202020204" pitchFamily="34" charset="0"/>
              </a:rPr>
              <a:t>(optional)</a:t>
            </a:r>
            <a:br>
              <a:rPr lang="en-US">
                <a:solidFill>
                  <a:schemeClr val="tx2">
                    <a:lumMod val="75000"/>
                  </a:schemeClr>
                </a:solidFill>
                <a:latin typeface="+mn-lt"/>
              </a:rPr>
            </a:br>
            <a:br>
              <a:rPr lang="en-US">
                <a:solidFill>
                  <a:schemeClr val="tx2">
                    <a:lumMod val="75000"/>
                  </a:schemeClr>
                </a:solidFill>
                <a:latin typeface="+mn-lt"/>
              </a:rPr>
            </a:br>
            <a:endParaRPr lang="en-US" sz="1400" i="1">
              <a:solidFill>
                <a:schemeClr val="tx2">
                  <a:lumMod val="75000"/>
                </a:schemeClr>
              </a:solidFill>
              <a:latin typeface="+mn-lt"/>
            </a:endParaRP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1600438"/>
          </a:xfrm>
        </p:spPr>
        <p:txBody>
          <a:bodyPr/>
          <a:lstStyle/>
          <a:p>
            <a:pPr>
              <a:spcBef>
                <a:spcPts val="600"/>
              </a:spcBef>
            </a:pPr>
            <a:r>
              <a:rPr lang="en-US"/>
              <a:t>Chat widget integration &amp; customizations</a:t>
            </a:r>
          </a:p>
          <a:p>
            <a:pPr>
              <a:spcBef>
                <a:spcPts val="600"/>
              </a:spcBef>
            </a:pPr>
            <a:r>
              <a:rPr lang="en-US"/>
              <a:t>Omnichannel hand-off</a:t>
            </a:r>
          </a:p>
          <a:p>
            <a:pPr>
              <a:spcBef>
                <a:spcPts val="600"/>
              </a:spcBef>
            </a:pPr>
            <a:r>
              <a:rPr lang="en-US" sz="2800"/>
              <a:t>Unified Routing Configuration</a:t>
            </a:r>
          </a:p>
        </p:txBody>
      </p:sp>
      <p:sp>
        <p:nvSpPr>
          <p:cNvPr id="5" name="TextBox 4">
            <a:extLst>
              <a:ext uri="{FF2B5EF4-FFF2-40B4-BE49-F238E27FC236}">
                <a16:creationId xmlns:a16="http://schemas.microsoft.com/office/drawing/2014/main" id="{F6E3A710-3B38-D5E6-4F74-6A38936C5334}"/>
              </a:ext>
            </a:extLst>
          </p:cNvPr>
          <p:cNvSpPr txBox="1"/>
          <p:nvPr/>
        </p:nvSpPr>
        <p:spPr>
          <a:xfrm>
            <a:off x="585216" y="5938999"/>
            <a:ext cx="11168633" cy="523220"/>
          </a:xfrm>
          <a:prstGeom prst="rect">
            <a:avLst/>
          </a:prstGeom>
          <a:noFill/>
        </p:spPr>
        <p:txBody>
          <a:bodyPr wrap="square">
            <a:spAutoFit/>
          </a:bodyPr>
          <a:lstStyle/>
          <a:p>
            <a:r>
              <a:rPr lang="en-US" sz="1400" dirty="0">
                <a:latin typeface="Aptos" panose="020B0004020202020204" pitchFamily="34" charset="0"/>
              </a:rPr>
              <a:t>Note: it is expected for Dynamics 365 Omnichannel for Customer Service to have an extended implementation review, typically with FastTrack teams. This chapter calls specific items which are important for the Copilot Studio and Omnichannel integration.</a:t>
            </a:r>
          </a:p>
        </p:txBody>
      </p:sp>
    </p:spTree>
    <p:extLst>
      <p:ext uri="{BB962C8B-B14F-4D97-AF65-F5344CB8AC3E}">
        <p14:creationId xmlns:p14="http://schemas.microsoft.com/office/powerpoint/2010/main" val="1919627942"/>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Chat widget integration &amp; customization</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How are you modifying the chat widget in Dynamics 365 Omnichannel?</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668149"/>
          </a:xfrm>
        </p:spPr>
        <p:txBody>
          <a:bodyPr/>
          <a:lstStyle/>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rPr>
              <a:t>Within Dynamics 365 Omnichannel for Customer Service, there is a customized Copilot Studio chat widget which is utilized rather than the native Copilot Studio widget without Dynamics 365 Omnichannel. This customized out-of-the-box widget is a component that Dynamics 365 customers can utilize to get a greater number of options to tailor the widget without having to spend a lot of time on the configuration every single time.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rPr>
              <a:t>Some of these options include the design but also include functionality like business hours and even channel specific behavior like persistent chat experiences.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rPr>
              <a:t>Ensure you have reviewed these options within the chat widget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rPr>
              <a:t>Additionally, ensuring you take into consideration the connection experience between Copilot Studio and Omnichannel in the ‘Agent Hand-off’ area of the Copilot Studio portal, and track your environments based on your environment structure, as well as the copilot users within each environment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lumMod val="95000"/>
                </a:srgbClr>
              </a:soli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Configure the chat widget</a:t>
            </a:r>
            <a:endPar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hlinkClick r:id="rId4">
                  <a:extLst>
                    <a:ext uri="{A12FA001-AC4F-418D-AE19-62706E023703}">
                      <ahyp:hlinkClr xmlns:ahyp="http://schemas.microsoft.com/office/drawing/2018/hyperlinkcolor" val="tx"/>
                    </a:ext>
                  </a:extLst>
                </a:hlinkClick>
              </a:rPr>
              <a:t>Develop a custom live chat widget</a:t>
            </a:r>
            <a:endPar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hlinkClick r:id="rId5"/>
              </a:rPr>
              <a:t>Omnichannel Live Chat Widget SDK</a:t>
            </a:r>
            <a:endPar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247551088"/>
              </p:ext>
            </p:extLst>
          </p:nvPr>
        </p:nvGraphicFramePr>
        <p:xfrm>
          <a:off x="361951" y="1666779"/>
          <a:ext cx="8334350" cy="4867371"/>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Please describe the planned use of the chat widget.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Do you plan to develop a custom version of the widget?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Do you have other client requirements for specific channels?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What your expectations for the widget load time and first message display?</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How are you making sure the first message is fast?</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mn-lt"/>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bl>
          </a:graphicData>
        </a:graphic>
      </p:graphicFrame>
      <p:sp>
        <p:nvSpPr>
          <p:cNvPr id="5" name="Rectangle: Folded Corner 4">
            <a:extLst>
              <a:ext uri="{FF2B5EF4-FFF2-40B4-BE49-F238E27FC236}">
                <a16:creationId xmlns:a16="http://schemas.microsoft.com/office/drawing/2014/main" id="{BF8DF7BA-8C2C-803A-7E7A-4D620565008D}"/>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Use of the LCW v2 configured with the brand theme.</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Many context variables, including web page, user ID, locale, etc. must be passed from the website to the chat widget.</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Widget and first message should load in less than 5 seconds.</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Internal mobile app teams are also looking to integrate their native app with Omnichannel through APIs.</a:t>
            </a:r>
          </a:p>
        </p:txBody>
      </p:sp>
    </p:spTree>
    <p:extLst>
      <p:ext uri="{BB962C8B-B14F-4D97-AF65-F5344CB8AC3E}">
        <p14:creationId xmlns:p14="http://schemas.microsoft.com/office/powerpoint/2010/main" val="79475195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dirty="0"/>
              <a:t>Copilot Studio &amp; Omnichannel hand-off</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Connect your Copilot Studio copilot to Dynamics 365 Omnichannel</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598078"/>
          </a:xfrm>
        </p:spPr>
        <p:txBody>
          <a:bodyPr/>
          <a:lstStyle/>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rPr>
              <a:t>You can directly use the ‘Escalate’ system topic to be able to escalate to a live agent in Dynamics 365 Omnichannel within Copilot Studio.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rPr>
              <a:t>Make sure you consider the experience of both the user and the agent when designing this functionality.</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rPr>
              <a:t>Consider what data you wish the Dynamics 365 Omnichannel agent to receive from the copilot when a handover is successfully taken place e.g., data passed to the agent.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lumMod val="95000"/>
                </a:srgbClr>
              </a:soli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Configure the Copilot Studio copilot</a:t>
            </a:r>
            <a:endPar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2950387960"/>
              </p:ext>
            </p:extLst>
          </p:nvPr>
        </p:nvGraphicFramePr>
        <p:xfrm>
          <a:off x="360516" y="1638709"/>
          <a:ext cx="8334350" cy="4891548"/>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9154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Which topics within will link to the ‘Escalate’ topic?</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Do you need to extend the ‘Escalate’ topic? If so, how and why?</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Would you be utilizing both the ‘Escalate’ and ‘Fallback’ topic?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Have you considered what the waiting experience for a handover to Dynamics 365 looks like and any limitations of the default experience?</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mn-lt"/>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bl>
          </a:graphicData>
        </a:graphic>
      </p:graphicFrame>
      <p:sp>
        <p:nvSpPr>
          <p:cNvPr id="6" name="Rectangle: Folded Corner 5">
            <a:extLst>
              <a:ext uri="{FF2B5EF4-FFF2-40B4-BE49-F238E27FC236}">
                <a16:creationId xmlns:a16="http://schemas.microsoft.com/office/drawing/2014/main" id="{54B346DB-B32D-DF8B-18BE-3710878006D1}"/>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Standard behavior will be maintained to escalate.</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Over the voice channel, DTMF key 0 will escalate to a live agent.</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Fallback topic will not be used over the voice channel but will be used on the website: generative answers will be used before the user can escalate.</a:t>
            </a:r>
          </a:p>
        </p:txBody>
      </p:sp>
    </p:spTree>
    <p:extLst>
      <p:ext uri="{BB962C8B-B14F-4D97-AF65-F5344CB8AC3E}">
        <p14:creationId xmlns:p14="http://schemas.microsoft.com/office/powerpoint/2010/main" val="3408582976"/>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Unified routing configuration</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How is your copilot being routed?</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228746"/>
          </a:xfrm>
        </p:spPr>
        <p:txBody>
          <a:bodyPr/>
          <a:lstStyle/>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Unified routing is critical because within Dynamics 365 Omnichannel this is how a copilot, or a user, is routed to another queue.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Consider expanding on this slide by creating a routing diagram that can be used to describe the simple routing experience you are proposing on using.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This would help identify any gaps or dependencies.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lumMod val="95000"/>
                </a:srgbClr>
              </a:soli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Overview of unified routing</a:t>
            </a:r>
            <a:endParaRPr lang="en-US" sz="120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587755652"/>
              </p:ext>
            </p:extLst>
          </p:nvPr>
        </p:nvGraphicFramePr>
        <p:xfrm>
          <a:off x="361951" y="1666779"/>
          <a:ext cx="8334350" cy="4867371"/>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Have you considered the routing experience when a copilot escalates a conversation?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Which queue is it being routed to?</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You may have a blueprint where the copilot is escalated but re-directed to another copilot, for example in another language. How are you differentiating this routing (e.g., conditions) managing those variables, and also managing a true escalate to human experience?</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mn-lt"/>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bl>
          </a:graphicData>
        </a:graphic>
      </p:graphicFrame>
      <p:sp>
        <p:nvSpPr>
          <p:cNvPr id="6" name="Rectangle: Folded Corner 5">
            <a:extLst>
              <a:ext uri="{FF2B5EF4-FFF2-40B4-BE49-F238E27FC236}">
                <a16:creationId xmlns:a16="http://schemas.microsoft.com/office/drawing/2014/main" id="{F032B31B-7CA7-A2F4-64BA-72C8541F339A}"/>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Only one queue and support team.</a:t>
            </a:r>
          </a:p>
        </p:txBody>
      </p:sp>
    </p:spTree>
    <p:extLst>
      <p:ext uri="{BB962C8B-B14F-4D97-AF65-F5344CB8AC3E}">
        <p14:creationId xmlns:p14="http://schemas.microsoft.com/office/powerpoint/2010/main" val="2325381635"/>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Omnichannel Voice integration</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Using Copilot Studio as an Interactive Voice Response (IVR) </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4413686"/>
          </a:xfrm>
        </p:spPr>
        <p:txBody>
          <a:bodyPr/>
          <a:lstStyle/>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lumMod val="95000"/>
                  </a:srgbClr>
                </a:solidFill>
                <a:effectLst/>
                <a:uLnTx/>
                <a:uFillTx/>
                <a:latin typeface="Aptos" panose="020B0004020202020204" pitchFamily="34" charset="0"/>
                <a:ea typeface="+mn-ea"/>
                <a:cs typeface="Segoe UI" panose="020B0502040204020203" pitchFamily="34" charset="0"/>
              </a:rPr>
              <a:t>To route customers call to the best department, diagnose issues, collect information, and give recommendations, conversational IVR copilots speak to customers when they call in. Copilot Studio makes it easy to author IVR copilots and you can use the same copilots for other channels, like chat and voice.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solidFill>
                  <a:srgbClr val="FFFFFF">
                    <a:lumMod val="95000"/>
                  </a:srgbClr>
                </a:solidFill>
                <a:latin typeface="Aptos" panose="020B0004020202020204" pitchFamily="34" charset="0"/>
              </a:rPr>
              <a:t>It’s important that the implementation of Voice with Copilot Studio as an IVR is well planned and expectations appropriately set.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FFFFFF">
                  <a:lumMod val="95000"/>
                </a:srgbClr>
              </a:soli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dirty="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3">
                  <a:extLst>
                    <a:ext uri="{A12FA001-AC4F-418D-AE19-62706E023703}">
                      <ahyp:hlinkClr xmlns:ahyp="http://schemas.microsoft.com/office/drawing/2018/hyperlinkcolor" val="tx"/>
                    </a:ext>
                  </a:extLst>
                </a:hlinkClick>
              </a:rPr>
              <a:t>Voice channel in Omnichannel</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4">
                  <a:extLst>
                    <a:ext uri="{A12FA001-AC4F-418D-AE19-62706E023703}">
                      <ahyp:hlinkClr xmlns:ahyp="http://schemas.microsoft.com/office/drawing/2018/hyperlinkcolor" val="tx"/>
                    </a:ext>
                  </a:extLst>
                </a:hlinkClick>
              </a:rPr>
              <a:t>Configure Copilot Studio bots for voice</a:t>
            </a:r>
            <a:endParaRPr lang="en-US" sz="1200" dirty="0">
              <a:solidFill>
                <a:srgbClr val="FFFFFF">
                  <a:lumMod val="95000"/>
                </a:srgbClr>
              </a:solidFill>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solidFill>
                  <a:srgbClr val="FFFFFF">
                    <a:lumMod val="95000"/>
                  </a:srgbClr>
                </a:solidFill>
                <a:latin typeface="Aptos" panose="020B0004020202020204" pitchFamily="34" charset="0"/>
                <a:hlinkClick r:id="rId5"/>
              </a:rPr>
              <a:t>Use SSML to customize speech responses</a:t>
            </a:r>
            <a:endParaRPr lang="en-US" sz="1200" dirty="0">
              <a:solidFill>
                <a:srgbClr val="FFFFFF">
                  <a:lumMod val="95000"/>
                </a:srgbClr>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421186426"/>
              </p:ext>
            </p:extLst>
          </p:nvPr>
        </p:nvGraphicFramePr>
        <p:xfrm>
          <a:off x="361951" y="1666779"/>
          <a:ext cx="8334350" cy="4876800"/>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Do you plan to use Omnichannel Voice? If yes, please detail how.</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Do you plan to have different conversation paths and formats, or even copilots based on the channel?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How are you planning to test it in real-life scenarios? (E.g., with background noises, etc.)</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lumMod val="95000"/>
                          </a:srgbClr>
                        </a:solidFill>
                        <a:effectLst/>
                        <a:uLnTx/>
                        <a:uFillTx/>
                        <a:latin typeface="+mn-l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mn-lt"/>
                          <a:ea typeface="+mn-ea"/>
                          <a:cs typeface="+mn-cs"/>
                        </a:rPr>
                        <a:t>Do you have specific requirements for the voice channel? (E.g., DTMF, barge-in, silence detection…)</a:t>
                      </a:r>
                    </a:p>
                  </a:txBody>
                  <a:tcPr marL="0" marT="0" marB="0">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rgbClr val="000000">
                            <a:lumMod val="95000"/>
                            <a:lumOff val="5000"/>
                          </a:srgbClr>
                        </a:solidFill>
                        <a:effectLst/>
                        <a:uLnTx/>
                        <a:uFillTx/>
                        <a:latin typeface="+mn-lt"/>
                        <a:ea typeface="+mn-ea"/>
                        <a:cs typeface="Segoe UI" panose="020B0502040204020203" pitchFamily="34" charset="0"/>
                      </a:endParaRPr>
                    </a:p>
                  </a:txBody>
                  <a:tcPr>
                    <a:lnL w="12700" cmpd="sng">
                      <a:noFill/>
                    </a:lnL>
                    <a:lnR w="12700" cmpd="sng">
                      <a:noFill/>
                    </a:lnR>
                    <a:lnT w="12700" cmpd="sng">
                      <a:noFill/>
                    </a:lnT>
                    <a:lnB w="762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156706524"/>
                  </a:ext>
                </a:extLst>
              </a:tr>
            </a:tbl>
          </a:graphicData>
        </a:graphic>
      </p:graphicFrame>
      <p:sp>
        <p:nvSpPr>
          <p:cNvPr id="5" name="Rectangle: Folded Corner 4">
            <a:extLst>
              <a:ext uri="{FF2B5EF4-FFF2-40B4-BE49-F238E27FC236}">
                <a16:creationId xmlns:a16="http://schemas.microsoft.com/office/drawing/2014/main" id="{59E06FFB-81DD-7972-60D4-3587E83BEA37}"/>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Omnichannel Voice is used.</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Conversations and messages in general are designed to be shorter for the voice channel.</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Topics will have branching logic based on the channel.</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DTMF options are offered as much as possible, to navigate menus and to provide client IDs.</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Tests will be performed by group of pilot users testing in real-life conditions.</a:t>
            </a:r>
          </a:p>
          <a:p>
            <a:pPr marL="285750" indent="-285750" algn="l" defTabSz="932472" fontAlgn="base">
              <a:spcBef>
                <a:spcPct val="0"/>
              </a:spcBef>
              <a:spcAft>
                <a:spcPts val="600"/>
              </a:spcAft>
              <a:buFont typeface="Arial" panose="020B0604020202020204" pitchFamily="34" charset="0"/>
              <a:buChar char="•"/>
            </a:pPr>
            <a:r>
              <a:rPr lang="en-US" sz="1400">
                <a:solidFill>
                  <a:srgbClr val="000000"/>
                </a:solidFill>
                <a:latin typeface="Aptos" panose="020B0004020202020204" pitchFamily="34" charset="0"/>
                <a:cs typeface="Segoe UI" pitchFamily="34" charset="0"/>
              </a:rPr>
              <a:t>Silence detection, barge-in, noise cancelation, are crucial for the voice channel success.</a:t>
            </a:r>
          </a:p>
        </p:txBody>
      </p:sp>
    </p:spTree>
    <p:extLst>
      <p:ext uri="{BB962C8B-B14F-4D97-AF65-F5344CB8AC3E}">
        <p14:creationId xmlns:p14="http://schemas.microsoft.com/office/powerpoint/2010/main" val="419385885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1181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5BD54C-95AC-63C5-82FA-5E62A71DE361}"/>
              </a:ext>
            </a:extLst>
          </p:cNvPr>
          <p:cNvSpPr>
            <a:spLocks noGrp="1"/>
          </p:cNvSpPr>
          <p:nvPr>
            <p:ph type="body" sz="quarter" idx="11"/>
          </p:nvPr>
        </p:nvSpPr>
        <p:spPr/>
        <p:txBody>
          <a:bodyPr/>
          <a:lstStyle/>
          <a:p>
            <a:r>
              <a:rPr lang="en-US"/>
              <a:t>Business overview</a:t>
            </a:r>
          </a:p>
        </p:txBody>
      </p:sp>
      <p:sp>
        <p:nvSpPr>
          <p:cNvPr id="3" name="Text Placeholder 2">
            <a:extLst>
              <a:ext uri="{FF2B5EF4-FFF2-40B4-BE49-F238E27FC236}">
                <a16:creationId xmlns:a16="http://schemas.microsoft.com/office/drawing/2014/main" id="{9336CF33-D616-D154-33E8-DC4AAA9E057E}"/>
              </a:ext>
            </a:extLst>
          </p:cNvPr>
          <p:cNvSpPr>
            <a:spLocks noGrp="1"/>
          </p:cNvSpPr>
          <p:nvPr>
            <p:ph type="body" sz="quarter" idx="12"/>
          </p:nvPr>
        </p:nvSpPr>
        <p:spPr/>
        <p:txBody>
          <a:bodyPr/>
          <a:lstStyle/>
          <a:p>
            <a:r>
              <a:rPr lang="en-US"/>
              <a:t>Provide an overview of your organization with a focus on your business unit</a:t>
            </a:r>
          </a:p>
        </p:txBody>
      </p:sp>
      <p:sp>
        <p:nvSpPr>
          <p:cNvPr id="4" name="Text Placeholder 3">
            <a:extLst>
              <a:ext uri="{FF2B5EF4-FFF2-40B4-BE49-F238E27FC236}">
                <a16:creationId xmlns:a16="http://schemas.microsoft.com/office/drawing/2014/main" id="{DF484FBF-4A17-E53A-9219-56A49CD11632}"/>
              </a:ext>
            </a:extLst>
          </p:cNvPr>
          <p:cNvSpPr>
            <a:spLocks noGrp="1"/>
          </p:cNvSpPr>
          <p:nvPr>
            <p:ph type="body" sz="quarter" idx="13"/>
          </p:nvPr>
        </p:nvSpPr>
        <p:spPr>
          <a:xfrm>
            <a:off x="276175" y="1440316"/>
            <a:ext cx="8420125" cy="5180551"/>
          </a:xfrm>
        </p:spPr>
        <p:txBody>
          <a:bodyPr/>
          <a:lstStyle/>
          <a:p>
            <a:endParaRPr lang="en-US">
              <a:cs typeface="Segoe UI"/>
            </a:endParaRPr>
          </a:p>
        </p:txBody>
      </p:sp>
      <p:sp>
        <p:nvSpPr>
          <p:cNvPr id="5" name="Text Placeholder 4">
            <a:extLst>
              <a:ext uri="{FF2B5EF4-FFF2-40B4-BE49-F238E27FC236}">
                <a16:creationId xmlns:a16="http://schemas.microsoft.com/office/drawing/2014/main" id="{88D91FF2-AB25-6330-35A9-10E845A0D34B}"/>
              </a:ext>
            </a:extLst>
          </p:cNvPr>
          <p:cNvSpPr>
            <a:spLocks noGrp="1"/>
          </p:cNvSpPr>
          <p:nvPr>
            <p:ph type="body" sz="quarter" idx="15"/>
          </p:nvPr>
        </p:nvSpPr>
        <p:spPr>
          <a:xfrm>
            <a:off x="8968232" y="0"/>
            <a:ext cx="3223744" cy="3459578"/>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Knowing more about your organization and </a:t>
            </a:r>
            <a:r>
              <a:rPr lang="en-US" sz="1200">
                <a:solidFill>
                  <a:srgbClr val="FFFFFF">
                    <a:lumMod val="95000"/>
                  </a:srgbClr>
                </a:solidFill>
                <a:latin typeface="Aptos" panose="020B0004020202020204" pitchFamily="34" charset="0"/>
              </a:rPr>
              <a:t>business unit</a:t>
            </a: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 helps us better understand your use cases.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a:solidFill>
                  <a:srgbClr val="FFFFFF">
                    <a:lumMod val="95000"/>
                  </a:srgbClr>
                </a:solidFill>
                <a:latin typeface="Aptos" panose="020B0004020202020204" pitchFamily="34" charset="0"/>
              </a:rPr>
              <a:t>Depending on your industry, we may have specific guidance or share similar implementation patterns.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Information we’re looking for:</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Overview of your organization.</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Feel free to include logos and key metrics (number of employees, revenue, etc.).</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rPr>
              <a:t>If the project applies to a specific subsidiary, business unit, department or team, please also describe it here.</a:t>
            </a:r>
          </a:p>
        </p:txBody>
      </p:sp>
      <p:grpSp>
        <p:nvGrpSpPr>
          <p:cNvPr id="6" name="Group 5">
            <a:extLst>
              <a:ext uri="{FF2B5EF4-FFF2-40B4-BE49-F238E27FC236}">
                <a16:creationId xmlns:a16="http://schemas.microsoft.com/office/drawing/2014/main" id="{366590AE-C8B5-94EF-AE0C-BC86DBCD0B95}"/>
              </a:ext>
            </a:extLst>
          </p:cNvPr>
          <p:cNvGrpSpPr/>
          <p:nvPr/>
        </p:nvGrpSpPr>
        <p:grpSpPr>
          <a:xfrm>
            <a:off x="1783489" y="2248644"/>
            <a:ext cx="5580000" cy="3780000"/>
            <a:chOff x="1783489" y="2248644"/>
            <a:chExt cx="5580000" cy="3780000"/>
          </a:xfrm>
        </p:grpSpPr>
        <p:sp>
          <p:nvSpPr>
            <p:cNvPr id="7" name="Rectangle: Folded Corner 6">
              <a:extLst>
                <a:ext uri="{FF2B5EF4-FFF2-40B4-BE49-F238E27FC236}">
                  <a16:creationId xmlns:a16="http://schemas.microsoft.com/office/drawing/2014/main" id="{7E2C9DE4-A79C-D846-F44D-2741AD9F1BE3}"/>
                </a:ext>
              </a:extLst>
            </p:cNvPr>
            <p:cNvSpPr/>
            <p:nvPr/>
          </p:nvSpPr>
          <p:spPr bwMode="auto">
            <a:xfrm rot="60000">
              <a:off x="1783489" y="2248644"/>
              <a:ext cx="5580000" cy="3780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marL="1162050" defTabSz="932472" fontAlgn="base">
                <a:spcBef>
                  <a:spcPct val="0"/>
                </a:spcBef>
                <a:spcAft>
                  <a:spcPts val="600"/>
                </a:spcAft>
              </a:pPr>
              <a:r>
                <a:rPr lang="en-US" sz="1400">
                  <a:solidFill>
                    <a:srgbClr val="000000"/>
                  </a:solidFill>
                  <a:latin typeface="Aptos SemiBold" panose="020B0004020202020204" pitchFamily="34" charset="0"/>
                  <a:cs typeface="Segoe UI" pitchFamily="34" charset="0"/>
                </a:rPr>
                <a:t>Contoso Corporation </a:t>
              </a:r>
              <a:r>
                <a:rPr lang="en-US" sz="1400">
                  <a:solidFill>
                    <a:srgbClr val="000000"/>
                  </a:solidFill>
                  <a:latin typeface="Aptos" panose="020B0004020202020204" pitchFamily="34" charset="0"/>
                  <a:cs typeface="Segoe UI" pitchFamily="34" charset="0"/>
                </a:rPr>
                <a:t>is a fictional but representative global manufacturing conglomerate with its headquarters in Paris. </a:t>
              </a:r>
            </a:p>
            <a:p>
              <a:pPr defTabSz="932472" fontAlgn="base">
                <a:spcBef>
                  <a:spcPts val="600"/>
                </a:spcBef>
                <a:spcAft>
                  <a:spcPts val="600"/>
                </a:spcAft>
              </a:pPr>
              <a:r>
                <a:rPr lang="en-US" sz="1400">
                  <a:solidFill>
                    <a:srgbClr val="000000"/>
                  </a:solidFill>
                  <a:latin typeface="Aptos SemiBold" panose="020B0004020202020204" pitchFamily="34" charset="0"/>
                  <a:cs typeface="Segoe UI" pitchFamily="34" charset="0"/>
                </a:rPr>
                <a:t>2022 key figures:</a:t>
              </a:r>
            </a:p>
            <a:p>
              <a:pPr marL="285750" indent="-200025" defTabSz="932472" fontAlgn="base">
                <a:spcBef>
                  <a:spcPct val="0"/>
                </a:spcBef>
                <a:buFont typeface="Arial" panose="020B0604020202020204" pitchFamily="34" charset="0"/>
                <a:buChar char="•"/>
              </a:pPr>
              <a:r>
                <a:rPr lang="en-US" sz="1400">
                  <a:solidFill>
                    <a:srgbClr val="000000"/>
                  </a:solidFill>
                  <a:latin typeface="Aptos" panose="020B0004020202020204" pitchFamily="34" charset="0"/>
                  <a:cs typeface="Segoe UI" pitchFamily="34" charset="0"/>
                </a:rPr>
                <a:t>40k employees </a:t>
              </a:r>
            </a:p>
            <a:p>
              <a:pPr marL="285750" indent="-200025" defTabSz="932472" fontAlgn="base">
                <a:spcBef>
                  <a:spcPct val="0"/>
                </a:spcBef>
                <a:buFont typeface="Arial" panose="020B0604020202020204" pitchFamily="34" charset="0"/>
                <a:buChar char="•"/>
              </a:pPr>
              <a:r>
                <a:rPr lang="en-US" sz="1400">
                  <a:solidFill>
                    <a:srgbClr val="000000"/>
                  </a:solidFill>
                  <a:latin typeface="Aptos" panose="020B0004020202020204" pitchFamily="34" charset="0"/>
                  <a:cs typeface="Segoe UI" pitchFamily="34" charset="0"/>
                </a:rPr>
                <a:t>16 countries </a:t>
              </a:r>
            </a:p>
            <a:p>
              <a:pPr marL="285750" indent="-200025" defTabSz="932472" fontAlgn="base">
                <a:spcBef>
                  <a:spcPct val="0"/>
                </a:spcBef>
                <a:buFont typeface="Arial" panose="020B0604020202020204" pitchFamily="34" charset="0"/>
                <a:buChar char="•"/>
              </a:pPr>
              <a:r>
                <a:rPr lang="en-US" sz="1400">
                  <a:solidFill>
                    <a:srgbClr val="000000"/>
                  </a:solidFill>
                  <a:latin typeface="Aptos" panose="020B0004020202020204" pitchFamily="34" charset="0"/>
                  <a:cs typeface="Segoe UI" pitchFamily="34" charset="0"/>
                </a:rPr>
                <a:t>$20B revenue in 2022</a:t>
              </a:r>
            </a:p>
            <a:p>
              <a:pPr defTabSz="932472" fontAlgn="base">
                <a:spcBef>
                  <a:spcPct val="0"/>
                </a:spcBef>
              </a:pPr>
              <a:endParaRPr lang="en-US" sz="1400">
                <a:solidFill>
                  <a:srgbClr val="000000"/>
                </a:solidFill>
                <a:latin typeface="Aptos" panose="020B0004020202020204" pitchFamily="34" charset="0"/>
                <a:cs typeface="Segoe UI" pitchFamily="34" charset="0"/>
              </a:endParaRPr>
            </a:p>
            <a:p>
              <a:pPr defTabSz="932472" fontAlgn="base">
                <a:spcBef>
                  <a:spcPct val="0"/>
                </a:spcBef>
              </a:pPr>
              <a:r>
                <a:rPr lang="en-US" sz="1400">
                  <a:solidFill>
                    <a:srgbClr val="000000"/>
                  </a:solidFill>
                  <a:latin typeface="Aptos" panose="020B0004020202020204" pitchFamily="34" charset="0"/>
                  <a:cs typeface="Segoe UI" pitchFamily="34" charset="0"/>
                </a:rPr>
                <a:t>The </a:t>
              </a:r>
              <a:r>
                <a:rPr lang="en-US" sz="1400">
                  <a:solidFill>
                    <a:srgbClr val="000000"/>
                  </a:solidFill>
                  <a:latin typeface="Aptos SemiBold" panose="020B0004020202020204" pitchFamily="34" charset="0"/>
                  <a:cs typeface="Segoe UI" pitchFamily="34" charset="0"/>
                </a:rPr>
                <a:t>Global Modern Workplace </a:t>
              </a:r>
              <a:r>
                <a:rPr lang="en-US" sz="1400">
                  <a:solidFill>
                    <a:srgbClr val="000000"/>
                  </a:solidFill>
                  <a:latin typeface="Aptos" panose="020B0004020202020204" pitchFamily="34" charset="0"/>
                  <a:cs typeface="Segoe UI" pitchFamily="34" charset="0"/>
                </a:rPr>
                <a:t>department is a team of 100 reporting to the CDO and is responsible for the modernization of workforce tools and processes across the company. One of the key principles of the modernization strategy is to use low code </a:t>
              </a:r>
              <a:br>
                <a:rPr lang="en-US" sz="1400">
                  <a:solidFill>
                    <a:srgbClr val="000000"/>
                  </a:solidFill>
                  <a:latin typeface="Aptos" panose="020B0004020202020204" pitchFamily="34" charset="0"/>
                  <a:cs typeface="Segoe UI" pitchFamily="34" charset="0"/>
                </a:rPr>
              </a:br>
              <a:r>
                <a:rPr lang="en-US" sz="1400">
                  <a:solidFill>
                    <a:srgbClr val="000000"/>
                  </a:solidFill>
                  <a:latin typeface="Aptos" panose="020B0004020202020204" pitchFamily="34" charset="0"/>
                  <a:cs typeface="Segoe UI" pitchFamily="34" charset="0"/>
                </a:rPr>
                <a:t>solutions and AI to empower employees and help them achieve more and be more productive.</a:t>
              </a:r>
            </a:p>
            <a:p>
              <a:pPr defTabSz="932472" fontAlgn="base">
                <a:spcBef>
                  <a:spcPct val="0"/>
                </a:spcBef>
                <a:spcAft>
                  <a:spcPts val="600"/>
                </a:spcAft>
              </a:pPr>
              <a:endParaRPr lang="en-US" sz="1400">
                <a:solidFill>
                  <a:srgbClr val="000000"/>
                </a:solidFill>
                <a:latin typeface="Aptos" panose="020B0004020202020204" pitchFamily="34" charset="0"/>
                <a:cs typeface="Segoe UI" pitchFamily="34" charset="0"/>
              </a:endParaRPr>
            </a:p>
            <a:p>
              <a:pPr defTabSz="932472" fontAlgn="base">
                <a:spcBef>
                  <a:spcPct val="0"/>
                </a:spcBef>
                <a:spcAft>
                  <a:spcPts val="300"/>
                </a:spcAft>
              </a:pPr>
              <a:endParaRPr lang="en-US" sz="1600">
                <a:solidFill>
                  <a:srgbClr val="000000"/>
                </a:solidFill>
                <a:latin typeface="Aptos" panose="020B0004020202020204" pitchFamily="34" charset="0"/>
                <a:cs typeface="Segoe UI" pitchFamily="34" charset="0"/>
              </a:endParaRPr>
            </a:p>
          </p:txBody>
        </p:sp>
        <p:pic>
          <p:nvPicPr>
            <p:cNvPr id="1026" name="Picture 2" descr="Official Google Cloud Blog: Contoso has gone Google">
              <a:extLst>
                <a:ext uri="{FF2B5EF4-FFF2-40B4-BE49-F238E27FC236}">
                  <a16:creationId xmlns:a16="http://schemas.microsoft.com/office/drawing/2014/main" id="{F55F81AE-724C-CE9A-F839-69FAC33355C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rot="60000">
              <a:off x="1966280" y="2705208"/>
              <a:ext cx="1113461" cy="601017"/>
            </a:xfrm>
            <a:prstGeom prst="rect">
              <a:avLst/>
            </a:prstGeom>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9247281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Top Corners Rounded 14">
            <a:extLst>
              <a:ext uri="{FF2B5EF4-FFF2-40B4-BE49-F238E27FC236}">
                <a16:creationId xmlns:a16="http://schemas.microsoft.com/office/drawing/2014/main" id="{5F4FCC56-6BF5-8D6C-438A-F1C3E5D71F43}"/>
              </a:ext>
            </a:extLst>
          </p:cNvPr>
          <p:cNvSpPr/>
          <p:nvPr/>
        </p:nvSpPr>
        <p:spPr bwMode="auto">
          <a:xfrm rot="5400000">
            <a:off x="-770828" y="1061113"/>
            <a:ext cx="6277428" cy="4735773"/>
          </a:xfrm>
          <a:prstGeom prst="round2SameRect">
            <a:avLst>
              <a:gd name="adj1" fmla="val 6302"/>
              <a:gd name="adj2" fmla="val 0"/>
            </a:avLst>
          </a:prstGeom>
          <a:solidFill>
            <a:schemeClr val="tx2">
              <a:lumMod val="10000"/>
            </a:schemeClr>
          </a:solidFill>
          <a:ln w="6350" cap="flat" cmpd="sng" algn="ctr">
            <a:noFill/>
            <a:prstDash val="solid"/>
            <a:headEnd type="none" w="med" len="med"/>
            <a:tailEnd type="none" w="med" len="med"/>
          </a:ln>
          <a:effectLst>
            <a:outerShdw blurRad="38100" sx="101000" sy="101000" algn="ctr" rotWithShape="0">
              <a:prstClr val="black">
                <a:alpha val="10000"/>
              </a:prst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16" name="Group 15">
            <a:extLst>
              <a:ext uri="{FF2B5EF4-FFF2-40B4-BE49-F238E27FC236}">
                <a16:creationId xmlns:a16="http://schemas.microsoft.com/office/drawing/2014/main" id="{71E4BC06-71ED-C382-AAA4-C239DC04FC2B}"/>
              </a:ext>
            </a:extLst>
          </p:cNvPr>
          <p:cNvGrpSpPr/>
          <p:nvPr/>
        </p:nvGrpSpPr>
        <p:grpSpPr>
          <a:xfrm>
            <a:off x="588263" y="3257774"/>
            <a:ext cx="3355940" cy="560315"/>
            <a:chOff x="588263" y="3790724"/>
            <a:chExt cx="4094226" cy="683581"/>
          </a:xfrm>
        </p:grpSpPr>
        <p:sp>
          <p:nvSpPr>
            <p:cNvPr id="17" name="Rectangle: Rounded Corners 16">
              <a:extLst>
                <a:ext uri="{FF2B5EF4-FFF2-40B4-BE49-F238E27FC236}">
                  <a16:creationId xmlns:a16="http://schemas.microsoft.com/office/drawing/2014/main" id="{0948F27E-5BD4-D416-066C-A6A7E836CBD6}"/>
                </a:ext>
              </a:extLst>
            </p:cNvPr>
            <p:cNvSpPr/>
            <p:nvPr/>
          </p:nvSpPr>
          <p:spPr bwMode="auto">
            <a:xfrm>
              <a:off x="588263" y="3790724"/>
              <a:ext cx="4094226" cy="683581"/>
            </a:xfrm>
            <a:prstGeom prst="roundRect">
              <a:avLst/>
            </a:prstGeom>
            <a:solidFill>
              <a:schemeClr val="tx2">
                <a:lumMod val="25000"/>
              </a:schemeClr>
            </a:solidFill>
            <a:ln w="285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8" name="magnify" title="Icon of a magnifying glass">
              <a:extLst>
                <a:ext uri="{FF2B5EF4-FFF2-40B4-BE49-F238E27FC236}">
                  <a16:creationId xmlns:a16="http://schemas.microsoft.com/office/drawing/2014/main" id="{2DBC2FBF-BD5F-C7F4-53B6-0EA75B565F54}"/>
                </a:ext>
              </a:extLst>
            </p:cNvPr>
            <p:cNvSpPr>
              <a:spLocks noChangeAspect="1" noEditPoints="1"/>
            </p:cNvSpPr>
            <p:nvPr/>
          </p:nvSpPr>
          <p:spPr bwMode="auto">
            <a:xfrm flipH="1">
              <a:off x="777877" y="3934956"/>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19" name="TextBox 18">
              <a:extLst>
                <a:ext uri="{FF2B5EF4-FFF2-40B4-BE49-F238E27FC236}">
                  <a16:creationId xmlns:a16="http://schemas.microsoft.com/office/drawing/2014/main" id="{4E1B7D8B-95CB-FDA9-1F58-418C5AA98917}"/>
                </a:ext>
              </a:extLst>
            </p:cNvPr>
            <p:cNvSpPr txBox="1"/>
            <p:nvPr/>
          </p:nvSpPr>
          <p:spPr>
            <a:xfrm>
              <a:off x="1443514" y="3981150"/>
              <a:ext cx="3175982" cy="337937"/>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1392B4"/>
                  </a:solidFill>
                  <a:effectLst/>
                  <a:uLnTx/>
                  <a:uFillTx/>
                  <a:latin typeface="Aptos" panose="020B0004020202020204" pitchFamily="34" charset="0"/>
                  <a:hlinkClick r:id="rId2">
                    <a:extLst>
                      <a:ext uri="{A12FA001-AC4F-418D-AE19-62706E023703}">
                        <ahyp:hlinkClr xmlns:ahyp="http://schemas.microsoft.com/office/drawing/2018/hyperlinkcolor" val="tx"/>
                      </a:ext>
                    </a:extLst>
                  </a:hlinkClick>
                </a:rPr>
                <a:t>aka.ms</a:t>
              </a:r>
              <a:r>
                <a:rPr kumimoji="0" lang="en-US" sz="1800" b="0" i="0" u="none" strike="noStrike" kern="0" cap="none" spc="0" normalizeH="0" baseline="0" noProof="0">
                  <a:ln>
                    <a:noFill/>
                  </a:ln>
                  <a:solidFill>
                    <a:srgbClr val="4CCBED"/>
                  </a:solidFill>
                  <a:effectLst/>
                  <a:uLnTx/>
                  <a:uFillTx/>
                  <a:latin typeface="Aptos SemiBold" panose="020B0004020202020204" pitchFamily="34" charset="0"/>
                  <a:hlinkClick r:id="rId2">
                    <a:extLst>
                      <a:ext uri="{A12FA001-AC4F-418D-AE19-62706E023703}">
                        <ahyp:hlinkClr xmlns:ahyp="http://schemas.microsoft.com/office/drawing/2018/hyperlinkcolor" val="tx"/>
                      </a:ext>
                    </a:extLst>
                  </a:hlinkClick>
                </a:rPr>
                <a:t>/TryCopilotStudio</a:t>
              </a:r>
              <a:endParaRPr kumimoji="0" lang="en-US" sz="1800" b="0" i="0" u="none" strike="noStrike" kern="0" cap="none" spc="0" normalizeH="0" baseline="0" noProof="0">
                <a:ln>
                  <a:noFill/>
                </a:ln>
                <a:solidFill>
                  <a:srgbClr val="4CCBED"/>
                </a:solidFill>
                <a:effectLst/>
                <a:uLnTx/>
                <a:uFillTx/>
                <a:latin typeface="Aptos SemiBold" panose="020B0004020202020204" pitchFamily="34" charset="0"/>
              </a:endParaRPr>
            </a:p>
          </p:txBody>
        </p:sp>
      </p:grpSp>
      <p:sp>
        <p:nvSpPr>
          <p:cNvPr id="20" name="Title 2">
            <a:extLst>
              <a:ext uri="{FF2B5EF4-FFF2-40B4-BE49-F238E27FC236}">
                <a16:creationId xmlns:a16="http://schemas.microsoft.com/office/drawing/2014/main" id="{1D61F629-9374-F8E4-9C4F-64D1EEC95272}"/>
              </a:ext>
            </a:extLst>
          </p:cNvPr>
          <p:cNvSpPr txBox="1">
            <a:spLocks/>
          </p:cNvSpPr>
          <p:nvPr/>
        </p:nvSpPr>
        <p:spPr>
          <a:xfrm>
            <a:off x="588263" y="1818395"/>
            <a:ext cx="2904724"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effectLst/>
                <a:uLnTx/>
                <a:uFillTx/>
                <a:latin typeface="Aptos SemiBold" panose="020B0004020202020204" pitchFamily="34" charset="0"/>
              </a:rPr>
              <a:t>Get started today</a:t>
            </a:r>
          </a:p>
        </p:txBody>
      </p:sp>
      <p:sp>
        <p:nvSpPr>
          <p:cNvPr id="21" name="TextBox 20">
            <a:extLst>
              <a:ext uri="{FF2B5EF4-FFF2-40B4-BE49-F238E27FC236}">
                <a16:creationId xmlns:a16="http://schemas.microsoft.com/office/drawing/2014/main" id="{40C79A7F-050E-407E-5772-E4C3C3925A92}"/>
              </a:ext>
            </a:extLst>
          </p:cNvPr>
          <p:cNvSpPr txBox="1"/>
          <p:nvPr/>
        </p:nvSpPr>
        <p:spPr>
          <a:xfrm>
            <a:off x="6003690" y="982823"/>
            <a:ext cx="2439063" cy="492443"/>
          </a:xfrm>
          <a:prstGeom prst="rect">
            <a:avLst/>
          </a:prstGeom>
          <a:noFill/>
        </p:spPr>
        <p:txBody>
          <a:bodyPr wrap="square" lIns="0" tIns="0" rIns="0" bIns="0" rtlCol="0">
            <a:spAutoFit/>
          </a:bodyPr>
          <a:lstStyle/>
          <a:p>
            <a:pPr>
              <a:defRPr/>
            </a:pPr>
            <a:r>
              <a:rPr lang="en-US" sz="3200">
                <a:solidFill>
                  <a:schemeClr val="accent2"/>
                </a:solidFill>
                <a:latin typeface="Aptos SemiBold" panose="020B0004020202020204" pitchFamily="34" charset="0"/>
              </a:rPr>
              <a:t>Learn more</a:t>
            </a:r>
          </a:p>
        </p:txBody>
      </p:sp>
      <p:grpSp>
        <p:nvGrpSpPr>
          <p:cNvPr id="22" name="Graphic 3">
            <a:extLst>
              <a:ext uri="{FF2B5EF4-FFF2-40B4-BE49-F238E27FC236}">
                <a16:creationId xmlns:a16="http://schemas.microsoft.com/office/drawing/2014/main" id="{4E6AD7D0-2E50-DF0C-3903-0B88D157D046}"/>
              </a:ext>
            </a:extLst>
          </p:cNvPr>
          <p:cNvGrpSpPr/>
          <p:nvPr/>
        </p:nvGrpSpPr>
        <p:grpSpPr>
          <a:xfrm>
            <a:off x="5283663" y="905397"/>
            <a:ext cx="529734" cy="647197"/>
            <a:chOff x="-3362584" y="1149499"/>
            <a:chExt cx="2568500" cy="3138040"/>
          </a:xfrm>
          <a:solidFill>
            <a:schemeClr val="accent2"/>
          </a:solidFill>
        </p:grpSpPr>
        <p:sp>
          <p:nvSpPr>
            <p:cNvPr id="23" name="Freeform: Shape 22">
              <a:extLst>
                <a:ext uri="{FF2B5EF4-FFF2-40B4-BE49-F238E27FC236}">
                  <a16:creationId xmlns:a16="http://schemas.microsoft.com/office/drawing/2014/main" id="{C07AA2BF-6912-C808-C1F4-05B9916E9B0B}"/>
                </a:ext>
              </a:extLst>
            </p:cNvPr>
            <p:cNvSpPr/>
            <p:nvPr/>
          </p:nvSpPr>
          <p:spPr>
            <a:xfrm>
              <a:off x="-2999494" y="1504724"/>
              <a:ext cx="2205409" cy="2782815"/>
            </a:xfrm>
            <a:custGeom>
              <a:avLst/>
              <a:gdLst>
                <a:gd name="connsiteX0" fmla="*/ 2032388 w 2205409"/>
                <a:gd name="connsiteY0" fmla="*/ 0 h 2782815"/>
                <a:gd name="connsiteX1" fmla="*/ 1940633 w 2205409"/>
                <a:gd name="connsiteY1" fmla="*/ 0 h 2782815"/>
                <a:gd name="connsiteX2" fmla="*/ 1940633 w 2205409"/>
                <a:gd name="connsiteY2" fmla="*/ 2254244 h 2782815"/>
                <a:gd name="connsiteX3" fmla="*/ 1668974 w 2205409"/>
                <a:gd name="connsiteY3" fmla="*/ 2525900 h 2782815"/>
                <a:gd name="connsiteX4" fmla="*/ 739289 w 2205409"/>
                <a:gd name="connsiteY4" fmla="*/ 2525900 h 2782815"/>
                <a:gd name="connsiteX5" fmla="*/ 0 w 2205409"/>
                <a:gd name="connsiteY5" fmla="*/ 2525900 h 2782815"/>
                <a:gd name="connsiteX6" fmla="*/ 0 w 2205409"/>
                <a:gd name="connsiteY6" fmla="*/ 2609463 h 2782815"/>
                <a:gd name="connsiteX7" fmla="*/ 173353 w 2205409"/>
                <a:gd name="connsiteY7" fmla="*/ 2782815 h 2782815"/>
                <a:gd name="connsiteX8" fmla="*/ 1102707 w 2205409"/>
                <a:gd name="connsiteY8" fmla="*/ 2782815 h 2782815"/>
                <a:gd name="connsiteX9" fmla="*/ 2032061 w 2205409"/>
                <a:gd name="connsiteY9" fmla="*/ 2782815 h 2782815"/>
                <a:gd name="connsiteX10" fmla="*/ 2205410 w 2205409"/>
                <a:gd name="connsiteY10" fmla="*/ 2609463 h 2782815"/>
                <a:gd name="connsiteX11" fmla="*/ 2205410 w 2205409"/>
                <a:gd name="connsiteY11" fmla="*/ 173353 h 2782815"/>
                <a:gd name="connsiteX12" fmla="*/ 2032388 w 2205409"/>
                <a:gd name="connsiteY12" fmla="*/ 0 h 278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05409" h="2782815">
                  <a:moveTo>
                    <a:pt x="2032388" y="0"/>
                  </a:moveTo>
                  <a:lnTo>
                    <a:pt x="1940633" y="0"/>
                  </a:lnTo>
                  <a:lnTo>
                    <a:pt x="1940633" y="2254244"/>
                  </a:lnTo>
                  <a:cubicBezTo>
                    <a:pt x="1940633" y="2403999"/>
                    <a:pt x="1818729" y="2525900"/>
                    <a:pt x="1668974" y="2525900"/>
                  </a:cubicBezTo>
                  <a:lnTo>
                    <a:pt x="739289" y="2525900"/>
                  </a:lnTo>
                  <a:lnTo>
                    <a:pt x="0" y="2525900"/>
                  </a:lnTo>
                  <a:lnTo>
                    <a:pt x="0" y="2609463"/>
                  </a:lnTo>
                  <a:cubicBezTo>
                    <a:pt x="0" y="2705154"/>
                    <a:pt x="77665" y="2782815"/>
                    <a:pt x="173353" y="2782815"/>
                  </a:cubicBezTo>
                  <a:lnTo>
                    <a:pt x="1102707" y="2782815"/>
                  </a:lnTo>
                  <a:lnTo>
                    <a:pt x="2032061" y="2782815"/>
                  </a:lnTo>
                  <a:cubicBezTo>
                    <a:pt x="2127749" y="2782815"/>
                    <a:pt x="2205410" y="2705154"/>
                    <a:pt x="2205410" y="2609463"/>
                  </a:cubicBezTo>
                  <a:lnTo>
                    <a:pt x="2205410" y="173353"/>
                  </a:lnTo>
                  <a:cubicBezTo>
                    <a:pt x="2205413" y="77665"/>
                    <a:pt x="2128076" y="0"/>
                    <a:pt x="2032388" y="0"/>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endParaRPr>
            </a:p>
          </p:txBody>
        </p:sp>
        <p:sp>
          <p:nvSpPr>
            <p:cNvPr id="24" name="Freeform: Shape 23">
              <a:extLst>
                <a:ext uri="{FF2B5EF4-FFF2-40B4-BE49-F238E27FC236}">
                  <a16:creationId xmlns:a16="http://schemas.microsoft.com/office/drawing/2014/main" id="{C4A23BA9-8295-134A-9C4C-EC694EB76AE6}"/>
                </a:ext>
              </a:extLst>
            </p:cNvPr>
            <p:cNvSpPr/>
            <p:nvPr/>
          </p:nvSpPr>
          <p:spPr>
            <a:xfrm>
              <a:off x="-3362584" y="1149499"/>
              <a:ext cx="2205085" cy="2782815"/>
            </a:xfrm>
            <a:custGeom>
              <a:avLst/>
              <a:gdLst>
                <a:gd name="connsiteX0" fmla="*/ 1102379 w 2205085"/>
                <a:gd name="connsiteY0" fmla="*/ 2782815 h 2782815"/>
                <a:gd name="connsiteX1" fmla="*/ 2031733 w 2205085"/>
                <a:gd name="connsiteY1" fmla="*/ 2782815 h 2782815"/>
                <a:gd name="connsiteX2" fmla="*/ 2205086 w 2205085"/>
                <a:gd name="connsiteY2" fmla="*/ 2609469 h 2782815"/>
                <a:gd name="connsiteX3" fmla="*/ 2205086 w 2205085"/>
                <a:gd name="connsiteY3" fmla="*/ 355226 h 2782815"/>
                <a:gd name="connsiteX4" fmla="*/ 2205086 w 2205085"/>
                <a:gd name="connsiteY4" fmla="*/ 173353 h 2782815"/>
                <a:gd name="connsiteX5" fmla="*/ 2031733 w 2205085"/>
                <a:gd name="connsiteY5" fmla="*/ 0 h 2782815"/>
                <a:gd name="connsiteX6" fmla="*/ 1102379 w 2205085"/>
                <a:gd name="connsiteY6" fmla="*/ 0 h 2782815"/>
                <a:gd name="connsiteX7" fmla="*/ 793359 w 2205085"/>
                <a:gd name="connsiteY7" fmla="*/ 0 h 2782815"/>
                <a:gd name="connsiteX8" fmla="*/ 793359 w 2205085"/>
                <a:gd name="connsiteY8" fmla="*/ 57347 h 2782815"/>
                <a:gd name="connsiteX9" fmla="*/ 794342 w 2205085"/>
                <a:gd name="connsiteY9" fmla="*/ 75698 h 2782815"/>
                <a:gd name="connsiteX10" fmla="*/ 794342 w 2205085"/>
                <a:gd name="connsiteY10" fmla="*/ 453535 h 2782815"/>
                <a:gd name="connsiteX11" fmla="*/ 794342 w 2205085"/>
                <a:gd name="connsiteY11" fmla="*/ 550534 h 2782815"/>
                <a:gd name="connsiteX12" fmla="*/ 550206 w 2205085"/>
                <a:gd name="connsiteY12" fmla="*/ 794670 h 2782815"/>
                <a:gd name="connsiteX13" fmla="*/ 453208 w 2205085"/>
                <a:gd name="connsiteY13" fmla="*/ 794670 h 2782815"/>
                <a:gd name="connsiteX14" fmla="*/ 75371 w 2205085"/>
                <a:gd name="connsiteY14" fmla="*/ 794670 h 2782815"/>
                <a:gd name="connsiteX15" fmla="*/ 60297 w 2205085"/>
                <a:gd name="connsiteY15" fmla="*/ 794014 h 2782815"/>
                <a:gd name="connsiteX16" fmla="*/ 0 w 2205085"/>
                <a:gd name="connsiteY16" fmla="*/ 794014 h 2782815"/>
                <a:gd name="connsiteX17" fmla="*/ 0 w 2205085"/>
                <a:gd name="connsiteY17" fmla="*/ 2609469 h 2782815"/>
                <a:gd name="connsiteX18" fmla="*/ 173353 w 2205085"/>
                <a:gd name="connsiteY18" fmla="*/ 2782815 h 2782815"/>
                <a:gd name="connsiteX19" fmla="*/ 363418 w 2205085"/>
                <a:gd name="connsiteY19" fmla="*/ 2782815 h 2782815"/>
                <a:gd name="connsiteX20" fmla="*/ 1102379 w 2205085"/>
                <a:gd name="connsiteY20" fmla="*/ 2782815 h 2782815"/>
                <a:gd name="connsiteX21" fmla="*/ 1102379 w 2205085"/>
                <a:gd name="connsiteY21" fmla="*/ 2782815 h 2782815"/>
                <a:gd name="connsiteX22" fmla="*/ 1137443 w 2205085"/>
                <a:gd name="connsiteY22" fmla="*/ 2193616 h 2782815"/>
                <a:gd name="connsiteX23" fmla="*/ 531528 w 2205085"/>
                <a:gd name="connsiteY23" fmla="*/ 2193616 h 2782815"/>
                <a:gd name="connsiteX24" fmla="*/ 449603 w 2205085"/>
                <a:gd name="connsiteY24" fmla="*/ 2111692 h 2782815"/>
                <a:gd name="connsiteX25" fmla="*/ 531528 w 2205085"/>
                <a:gd name="connsiteY25" fmla="*/ 2029767 h 2782815"/>
                <a:gd name="connsiteX26" fmla="*/ 1137770 w 2205085"/>
                <a:gd name="connsiteY26" fmla="*/ 2029767 h 2782815"/>
                <a:gd name="connsiteX27" fmla="*/ 1219695 w 2205085"/>
                <a:gd name="connsiteY27" fmla="*/ 2111692 h 2782815"/>
                <a:gd name="connsiteX28" fmla="*/ 1137443 w 2205085"/>
                <a:gd name="connsiteY28" fmla="*/ 2193616 h 2782815"/>
                <a:gd name="connsiteX29" fmla="*/ 1743686 w 2205085"/>
                <a:gd name="connsiteY29" fmla="*/ 1775476 h 2782815"/>
                <a:gd name="connsiteX30" fmla="*/ 531528 w 2205085"/>
                <a:gd name="connsiteY30" fmla="*/ 1775476 h 2782815"/>
                <a:gd name="connsiteX31" fmla="*/ 449603 w 2205085"/>
                <a:gd name="connsiteY31" fmla="*/ 1693551 h 2782815"/>
                <a:gd name="connsiteX32" fmla="*/ 531528 w 2205085"/>
                <a:gd name="connsiteY32" fmla="*/ 1611626 h 2782815"/>
                <a:gd name="connsiteX33" fmla="*/ 1743686 w 2205085"/>
                <a:gd name="connsiteY33" fmla="*/ 1611626 h 2782815"/>
                <a:gd name="connsiteX34" fmla="*/ 1825610 w 2205085"/>
                <a:gd name="connsiteY34" fmla="*/ 1693551 h 2782815"/>
                <a:gd name="connsiteX35" fmla="*/ 1743686 w 2205085"/>
                <a:gd name="connsiteY35" fmla="*/ 1775476 h 2782815"/>
                <a:gd name="connsiteX36" fmla="*/ 531528 w 2205085"/>
                <a:gd name="connsiteY36" fmla="*/ 1167591 h 2782815"/>
                <a:gd name="connsiteX37" fmla="*/ 1743686 w 2205085"/>
                <a:gd name="connsiteY37" fmla="*/ 1167591 h 2782815"/>
                <a:gd name="connsiteX38" fmla="*/ 1825610 w 2205085"/>
                <a:gd name="connsiteY38" fmla="*/ 1249516 h 2782815"/>
                <a:gd name="connsiteX39" fmla="*/ 1743686 w 2205085"/>
                <a:gd name="connsiteY39" fmla="*/ 1331440 h 2782815"/>
                <a:gd name="connsiteX40" fmla="*/ 531528 w 2205085"/>
                <a:gd name="connsiteY40" fmla="*/ 1331440 h 2782815"/>
                <a:gd name="connsiteX41" fmla="*/ 449603 w 2205085"/>
                <a:gd name="connsiteY41" fmla="*/ 1249516 h 2782815"/>
                <a:gd name="connsiteX42" fmla="*/ 531528 w 2205085"/>
                <a:gd name="connsiteY42" fmla="*/ 1167591 h 278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205085" h="2782815">
                  <a:moveTo>
                    <a:pt x="1102379" y="2782815"/>
                  </a:moveTo>
                  <a:lnTo>
                    <a:pt x="2031733" y="2782815"/>
                  </a:lnTo>
                  <a:cubicBezTo>
                    <a:pt x="2127421" y="2782815"/>
                    <a:pt x="2205086" y="2705154"/>
                    <a:pt x="2205086" y="2609469"/>
                  </a:cubicBezTo>
                  <a:lnTo>
                    <a:pt x="2205086" y="355226"/>
                  </a:lnTo>
                  <a:lnTo>
                    <a:pt x="2205086" y="173353"/>
                  </a:lnTo>
                  <a:cubicBezTo>
                    <a:pt x="2205086" y="77665"/>
                    <a:pt x="2127421" y="0"/>
                    <a:pt x="2031733" y="0"/>
                  </a:cubicBezTo>
                  <a:lnTo>
                    <a:pt x="1102379" y="0"/>
                  </a:lnTo>
                  <a:lnTo>
                    <a:pt x="793359" y="0"/>
                  </a:lnTo>
                  <a:lnTo>
                    <a:pt x="793359" y="57347"/>
                  </a:lnTo>
                  <a:cubicBezTo>
                    <a:pt x="794011" y="63246"/>
                    <a:pt x="794342" y="69472"/>
                    <a:pt x="794342" y="75698"/>
                  </a:cubicBezTo>
                  <a:lnTo>
                    <a:pt x="794342" y="453535"/>
                  </a:lnTo>
                  <a:lnTo>
                    <a:pt x="794342" y="550534"/>
                  </a:lnTo>
                  <a:cubicBezTo>
                    <a:pt x="794342" y="685218"/>
                    <a:pt x="684891" y="794670"/>
                    <a:pt x="550206" y="794670"/>
                  </a:cubicBezTo>
                  <a:lnTo>
                    <a:pt x="453208" y="794670"/>
                  </a:lnTo>
                  <a:lnTo>
                    <a:pt x="75371" y="794670"/>
                  </a:lnTo>
                  <a:cubicBezTo>
                    <a:pt x="70455" y="794670"/>
                    <a:pt x="65212" y="794342"/>
                    <a:pt x="60297" y="794014"/>
                  </a:cubicBezTo>
                  <a:lnTo>
                    <a:pt x="0" y="794014"/>
                  </a:lnTo>
                  <a:lnTo>
                    <a:pt x="0" y="2609469"/>
                  </a:lnTo>
                  <a:cubicBezTo>
                    <a:pt x="0" y="2705154"/>
                    <a:pt x="77665" y="2782815"/>
                    <a:pt x="173353" y="2782815"/>
                  </a:cubicBezTo>
                  <a:lnTo>
                    <a:pt x="363418" y="2782815"/>
                  </a:lnTo>
                  <a:lnTo>
                    <a:pt x="1102379" y="2782815"/>
                  </a:lnTo>
                  <a:lnTo>
                    <a:pt x="1102379" y="2782815"/>
                  </a:lnTo>
                  <a:close/>
                  <a:moveTo>
                    <a:pt x="1137443" y="2193616"/>
                  </a:moveTo>
                  <a:lnTo>
                    <a:pt x="531528" y="2193616"/>
                  </a:lnTo>
                  <a:cubicBezTo>
                    <a:pt x="486305" y="2193616"/>
                    <a:pt x="449603" y="2156911"/>
                    <a:pt x="449603" y="2111692"/>
                  </a:cubicBezTo>
                  <a:cubicBezTo>
                    <a:pt x="449603" y="2066466"/>
                    <a:pt x="486305" y="2029767"/>
                    <a:pt x="531528" y="2029767"/>
                  </a:cubicBezTo>
                  <a:lnTo>
                    <a:pt x="1137770" y="2029767"/>
                  </a:lnTo>
                  <a:cubicBezTo>
                    <a:pt x="1182993" y="2029767"/>
                    <a:pt x="1219695" y="2066466"/>
                    <a:pt x="1219695" y="2111692"/>
                  </a:cubicBezTo>
                  <a:cubicBezTo>
                    <a:pt x="1219695" y="2156911"/>
                    <a:pt x="1182665" y="2193616"/>
                    <a:pt x="1137443" y="2193616"/>
                  </a:cubicBezTo>
                  <a:close/>
                  <a:moveTo>
                    <a:pt x="1743686" y="1775476"/>
                  </a:moveTo>
                  <a:lnTo>
                    <a:pt x="531528" y="1775476"/>
                  </a:lnTo>
                  <a:cubicBezTo>
                    <a:pt x="486305" y="1775476"/>
                    <a:pt x="449603" y="1738770"/>
                    <a:pt x="449603" y="1693551"/>
                  </a:cubicBezTo>
                  <a:cubicBezTo>
                    <a:pt x="449603" y="1648325"/>
                    <a:pt x="486305" y="1611626"/>
                    <a:pt x="531528" y="1611626"/>
                  </a:cubicBezTo>
                  <a:lnTo>
                    <a:pt x="1743686" y="1611626"/>
                  </a:lnTo>
                  <a:cubicBezTo>
                    <a:pt x="1788908" y="1611626"/>
                    <a:pt x="1825610" y="1648325"/>
                    <a:pt x="1825610" y="1693551"/>
                  </a:cubicBezTo>
                  <a:cubicBezTo>
                    <a:pt x="1825610" y="1738770"/>
                    <a:pt x="1788908" y="1775476"/>
                    <a:pt x="1743686" y="1775476"/>
                  </a:cubicBezTo>
                  <a:close/>
                  <a:moveTo>
                    <a:pt x="531528" y="1167591"/>
                  </a:moveTo>
                  <a:lnTo>
                    <a:pt x="1743686" y="1167591"/>
                  </a:lnTo>
                  <a:cubicBezTo>
                    <a:pt x="1788908" y="1167591"/>
                    <a:pt x="1825610" y="1204293"/>
                    <a:pt x="1825610" y="1249516"/>
                  </a:cubicBezTo>
                  <a:cubicBezTo>
                    <a:pt x="1825610" y="1294738"/>
                    <a:pt x="1788908" y="1331440"/>
                    <a:pt x="1743686" y="1331440"/>
                  </a:cubicBezTo>
                  <a:lnTo>
                    <a:pt x="531528" y="1331440"/>
                  </a:lnTo>
                  <a:cubicBezTo>
                    <a:pt x="486305" y="1331440"/>
                    <a:pt x="449603" y="1294738"/>
                    <a:pt x="449603" y="1249516"/>
                  </a:cubicBezTo>
                  <a:cubicBezTo>
                    <a:pt x="449603" y="1204293"/>
                    <a:pt x="486305" y="1167591"/>
                    <a:pt x="531528" y="1167591"/>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endParaRPr>
            </a:p>
          </p:txBody>
        </p:sp>
        <p:sp>
          <p:nvSpPr>
            <p:cNvPr id="25" name="Freeform: Shape 24">
              <a:extLst>
                <a:ext uri="{FF2B5EF4-FFF2-40B4-BE49-F238E27FC236}">
                  <a16:creationId xmlns:a16="http://schemas.microsoft.com/office/drawing/2014/main" id="{40708C37-7D9E-07EF-20B9-942A21D5416D}"/>
                </a:ext>
              </a:extLst>
            </p:cNvPr>
            <p:cNvSpPr/>
            <p:nvPr/>
          </p:nvSpPr>
          <p:spPr>
            <a:xfrm>
              <a:off x="-3360467" y="1152120"/>
              <a:ext cx="693587" cy="693738"/>
            </a:xfrm>
            <a:custGeom>
              <a:avLst/>
              <a:gdLst>
                <a:gd name="connsiteX0" fmla="*/ 73254 w 693587"/>
                <a:gd name="connsiteY0" fmla="*/ 693739 h 693738"/>
                <a:gd name="connsiteX1" fmla="*/ 548090 w 693587"/>
                <a:gd name="connsiteY1" fmla="*/ 693739 h 693738"/>
                <a:gd name="connsiteX2" fmla="*/ 549400 w 693587"/>
                <a:gd name="connsiteY2" fmla="*/ 693739 h 693738"/>
                <a:gd name="connsiteX3" fmla="*/ 693588 w 693587"/>
                <a:gd name="connsiteY3" fmla="*/ 549551 h 693738"/>
                <a:gd name="connsiteX4" fmla="*/ 693588 w 693587"/>
                <a:gd name="connsiteY4" fmla="*/ 548240 h 693738"/>
                <a:gd name="connsiteX5" fmla="*/ 693588 w 693587"/>
                <a:gd name="connsiteY5" fmla="*/ 73077 h 693738"/>
                <a:gd name="connsiteX6" fmla="*/ 620187 w 693587"/>
                <a:gd name="connsiteY6" fmla="*/ 0 h 693738"/>
                <a:gd name="connsiteX7" fmla="*/ 569066 w 693587"/>
                <a:gd name="connsiteY7" fmla="*/ 21628 h 693738"/>
                <a:gd name="connsiteX8" fmla="*/ 21477 w 693587"/>
                <a:gd name="connsiteY8" fmla="*/ 569213 h 693738"/>
                <a:gd name="connsiteX9" fmla="*/ 73254 w 693587"/>
                <a:gd name="connsiteY9" fmla="*/ 693739 h 69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3587" h="693738">
                  <a:moveTo>
                    <a:pt x="73254" y="693739"/>
                  </a:moveTo>
                  <a:lnTo>
                    <a:pt x="548090" y="693739"/>
                  </a:lnTo>
                  <a:cubicBezTo>
                    <a:pt x="548417" y="693739"/>
                    <a:pt x="549073" y="693739"/>
                    <a:pt x="549400" y="693739"/>
                  </a:cubicBezTo>
                  <a:cubicBezTo>
                    <a:pt x="628703" y="693083"/>
                    <a:pt x="692932" y="628854"/>
                    <a:pt x="693588" y="549551"/>
                  </a:cubicBezTo>
                  <a:cubicBezTo>
                    <a:pt x="693588" y="549223"/>
                    <a:pt x="693588" y="548568"/>
                    <a:pt x="693588" y="548240"/>
                  </a:cubicBezTo>
                  <a:lnTo>
                    <a:pt x="693588" y="73077"/>
                  </a:lnTo>
                  <a:cubicBezTo>
                    <a:pt x="693588" y="29165"/>
                    <a:pt x="657541" y="0"/>
                    <a:pt x="620187" y="0"/>
                  </a:cubicBezTo>
                  <a:cubicBezTo>
                    <a:pt x="602163" y="0"/>
                    <a:pt x="584140" y="6554"/>
                    <a:pt x="569066" y="21628"/>
                  </a:cubicBezTo>
                  <a:lnTo>
                    <a:pt x="21477" y="569213"/>
                  </a:lnTo>
                  <a:cubicBezTo>
                    <a:pt x="-24400" y="615091"/>
                    <a:pt x="8042" y="693739"/>
                    <a:pt x="73254" y="693739"/>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000000"/>
                </a:solidFill>
                <a:effectLst/>
                <a:uLnTx/>
                <a:uFillTx/>
              </a:endParaRPr>
            </a:p>
          </p:txBody>
        </p:sp>
      </p:grpSp>
      <p:graphicFrame>
        <p:nvGraphicFramePr>
          <p:cNvPr id="26" name="Table 25">
            <a:extLst>
              <a:ext uri="{FF2B5EF4-FFF2-40B4-BE49-F238E27FC236}">
                <a16:creationId xmlns:a16="http://schemas.microsoft.com/office/drawing/2014/main" id="{3FFBE79C-BE77-6D0E-2238-5CD83722C575}"/>
              </a:ext>
            </a:extLst>
          </p:cNvPr>
          <p:cNvGraphicFramePr>
            <a:graphicFrameLocks noGrp="1"/>
          </p:cNvGraphicFramePr>
          <p:nvPr/>
        </p:nvGraphicFramePr>
        <p:xfrm>
          <a:off x="5194981" y="1929932"/>
          <a:ext cx="6825569" cy="3502149"/>
        </p:xfrm>
        <a:graphic>
          <a:graphicData uri="http://schemas.openxmlformats.org/drawingml/2006/table">
            <a:tbl>
              <a:tblPr firstRow="1" bandRow="1"/>
              <a:tblGrid>
                <a:gridCol w="2405969">
                  <a:extLst>
                    <a:ext uri="{9D8B030D-6E8A-4147-A177-3AD203B41FA5}">
                      <a16:colId xmlns:a16="http://schemas.microsoft.com/office/drawing/2014/main" val="3351332866"/>
                    </a:ext>
                  </a:extLst>
                </a:gridCol>
                <a:gridCol w="4419600">
                  <a:extLst>
                    <a:ext uri="{9D8B030D-6E8A-4147-A177-3AD203B41FA5}">
                      <a16:colId xmlns:a16="http://schemas.microsoft.com/office/drawing/2014/main" val="63126876"/>
                    </a:ext>
                  </a:extLst>
                </a:gridCol>
              </a:tblGrid>
              <a:tr h="500307">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600" b="0">
                          <a:solidFill>
                            <a:schemeClr val="tx1"/>
                          </a:solidFill>
                          <a:latin typeface="Aptos SemiBold" panose="020B0004020202020204" pitchFamily="34" charset="0"/>
                        </a:rPr>
                        <a:t>Copilot Studio website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600" b="0">
                          <a:solidFill>
                            <a:srgbClr val="1392B4"/>
                          </a:solidFill>
                          <a:latin typeface="+mn-lt"/>
                          <a:hlinkClick r:id="rId3">
                            <a:extLst>
                              <a:ext uri="{A12FA001-AC4F-418D-AE19-62706E023703}">
                                <ahyp:hlinkClr xmlns:ahyp="http://schemas.microsoft.com/office/drawing/2018/hyperlinkcolor" val="tx"/>
                              </a:ext>
                            </a:extLst>
                          </a:hlinkClick>
                        </a:rPr>
                        <a:t>aka.ms</a:t>
                      </a:r>
                      <a:r>
                        <a:rPr lang="en-US" sz="1600" b="0">
                          <a:solidFill>
                            <a:srgbClr val="4CCBED"/>
                          </a:solidFill>
                          <a:latin typeface="+mj-lt"/>
                          <a:hlinkClick r:id="rId3">
                            <a:extLst>
                              <a:ext uri="{A12FA001-AC4F-418D-AE19-62706E023703}">
                                <ahyp:hlinkClr xmlns:ahyp="http://schemas.microsoft.com/office/drawing/2018/hyperlinkcolor" val="tx"/>
                              </a:ext>
                            </a:extLst>
                          </a:hlinkClick>
                        </a:rPr>
                        <a:t>/</a:t>
                      </a:r>
                      <a:r>
                        <a:rPr lang="en-US" sz="1600" b="1">
                          <a:solidFill>
                            <a:srgbClr val="4CCBED"/>
                          </a:solidFill>
                          <a:latin typeface="+mj-lt"/>
                          <a:hlinkClick r:id="rId3">
                            <a:extLst>
                              <a:ext uri="{A12FA001-AC4F-418D-AE19-62706E023703}">
                                <ahyp:hlinkClr xmlns:ahyp="http://schemas.microsoft.com/office/drawing/2018/hyperlinkcolor" val="tx"/>
                              </a:ext>
                            </a:extLst>
                          </a:hlinkClick>
                        </a:rPr>
                        <a:t>CopilotStudio</a:t>
                      </a:r>
                      <a:endParaRPr lang="en-US" sz="1600" b="1">
                        <a:solidFill>
                          <a:srgbClr val="4CCBED"/>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07650000"/>
                  </a:ext>
                </a:extLst>
              </a:tr>
              <a:tr h="50030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a:solidFill>
                            <a:schemeClr val="tx1"/>
                          </a:solidFill>
                          <a:latin typeface="Aptos SemiBold" panose="020B0004020202020204" pitchFamily="34" charset="0"/>
                        </a:rPr>
                        <a:t>Blog</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kern="1200">
                          <a:solidFill>
                            <a:srgbClr val="1392B4"/>
                          </a:solidFill>
                          <a:latin typeface="+mn-lt"/>
                          <a:ea typeface="+mn-ea"/>
                          <a:cs typeface="+mn-cs"/>
                          <a:hlinkClick r:id="rId4">
                            <a:extLst>
                              <a:ext uri="{A12FA001-AC4F-418D-AE19-62706E023703}">
                                <ahyp:hlinkClr xmlns:ahyp="http://schemas.microsoft.com/office/drawing/2018/hyperlinkcolor" val="tx"/>
                              </a:ext>
                            </a:extLst>
                          </a:hlinkClick>
                        </a:rPr>
                        <a:t>aka.ms</a:t>
                      </a:r>
                      <a:r>
                        <a:rPr lang="en-US" sz="1600" b="1" kern="1200">
                          <a:solidFill>
                            <a:srgbClr val="4CCBED"/>
                          </a:solidFill>
                          <a:latin typeface="+mj-lt"/>
                          <a:ea typeface="+mn-ea"/>
                          <a:cs typeface="+mn-cs"/>
                          <a:hlinkClick r:id="rId4">
                            <a:extLst>
                              <a:ext uri="{A12FA001-AC4F-418D-AE19-62706E023703}">
                                <ahyp:hlinkClr xmlns:ahyp="http://schemas.microsoft.com/office/drawing/2018/hyperlinkcolor" val="tx"/>
                              </a:ext>
                            </a:extLst>
                          </a:hlinkClick>
                        </a:rPr>
                        <a:t>/CopilotStudioBlog</a:t>
                      </a:r>
                      <a:endParaRPr lang="en-US" sz="1600" b="1" kern="1200">
                        <a:solidFill>
                          <a:srgbClr val="4CCBED"/>
                        </a:solidFill>
                        <a:latin typeface="+mj-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03244394"/>
                  </a:ext>
                </a:extLst>
              </a:tr>
              <a:tr h="50030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a:solidFill>
                            <a:schemeClr val="tx1"/>
                          </a:solidFill>
                          <a:latin typeface="Aptos SemiBold" panose="020B0004020202020204" pitchFamily="34" charset="0"/>
                        </a:rPr>
                        <a:t>Demo</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kern="1200">
                          <a:solidFill>
                            <a:srgbClr val="1392B4"/>
                          </a:solidFill>
                          <a:latin typeface="+mn-lt"/>
                          <a:ea typeface="+mn-ea"/>
                          <a:cs typeface="+mn-cs"/>
                          <a:hlinkClick r:id="rId5">
                            <a:extLst>
                              <a:ext uri="{A12FA001-AC4F-418D-AE19-62706E023703}">
                                <ahyp:hlinkClr xmlns:ahyp="http://schemas.microsoft.com/office/drawing/2018/hyperlinkcolor" val="tx"/>
                              </a:ext>
                            </a:extLst>
                          </a:hlinkClick>
                        </a:rPr>
                        <a:t>aka.ms</a:t>
                      </a:r>
                      <a:r>
                        <a:rPr lang="en-US" sz="1600" b="1" kern="1200">
                          <a:solidFill>
                            <a:srgbClr val="4CCBED"/>
                          </a:solidFill>
                          <a:latin typeface="+mj-lt"/>
                          <a:ea typeface="+mn-ea"/>
                          <a:cs typeface="+mn-cs"/>
                          <a:hlinkClick r:id="rId5">
                            <a:extLst>
                              <a:ext uri="{A12FA001-AC4F-418D-AE19-62706E023703}">
                                <ahyp:hlinkClr xmlns:ahyp="http://schemas.microsoft.com/office/drawing/2018/hyperlinkcolor" val="tx"/>
                              </a:ext>
                            </a:extLst>
                          </a:hlinkClick>
                        </a:rPr>
                        <a:t>/CopilotStudioDemo</a:t>
                      </a:r>
                      <a:endParaRPr lang="en-US" sz="1600" b="1" kern="1200">
                        <a:solidFill>
                          <a:srgbClr val="4CCBED"/>
                        </a:solidFill>
                        <a:latin typeface="+mj-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30950937"/>
                  </a:ext>
                </a:extLst>
              </a:tr>
              <a:tr h="50030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a:solidFill>
                            <a:schemeClr val="tx1"/>
                          </a:solidFill>
                          <a:latin typeface="Aptos SemiBold" panose="020B0004020202020204" pitchFamily="34" charset="0"/>
                        </a:rPr>
                        <a:t>Product documentation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kern="1200">
                          <a:solidFill>
                            <a:srgbClr val="1392B4"/>
                          </a:solidFill>
                          <a:latin typeface="+mn-lt"/>
                          <a:ea typeface="+mn-ea"/>
                          <a:cs typeface="+mn-cs"/>
                          <a:hlinkClick r:id="rId6">
                            <a:extLst>
                              <a:ext uri="{A12FA001-AC4F-418D-AE19-62706E023703}">
                                <ahyp:hlinkClr xmlns:ahyp="http://schemas.microsoft.com/office/drawing/2018/hyperlinkcolor" val="tx"/>
                              </a:ext>
                            </a:extLst>
                          </a:hlinkClick>
                        </a:rPr>
                        <a:t>aka.ms</a:t>
                      </a:r>
                      <a:r>
                        <a:rPr lang="en-US" sz="1600" b="1" kern="1200">
                          <a:solidFill>
                            <a:srgbClr val="4CCBED"/>
                          </a:solidFill>
                          <a:latin typeface="+mj-lt"/>
                          <a:ea typeface="+mn-ea"/>
                          <a:cs typeface="+mn-cs"/>
                          <a:hlinkClick r:id="rId6">
                            <a:extLst>
                              <a:ext uri="{A12FA001-AC4F-418D-AE19-62706E023703}">
                                <ahyp:hlinkClr xmlns:ahyp="http://schemas.microsoft.com/office/drawing/2018/hyperlinkcolor" val="tx"/>
                              </a:ext>
                            </a:extLst>
                          </a:hlinkClick>
                        </a:rPr>
                        <a:t>/CopilotStudioDocs</a:t>
                      </a:r>
                      <a:endParaRPr lang="en-US" sz="1600" b="1" kern="1200">
                        <a:solidFill>
                          <a:srgbClr val="4CCBED"/>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77956343"/>
                  </a:ext>
                </a:extLst>
              </a:tr>
              <a:tr h="500307">
                <a:tc>
                  <a:txBody>
                    <a:bodyPr/>
                    <a:lstStyle/>
                    <a:p>
                      <a:r>
                        <a:rPr lang="en-US" sz="1600" b="0">
                          <a:solidFill>
                            <a:schemeClr val="tx1"/>
                          </a:solidFill>
                          <a:latin typeface="Aptos SemiBold" panose="020B0004020202020204" pitchFamily="34" charset="0"/>
                        </a:rPr>
                        <a:t>Product guidance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b="0" kern="1200">
                          <a:solidFill>
                            <a:srgbClr val="1392B4"/>
                          </a:solidFill>
                          <a:latin typeface="+mn-lt"/>
                          <a:ea typeface="+mn-ea"/>
                          <a:cs typeface="+mn-cs"/>
                          <a:hlinkClick r:id="rId7">
                            <a:extLst>
                              <a:ext uri="{A12FA001-AC4F-418D-AE19-62706E023703}">
                                <ahyp:hlinkClr xmlns:ahyp="http://schemas.microsoft.com/office/drawing/2018/hyperlinkcolor" val="tx"/>
                              </a:ext>
                            </a:extLst>
                          </a:hlinkClick>
                        </a:rPr>
                        <a:t>aka.ms</a:t>
                      </a:r>
                      <a:r>
                        <a:rPr lang="en-US" sz="1600" b="1" kern="1200">
                          <a:solidFill>
                            <a:srgbClr val="4CCBED"/>
                          </a:solidFill>
                          <a:latin typeface="+mj-lt"/>
                          <a:ea typeface="+mn-ea"/>
                          <a:cs typeface="+mn-cs"/>
                          <a:hlinkClick r:id="rId7">
                            <a:extLst>
                              <a:ext uri="{A12FA001-AC4F-418D-AE19-62706E023703}">
                                <ahyp:hlinkClr xmlns:ahyp="http://schemas.microsoft.com/office/drawing/2018/hyperlinkcolor" val="tx"/>
                              </a:ext>
                            </a:extLst>
                          </a:hlinkClick>
                        </a:rPr>
                        <a:t>/CopilotStudioGuidance</a:t>
                      </a:r>
                      <a:endParaRPr lang="en-US" sz="1600" b="1" kern="1200">
                        <a:solidFill>
                          <a:srgbClr val="4CCBED"/>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38898850"/>
                  </a:ext>
                </a:extLst>
              </a:tr>
              <a:tr h="500307">
                <a:tc>
                  <a:txBody>
                    <a:bodyPr/>
                    <a:lstStyle/>
                    <a:p>
                      <a:r>
                        <a:rPr lang="en-US" sz="1600" b="0">
                          <a:solidFill>
                            <a:schemeClr val="tx1"/>
                          </a:solidFill>
                          <a:latin typeface="Aptos SemiBold" panose="020B0004020202020204" pitchFamily="34" charset="0"/>
                        </a:rPr>
                        <a:t>Implementation Review</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kern="1200">
                          <a:solidFill>
                            <a:srgbClr val="1392B4"/>
                          </a:solidFill>
                          <a:latin typeface="+mn-lt"/>
                          <a:ea typeface="+mn-ea"/>
                          <a:cs typeface="+mn-cs"/>
                          <a:hlinkClick r:id="rId8">
                            <a:extLst>
                              <a:ext uri="{A12FA001-AC4F-418D-AE19-62706E023703}">
                                <ahyp:hlinkClr xmlns:ahyp="http://schemas.microsoft.com/office/drawing/2018/hyperlinkcolor" val="tx"/>
                              </a:ext>
                            </a:extLst>
                          </a:hlinkClick>
                        </a:rPr>
                        <a:t>aka.ms</a:t>
                      </a:r>
                      <a:r>
                        <a:rPr lang="en-US" sz="1600" b="1" kern="1200">
                          <a:solidFill>
                            <a:srgbClr val="4CCBED"/>
                          </a:solidFill>
                          <a:latin typeface="+mj-lt"/>
                          <a:ea typeface="+mn-ea"/>
                          <a:cs typeface="+mn-cs"/>
                          <a:hlinkClick r:id="rId8">
                            <a:extLst>
                              <a:ext uri="{A12FA001-AC4F-418D-AE19-62706E023703}">
                                <ahyp:hlinkClr xmlns:ahyp="http://schemas.microsoft.com/office/drawing/2018/hyperlinkcolor" val="tx"/>
                              </a:ext>
                            </a:extLst>
                          </a:hlinkClick>
                        </a:rPr>
                        <a:t>/CopilotStudioImplementationReview</a:t>
                      </a:r>
                      <a:endParaRPr lang="en-US" sz="1600" b="1" kern="1200">
                        <a:solidFill>
                          <a:srgbClr val="4CCBED"/>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23314571"/>
                  </a:ext>
                </a:extLst>
              </a:tr>
              <a:tr h="500307">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a:solidFill>
                            <a:schemeClr val="tx1"/>
                          </a:solidFill>
                          <a:latin typeface="Aptos SemiBold" panose="020B0004020202020204" pitchFamily="34" charset="0"/>
                        </a:rPr>
                        <a:t>Community page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kern="1200">
                          <a:solidFill>
                            <a:srgbClr val="1392B4"/>
                          </a:solidFill>
                          <a:latin typeface="+mn-lt"/>
                          <a:ea typeface="+mn-ea"/>
                          <a:cs typeface="+mn-cs"/>
                          <a:hlinkClick r:id="rId9">
                            <a:extLst>
                              <a:ext uri="{A12FA001-AC4F-418D-AE19-62706E023703}">
                                <ahyp:hlinkClr xmlns:ahyp="http://schemas.microsoft.com/office/drawing/2018/hyperlinkcolor" val="tx"/>
                              </a:ext>
                            </a:extLst>
                          </a:hlinkClick>
                        </a:rPr>
                        <a:t>aka.ms</a:t>
                      </a:r>
                      <a:r>
                        <a:rPr lang="en-US" sz="1600" b="1" kern="1200">
                          <a:solidFill>
                            <a:srgbClr val="4CCBED"/>
                          </a:solidFill>
                          <a:latin typeface="+mj-lt"/>
                          <a:ea typeface="+mn-ea"/>
                          <a:cs typeface="+mn-cs"/>
                          <a:hlinkClick r:id="rId9">
                            <a:extLst>
                              <a:ext uri="{A12FA001-AC4F-418D-AE19-62706E023703}">
                                <ahyp:hlinkClr xmlns:ahyp="http://schemas.microsoft.com/office/drawing/2018/hyperlinkcolor" val="tx"/>
                              </a:ext>
                            </a:extLst>
                          </a:hlinkClick>
                        </a:rPr>
                        <a:t>/CopilotStudioCommunity</a:t>
                      </a:r>
                      <a:endParaRPr lang="en-US" sz="1600" b="1" kern="1200">
                        <a:solidFill>
                          <a:srgbClr val="4CCBED"/>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37798562"/>
                  </a:ext>
                </a:extLst>
              </a:tr>
            </a:tbl>
          </a:graphicData>
        </a:graphic>
      </p:graphicFrame>
    </p:spTree>
    <p:extLst>
      <p:ext uri="{BB962C8B-B14F-4D97-AF65-F5344CB8AC3E}">
        <p14:creationId xmlns:p14="http://schemas.microsoft.com/office/powerpoint/2010/main" val="36893514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5BD54C-95AC-63C5-82FA-5E62A71DE361}"/>
              </a:ext>
            </a:extLst>
          </p:cNvPr>
          <p:cNvSpPr>
            <a:spLocks noGrp="1"/>
          </p:cNvSpPr>
          <p:nvPr>
            <p:ph type="body" sz="quarter" idx="11"/>
          </p:nvPr>
        </p:nvSpPr>
        <p:spPr/>
        <p:txBody>
          <a:bodyPr/>
          <a:lstStyle/>
          <a:p>
            <a:r>
              <a:rPr lang="en-US"/>
              <a:t>Project overview &amp; copilot purpose</a:t>
            </a:r>
          </a:p>
        </p:txBody>
      </p:sp>
      <p:sp>
        <p:nvSpPr>
          <p:cNvPr id="3" name="Text Placeholder 2">
            <a:extLst>
              <a:ext uri="{FF2B5EF4-FFF2-40B4-BE49-F238E27FC236}">
                <a16:creationId xmlns:a16="http://schemas.microsoft.com/office/drawing/2014/main" id="{9336CF33-D616-D154-33E8-DC4AAA9E057E}"/>
              </a:ext>
            </a:extLst>
          </p:cNvPr>
          <p:cNvSpPr>
            <a:spLocks noGrp="1"/>
          </p:cNvSpPr>
          <p:nvPr>
            <p:ph type="body" sz="quarter" idx="12"/>
          </p:nvPr>
        </p:nvSpPr>
        <p:spPr/>
        <p:txBody>
          <a:bodyPr/>
          <a:lstStyle/>
          <a:p>
            <a:r>
              <a:rPr lang="en-US"/>
              <a:t>Provide an overview of the project and the business problems the copilot is trying to solve</a:t>
            </a:r>
          </a:p>
        </p:txBody>
      </p:sp>
      <p:sp>
        <p:nvSpPr>
          <p:cNvPr id="4" name="Text Placeholder 3">
            <a:extLst>
              <a:ext uri="{FF2B5EF4-FFF2-40B4-BE49-F238E27FC236}">
                <a16:creationId xmlns:a16="http://schemas.microsoft.com/office/drawing/2014/main" id="{DF484FBF-4A17-E53A-9219-56A49CD11632}"/>
              </a:ext>
            </a:extLst>
          </p:cNvPr>
          <p:cNvSpPr>
            <a:spLocks noGrp="1"/>
          </p:cNvSpPr>
          <p:nvPr>
            <p:ph type="body" sz="quarter" idx="13"/>
          </p:nvPr>
        </p:nvSpPr>
        <p:spPr/>
        <p:txBody>
          <a:bodyPr vert="horz" wrap="square" lIns="90000" tIns="90000" rIns="90000" bIns="90000" rtlCol="0" anchor="t">
            <a:noAutofit/>
          </a:bodyPr>
          <a:lstStyle/>
          <a:p>
            <a:endParaRPr lang="en-US">
              <a:cs typeface="Segoe UI"/>
            </a:endParaRPr>
          </a:p>
        </p:txBody>
      </p:sp>
      <p:sp>
        <p:nvSpPr>
          <p:cNvPr id="5" name="Text Placeholder 4">
            <a:extLst>
              <a:ext uri="{FF2B5EF4-FFF2-40B4-BE49-F238E27FC236}">
                <a16:creationId xmlns:a16="http://schemas.microsoft.com/office/drawing/2014/main" id="{88D91FF2-AB25-6330-35A9-10E845A0D34B}"/>
              </a:ext>
            </a:extLst>
          </p:cNvPr>
          <p:cNvSpPr>
            <a:spLocks noGrp="1"/>
          </p:cNvSpPr>
          <p:nvPr>
            <p:ph type="body" sz="quarter" idx="15"/>
          </p:nvPr>
        </p:nvSpPr>
        <p:spPr>
          <a:xfrm>
            <a:off x="8968232" y="0"/>
            <a:ext cx="3223744" cy="3682716"/>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rPr>
              <a:t>Why do we ask these questions?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Understanding the project and what problem your copilot is trying to solve is key to make relevant recommendations or share similar implementation patterns.</a:t>
            </a:r>
          </a:p>
          <a:p>
            <a:pPr marL="285750" indent="-200025" defTabSz="914367">
              <a:spcBef>
                <a:spcPts val="300"/>
              </a:spcBef>
              <a:spcAft>
                <a:spcPts val="0"/>
              </a:spcAft>
              <a:buSzTx/>
              <a:buFont typeface="Arial" panose="020B0604020202020204" pitchFamily="34" charset="0"/>
              <a:buChar char="•"/>
              <a:defRPr/>
            </a:pPr>
            <a:r>
              <a:rPr lang="en-US" sz="1200">
                <a:solidFill>
                  <a:srgbClr val="FFFFFF">
                    <a:lumMod val="95000"/>
                  </a:srgbClr>
                </a:solidFill>
                <a:latin typeface="Aptos" panose="020B0004020202020204" pitchFamily="34" charset="0"/>
              </a:rPr>
              <a:t>Knowing who your end-users are will also be useful to understand the copilot deployment channels requirements.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Aptos SemiBold" panose="020B0004020202020204" pitchFamily="34" charset="0"/>
                <a:ea typeface="+mn-ea"/>
                <a:cs typeface="Segoe UI" panose="020B0502040204020203" pitchFamily="34" charset="0"/>
              </a:rPr>
              <a:t>Information we’re looking for:</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What are the current business challenges that this project will help address?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What is the purpose and main features of the copilot?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Who are the end-users of the copilot?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lumMod val="95000"/>
                  </a:srgbClr>
                </a:solidFill>
                <a:effectLst/>
                <a:uLnTx/>
                <a:uFillTx/>
                <a:latin typeface="Aptos" panose="020B0004020202020204" pitchFamily="34" charset="0"/>
                <a:ea typeface="+mn-ea"/>
                <a:cs typeface="Segoe UI" panose="020B0502040204020203" pitchFamily="34" charset="0"/>
              </a:rPr>
              <a:t>Is this a migration project?</a:t>
            </a:r>
          </a:p>
        </p:txBody>
      </p:sp>
      <p:sp>
        <p:nvSpPr>
          <p:cNvPr id="7" name="Rectangle: Folded Corner 6">
            <a:extLst>
              <a:ext uri="{FF2B5EF4-FFF2-40B4-BE49-F238E27FC236}">
                <a16:creationId xmlns:a16="http://schemas.microsoft.com/office/drawing/2014/main" id="{F2F02836-6F74-79B7-3942-0BC15A0542E2}"/>
              </a:ext>
            </a:extLst>
          </p:cNvPr>
          <p:cNvSpPr/>
          <p:nvPr/>
        </p:nvSpPr>
        <p:spPr bwMode="auto">
          <a:xfrm rot="60000">
            <a:off x="1783489" y="2248644"/>
            <a:ext cx="5580000" cy="3780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600"/>
              </a:spcAft>
            </a:pPr>
            <a:r>
              <a:rPr lang="en-US" sz="1600" b="1">
                <a:solidFill>
                  <a:srgbClr val="000000"/>
                </a:solidFill>
                <a:latin typeface="Aptos" panose="020B0004020202020204" pitchFamily="34" charset="0"/>
                <a:ea typeface="Segoe UI" pitchFamily="34" charset="0"/>
                <a:cs typeface="Segoe UI" pitchFamily="34" charset="0"/>
              </a:rPr>
              <a:t>Example answer </a:t>
            </a:r>
            <a:r>
              <a:rPr lang="en-US" sz="1600">
                <a:solidFill>
                  <a:schemeClr val="bg2">
                    <a:lumMod val="65000"/>
                    <a:lumOff val="35000"/>
                  </a:schemeClr>
                </a:solidFill>
                <a:latin typeface="Aptos SemiBold" panose="020B0004020202020204" pitchFamily="34" charset="0"/>
                <a:ea typeface="Segoe UI" pitchFamily="34" charset="0"/>
                <a:cs typeface="Segoe UI" pitchFamily="34" charset="0"/>
              </a:rPr>
              <a:t>(you can delete this)</a:t>
            </a:r>
          </a:p>
          <a:p>
            <a:pPr defTabSz="932472" fontAlgn="base">
              <a:spcAft>
                <a:spcPts val="600"/>
              </a:spcAft>
            </a:pPr>
            <a:r>
              <a:rPr lang="en-US" sz="1400">
                <a:solidFill>
                  <a:srgbClr val="000000"/>
                </a:solidFill>
                <a:latin typeface="Aptos" panose="020B0004020202020204" pitchFamily="34" charset="0"/>
                <a:cs typeface="Segoe UI" pitchFamily="34" charset="0"/>
              </a:rPr>
              <a:t>Enterprise information is disseminated across the organization and maintained in silos that different teams are responsible for. An internal employee survey revealed a high dissatisfaction about the time spent to find answers internally.</a:t>
            </a:r>
          </a:p>
          <a:p>
            <a:pPr defTabSz="932472" fontAlgn="base">
              <a:spcAft>
                <a:spcPts val="600"/>
              </a:spcAft>
            </a:pPr>
            <a:r>
              <a:rPr lang="en-US" sz="1400">
                <a:solidFill>
                  <a:srgbClr val="000000"/>
                </a:solidFill>
                <a:latin typeface="Aptos" panose="020B0004020202020204" pitchFamily="34" charset="0"/>
                <a:cs typeface="Segoe UI" pitchFamily="34" charset="0"/>
              </a:rPr>
              <a:t>The </a:t>
            </a:r>
            <a:r>
              <a:rPr lang="en-US" sz="1400">
                <a:solidFill>
                  <a:srgbClr val="000000"/>
                </a:solidFill>
                <a:latin typeface="Aptos SemiBold" panose="020B0004020202020204" pitchFamily="34" charset="0"/>
                <a:cs typeface="Segoe UI" pitchFamily="34" charset="0"/>
              </a:rPr>
              <a:t>Employee Copilot </a:t>
            </a:r>
            <a:r>
              <a:rPr lang="en-US" sz="1400">
                <a:solidFill>
                  <a:srgbClr val="000000"/>
                </a:solidFill>
                <a:latin typeface="Aptos" panose="020B0004020202020204" pitchFamily="34" charset="0"/>
                <a:cs typeface="Segoe UI" pitchFamily="34" charset="0"/>
              </a:rPr>
              <a:t>is planned to be available to all 40k Contoso Corporation  employees in Microsoft Teams as an app and in the global internal portal as a chatbot.</a:t>
            </a:r>
          </a:p>
          <a:p>
            <a:pPr defTabSz="932472" fontAlgn="base">
              <a:spcAft>
                <a:spcPts val="600"/>
              </a:spcAft>
            </a:pPr>
            <a:r>
              <a:rPr lang="en-US" sz="1400">
                <a:solidFill>
                  <a:srgbClr val="000000"/>
                </a:solidFill>
                <a:latin typeface="Aptos" panose="020B0004020202020204" pitchFamily="34" charset="0"/>
                <a:cs typeface="Segoe UI" pitchFamily="34" charset="0"/>
              </a:rPr>
              <a:t>The copilot is expected to leverage AI and existing knowledge sources to answer employee questions on HR, IT, Sales and Finance topics. Answers must be grounded and sourced in enterprise data locations (SharePoint, ServiceNow, Dynamics 365, SAP). </a:t>
            </a:r>
          </a:p>
          <a:p>
            <a:pPr defTabSz="932472" fontAlgn="base">
              <a:spcAft>
                <a:spcPts val="600"/>
              </a:spcAft>
            </a:pPr>
            <a:r>
              <a:rPr lang="en-US" sz="1400">
                <a:solidFill>
                  <a:srgbClr val="000000"/>
                </a:solidFill>
                <a:latin typeface="Aptos" panose="020B0004020202020204" pitchFamily="34" charset="0"/>
                <a:cs typeface="Segoe UI" pitchFamily="34" charset="0"/>
              </a:rPr>
              <a:t>Employees can also use the copilot to perform common actions such as unlocking an account or booking meeting rooms.</a:t>
            </a:r>
          </a:p>
        </p:txBody>
      </p:sp>
    </p:spTree>
    <p:extLst>
      <p:ext uri="{BB962C8B-B14F-4D97-AF65-F5344CB8AC3E}">
        <p14:creationId xmlns:p14="http://schemas.microsoft.com/office/powerpoint/2010/main" val="1128778430"/>
      </p:ext>
    </p:extLst>
  </p:cSld>
  <p:clrMapOvr>
    <a:masterClrMapping/>
  </p:clrMapOvr>
  <p:transition>
    <p:fade/>
  </p:transition>
</p:sld>
</file>

<file path=ppt/theme/theme1.xml><?xml version="1.0" encoding="utf-8"?>
<a:theme xmlns:a="http://schemas.openxmlformats.org/drawingml/2006/main" name="Power Virtual Agents Template Black">
  <a:themeElements>
    <a:clrScheme name="Custom 12">
      <a:dk1>
        <a:srgbClr val="000000"/>
      </a:dk1>
      <a:lt1>
        <a:srgbClr val="FFFFFF"/>
      </a:lt1>
      <a:dk2>
        <a:srgbClr val="000000"/>
      </a:dk2>
      <a:lt2>
        <a:srgbClr val="E6E6E6"/>
      </a:lt2>
      <a:accent1>
        <a:srgbClr val="0B556A"/>
      </a:accent1>
      <a:accent2>
        <a:srgbClr val="4CCBED"/>
      </a:accent2>
      <a:accent3>
        <a:srgbClr val="0066FF"/>
      </a:accent3>
      <a:accent4>
        <a:srgbClr val="F2C811"/>
      </a:accent4>
      <a:accent5>
        <a:srgbClr val="742774"/>
      </a:accent5>
      <a:accent6>
        <a:srgbClr val="50E6FF"/>
      </a:accent6>
      <a:hlink>
        <a:srgbClr val="FFFFFF"/>
      </a:hlink>
      <a:folHlink>
        <a:srgbClr val="FFFF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ower_Virtual_Agents_Template_v01.pptx" id="{20173F6C-0839-48BC-B705-EA6AD3692B37}" vid="{48A40892-5C66-43EB-A559-EB59B747A785}"/>
    </a:ext>
  </a:extLst>
</a:theme>
</file>

<file path=ppt/theme/theme2.xml><?xml version="1.0" encoding="utf-8"?>
<a:theme xmlns:a="http://schemas.openxmlformats.org/drawingml/2006/main" name="1_Power Virtual Agents Template Black">
  <a:themeElements>
    <a:clrScheme name="Custom 12">
      <a:dk1>
        <a:srgbClr val="000000"/>
      </a:dk1>
      <a:lt1>
        <a:srgbClr val="FFFFFF"/>
      </a:lt1>
      <a:dk2>
        <a:srgbClr val="000000"/>
      </a:dk2>
      <a:lt2>
        <a:srgbClr val="E6E6E6"/>
      </a:lt2>
      <a:accent1>
        <a:srgbClr val="0B556A"/>
      </a:accent1>
      <a:accent2>
        <a:srgbClr val="4CCBED"/>
      </a:accent2>
      <a:accent3>
        <a:srgbClr val="0066FF"/>
      </a:accent3>
      <a:accent4>
        <a:srgbClr val="F2C811"/>
      </a:accent4>
      <a:accent5>
        <a:srgbClr val="742774"/>
      </a:accent5>
      <a:accent6>
        <a:srgbClr val="50E6FF"/>
      </a:accent6>
      <a:hlink>
        <a:srgbClr val="FFFFFF"/>
      </a:hlink>
      <a:folHlink>
        <a:srgbClr val="FFFF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ower_Virtual_Agents_Template_v01.pptx" id="{20173F6C-0839-48BC-B705-EA6AD3692B37}" vid="{48A40892-5C66-43EB-A559-EB59B747A78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56246f71-ff4b-4421-99f7-608963c392b7" xsi:nil="true"/>
    <lcf76f155ced4ddcb4097134ff3c332f xmlns="0d3a6c83-94cb-4384-9083-9197032d111d">
      <Terms xmlns="http://schemas.microsoft.com/office/infopath/2007/PartnerControls"/>
    </lcf76f155ced4ddcb4097134ff3c332f>
    <OneNoteFluid_FileOrder xmlns="0d3a6c83-94cb-4384-9083-9197032d111d" xsi:nil="true"/>
    <SharedWithUsers xmlns="56246f71-ff4b-4421-99f7-608963c392b7">
      <UserInfo>
        <DisplayName>Akansha Gawade</DisplayName>
        <AccountId>109</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4585467BF057D40BA8D5098FA618F49" ma:contentTypeVersion="15" ma:contentTypeDescription="Create a new document." ma:contentTypeScope="" ma:versionID="4c3af50462e020e251a3692c9b09b258">
  <xsd:schema xmlns:xsd="http://www.w3.org/2001/XMLSchema" xmlns:xs="http://www.w3.org/2001/XMLSchema" xmlns:p="http://schemas.microsoft.com/office/2006/metadata/properties" xmlns:ns1="http://schemas.microsoft.com/sharepoint/v3" xmlns:ns2="0d3a6c83-94cb-4384-9083-9197032d111d" xmlns:ns3="56246f71-ff4b-4421-99f7-608963c392b7" targetNamespace="http://schemas.microsoft.com/office/2006/metadata/properties" ma:root="true" ma:fieldsID="5d8f96de5af0faa0b8d795a12ece3d2f" ns1:_="" ns2:_="" ns3:_="">
    <xsd:import namespace="http://schemas.microsoft.com/sharepoint/v3"/>
    <xsd:import namespace="0d3a6c83-94cb-4384-9083-9197032d111d"/>
    <xsd:import namespace="56246f71-ff4b-4421-99f7-608963c392b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1:_ip_UnifiedCompliancePolicyProperties" minOccurs="0"/>
                <xsd:element ref="ns1:_ip_UnifiedCompliancePolicyUIAction" minOccurs="0"/>
                <xsd:element ref="ns2:lcf76f155ced4ddcb4097134ff3c332f" minOccurs="0"/>
                <xsd:element ref="ns3:TaxCatchAll" minOccurs="0"/>
                <xsd:element ref="ns2:MediaServiceGenerationTime" minOccurs="0"/>
                <xsd:element ref="ns2:MediaServiceEventHashCode" minOccurs="0"/>
                <xsd:element ref="ns2:OneNoteFluid_FileOrder" minOccurs="0"/>
                <xsd:element ref="ns2:MediaServiceDateTaken" minOccurs="0"/>
                <xsd:element ref="ns2:MediaLengthInSecond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d3a6c83-94cb-4384-9083-9197032d11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OneNoteFluid_FileOrder" ma:index="19" nillable="true" ma:displayName="OneNoteFluid_FileOrder" ma:internalName="OneNoteFluid_FileOrder">
      <xsd:simpleType>
        <xsd:restriction base="dms:Text">
          <xsd:maxLength value="255"/>
        </xsd:restriction>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246f71-ff4b-4421-99f7-608963c392b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ff3d949e-cbb4-4c9d-9557-9f269e646569}" ma:internalName="TaxCatchAll" ma:showField="CatchAllData" ma:web="56246f71-ff4b-4421-99f7-608963c392b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0d3a6c83-94cb-4384-9083-9197032d111d"/>
    <ds:schemaRef ds:uri="56246f71-ff4b-4421-99f7-608963c392b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5032D4B-A4FD-4685-96FB-4639E4170D5E}">
  <ds:schemaRefs>
    <ds:schemaRef ds:uri="0d3a6c83-94cb-4384-9083-9197032d111d"/>
    <ds:schemaRef ds:uri="56246f71-ff4b-4421-99f7-608963c392b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Dynamics 365 template ocean accent</Template>
  <TotalTime>0</TotalTime>
  <Words>15550</Words>
  <Application>Microsoft Office PowerPoint</Application>
  <PresentationFormat>Widescreen</PresentationFormat>
  <Paragraphs>1895</Paragraphs>
  <Slides>80</Slides>
  <Notes>63</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80</vt:i4>
      </vt:variant>
    </vt:vector>
  </HeadingPairs>
  <TitlesOfParts>
    <vt:vector size="94" baseType="lpstr">
      <vt:lpstr>Aptos</vt:lpstr>
      <vt:lpstr>Aptos Black</vt:lpstr>
      <vt:lpstr>Aptos SemiBold</vt:lpstr>
      <vt:lpstr>Arial</vt:lpstr>
      <vt:lpstr>Calibri</vt:lpstr>
      <vt:lpstr>Consolas</vt:lpstr>
      <vt:lpstr>Courier New</vt:lpstr>
      <vt:lpstr>Segoe UI</vt:lpstr>
      <vt:lpstr>Segoe UI Bold</vt:lpstr>
      <vt:lpstr>Segoe UI Semibold</vt:lpstr>
      <vt:lpstr>Segoe UI Semilight</vt:lpstr>
      <vt:lpstr>Wingdings</vt:lpstr>
      <vt:lpstr>Power Virtual Agents Template Black</vt:lpstr>
      <vt:lpstr>1_Power Virtual Agents Template Black</vt:lpstr>
      <vt:lpstr>Implementation Review</vt:lpstr>
      <vt:lpstr>PowerPoint Presentation</vt:lpstr>
      <vt:lpstr>Typical Success by Design engagement lifecycle</vt:lpstr>
      <vt:lpstr>Implementation Review</vt:lpstr>
      <vt:lpstr>PowerPoint Presentation</vt:lpstr>
      <vt:lpstr>Project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Architecture Overview</vt:lpstr>
      <vt:lpstr>PowerPoint Presentation</vt:lpstr>
      <vt:lpstr>Copilot Studio architecture</vt:lpstr>
      <vt:lpstr>PowerPoint Presentation</vt:lpstr>
      <vt:lpstr>PowerPoint Presentation</vt:lpstr>
      <vt:lpstr>PowerPoint Presentation</vt:lpstr>
      <vt:lpstr>PowerPoint Presentation</vt:lpstr>
      <vt:lpstr>PowerPoint Presentation</vt:lpstr>
      <vt:lpstr>Language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 capabilities</vt:lpstr>
      <vt:lpstr>PowerPoint Presentation</vt:lpstr>
      <vt:lpstr>PowerPoint Presentation</vt:lpstr>
      <vt:lpstr>Generative answers considerations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Integrations  &amp; Channels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Security, monitoring &amp; governance</vt:lpstr>
      <vt:lpstr>PowerPoint Presentation</vt:lpstr>
      <vt:lpstr>PowerPoint Presentation</vt:lpstr>
      <vt:lpstr>PowerPoint Presentation</vt:lpstr>
      <vt:lpstr>PowerPoint Presentation</vt:lpstr>
      <vt:lpstr>PowerPoint Presentation</vt:lpstr>
      <vt:lpstr>PowerPoint Presentation</vt:lpstr>
      <vt:lpstr>Azure Application Insights example</vt:lpstr>
      <vt:lpstr>PowerPoint Presentation</vt:lpstr>
      <vt:lpstr>PowerPoint Presentation</vt:lpstr>
      <vt:lpstr>Application Lifecycle Management</vt:lpstr>
      <vt:lpstr>PowerPoint Presentation</vt:lpstr>
      <vt:lpstr>PowerPoint Presentation</vt:lpstr>
      <vt:lpstr>PowerPoint Presentation</vt:lpstr>
      <vt:lpstr>PowerPoint Presentation</vt:lpstr>
      <vt:lpstr>PowerPoint Presentation</vt:lpstr>
      <vt:lpstr>Analytics  &amp; KPIs</vt:lpstr>
      <vt:lpstr>PowerPoint Presentation</vt:lpstr>
      <vt:lpstr>PowerPoint Presentation</vt:lpstr>
      <vt:lpstr>PowerPoint Presentation</vt:lpstr>
      <vt:lpstr>Gaps &amp; top requests</vt:lpstr>
      <vt:lpstr>PowerPoint Presentation</vt:lpstr>
      <vt:lpstr>PowerPoint Presentation</vt:lpstr>
      <vt:lpstr>Dynamics 365 Omnichannel for Customer Service (optional)  </vt:lpstr>
      <vt:lpstr>PowerPoint Presentation</vt:lpstr>
      <vt:lpstr>PowerPoint Presentation</vt:lpstr>
      <vt:lpstr>PowerPoint Presentation</vt:lpstr>
      <vt:lpstr>PowerPoint Presentation</vt:lpstr>
      <vt:lpstr>PowerPoint Presentation</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Copilot Studio Implementation Review</dc:title>
  <dc:subject>&lt;Event name&gt;</dc:subject>
  <dc:creator>Henry.Jammes@microsoft.com</dc:creator>
  <cp:keywords/>
  <dc:description/>
  <cp:lastModifiedBy>Henry Jammes</cp:lastModifiedBy>
  <cp:revision>1</cp:revision>
  <dcterms:created xsi:type="dcterms:W3CDTF">2020-09-02T05:19:15Z</dcterms:created>
  <dcterms:modified xsi:type="dcterms:W3CDTF">2023-12-02T03:25:02Z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0x010100F4585467BF057D40BA8D5098FA618F49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